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s/slide2.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2.xml" ContentType="application/vnd.openxmlformats-officedocument.presentationml.slide+xml"/>
  <Override PartName="/ppt/slides/slide19.xml" ContentType="application/vnd.openxmlformats-officedocument.presentationml.slide+xml"/>
  <Override PartName="/ppt/slides/slide23.xml" ContentType="application/vnd.openxmlformats-officedocument.presentationml.slide+xml"/>
  <Override PartName="/ppt/slides/slide21.xml" ContentType="application/vnd.openxmlformats-officedocument.presentationml.slide+xml"/>
  <Override PartName="/ppt/slides/slide20.xml" ContentType="application/vnd.openxmlformats-officedocument.presentationml.slide+xml"/>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notesMasters/notesMaster1.xml" ContentType="application/vnd.openxmlformats-officedocument.presentationml.notesMaster+xml"/>
  <Override PartName="/ppt/charts/colors14.xml" ContentType="application/vnd.ms-office.chartcolor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style13.xml" ContentType="application/vnd.ms-office.chartstyle+xml"/>
  <Override PartName="/ppt/charts/colors2.xml" ContentType="application/vnd.ms-office.chartcolorstyle+xml"/>
  <Override PartName="/ppt/charts/style2.xml" ContentType="application/vnd.ms-office.chartstyle+xml"/>
  <Override PartName="/ppt/charts/chart2.xml" ContentType="application/vnd.openxmlformats-officedocument.drawingml.chart+xml"/>
  <Override PartName="/ppt/charts/colors1.xml" ContentType="application/vnd.ms-office.chartcolorstyle+xml"/>
  <Override PartName="/ppt/charts/style4.xml" ContentType="application/vnd.ms-office.chartstyle+xml"/>
  <Override PartName="/ppt/charts/chart4.xml" ContentType="application/vnd.openxmlformats-officedocument.drawingml.chart+xml"/>
  <Override PartName="/ppt/charts/colors3.xml" ContentType="application/vnd.ms-office.chartcolorstyle+xml"/>
  <Override PartName="/ppt/charts/style3.xml" ContentType="application/vnd.ms-office.chartstyle+xml"/>
  <Override PartName="/ppt/charts/chart3.xml" ContentType="application/vnd.openxmlformats-officedocument.drawingml.chart+xml"/>
  <Override PartName="/ppt/charts/style1.xml" ContentType="application/vnd.ms-office.chartstyle+xml"/>
  <Override PartName="/ppt/charts/chart1.xml" ContentType="application/vnd.openxmlformats-officedocument.drawingml.chart+xml"/>
  <Override PartName="/ppt/theme/theme2.xml" ContentType="application/vnd.openxmlformats-officedocument.theme+xml"/>
  <Override PartName="/ppt/theme/theme1.xml" ContentType="application/vnd.openxmlformats-officedocument.theme+xml"/>
  <Override PartName="/ppt/charts/chart13.xml" ContentType="application/vnd.openxmlformats-officedocument.drawingml.chart+xml"/>
  <Override PartName="/ppt/charts/colors4.xml" ContentType="application/vnd.ms-office.chartcolorstyle+xml"/>
  <Override PartName="/ppt/charts/chart5.xml" ContentType="application/vnd.openxmlformats-officedocument.drawingml.chart+xml"/>
  <Override PartName="/ppt/charts/style10.xml" ContentType="application/vnd.ms-office.chartstyle+xml"/>
  <Override PartName="/ppt/charts/chart10.xml" ContentType="application/vnd.openxmlformats-officedocument.drawingml.chart+xml"/>
  <Override PartName="/ppt/charts/colors9.xml" ContentType="application/vnd.ms-office.chartcolorstyle+xml"/>
  <Override PartName="/ppt/charts/colors10.xml" ContentType="application/vnd.ms-office.chartcolorstyle+xml"/>
  <Override PartName="/ppt/charts/chart11.xml" ContentType="application/vnd.openxmlformats-officedocument.drawingml.chart+xml"/>
  <Override PartName="/ppt/charts/colors12.xml" ContentType="application/vnd.ms-office.chartcolorstyle+xml"/>
  <Override PartName="/ppt/charts/style12.xml" ContentType="application/vnd.ms-office.chartstyle+xml"/>
  <Override PartName="/ppt/charts/chart12.xml" ContentType="application/vnd.openxmlformats-officedocument.drawingml.chart+xml"/>
  <Override PartName="/ppt/charts/colors11.xml" ContentType="application/vnd.ms-office.chartcolorstyle+xml"/>
  <Override PartName="/ppt/charts/style11.xml" ContentType="application/vnd.ms-office.chartstyle+xml"/>
  <Override PartName="/ppt/charts/chart9.xml" ContentType="application/vnd.openxmlformats-officedocument.drawingml.chart+xml"/>
  <Override PartName="/ppt/charts/style9.xml" ContentType="application/vnd.ms-office.chartstyle+xml"/>
  <Override PartName="/ppt/charts/colors8.xml" ContentType="application/vnd.ms-office.chartcolorstyle+xml"/>
  <Override PartName="/ppt/charts/colors6.xml" ContentType="application/vnd.ms-office.chartcolorstyle+xml"/>
  <Override PartName="/ppt/charts/style6.xml" ContentType="application/vnd.ms-office.chartstyle+xml"/>
  <Override PartName="/ppt/charts/chart6.xml" ContentType="application/vnd.openxmlformats-officedocument.drawingml.chart+xml"/>
  <Override PartName="/ppt/charts/colors5.xml" ContentType="application/vnd.ms-office.chartcolorstyle+xml"/>
  <Override PartName="/ppt/charts/style5.xml" ContentType="application/vnd.ms-office.chartstyle+xml"/>
  <Override PartName="/ppt/charts/style8.xml" ContentType="application/vnd.ms-office.chartstyle+xml"/>
  <Override PartName="/ppt/charts/colors7.xml" ContentType="application/vnd.ms-office.chartcolorstyle+xml"/>
  <Override PartName="/ppt/charts/style7.xml" ContentType="application/vnd.ms-office.chartstyle+xml"/>
  <Override PartName="/ppt/charts/chart7.xml" ContentType="application/vnd.openxmlformats-officedocument.drawingml.chart+xml"/>
  <Override PartName="/ppt/charts/chart8.xml" ContentType="application/vnd.openxmlformats-officedocument.drawingml.chart+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core.xml" ContentType="application/vnd.openxmlformats-package.core-properties+xml"/>
  <Override PartName="/docProps/app.xml" ContentType="application/vnd.openxmlformats-officedocument.extended-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317" r:id="rId2"/>
    <p:sldId id="280" r:id="rId3"/>
    <p:sldId id="284" r:id="rId4"/>
    <p:sldId id="289" r:id="rId5"/>
    <p:sldId id="288" r:id="rId6"/>
    <p:sldId id="292" r:id="rId7"/>
    <p:sldId id="295" r:id="rId8"/>
    <p:sldId id="296" r:id="rId9"/>
    <p:sldId id="293" r:id="rId10"/>
    <p:sldId id="294" r:id="rId11"/>
    <p:sldId id="298" r:id="rId12"/>
    <p:sldId id="299" r:id="rId13"/>
    <p:sldId id="302" r:id="rId14"/>
    <p:sldId id="303" r:id="rId15"/>
    <p:sldId id="305" r:id="rId16"/>
    <p:sldId id="307" r:id="rId17"/>
    <p:sldId id="309" r:id="rId18"/>
    <p:sldId id="308" r:id="rId19"/>
    <p:sldId id="310" r:id="rId20"/>
    <p:sldId id="311" r:id="rId21"/>
    <p:sldId id="312" r:id="rId22"/>
    <p:sldId id="314" r:id="rId23"/>
    <p:sldId id="315" r:id="rId24"/>
    <p:sldId id="316" r:id="rId25"/>
    <p:sldId id="320" r:id="rId26"/>
    <p:sldId id="321" r:id="rId27"/>
    <p:sldId id="318" r:id="rId28"/>
    <p:sldId id="322" r:id="rId29"/>
  </p:sldIdLst>
  <p:sldSz cx="12192000"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E4EB"/>
    <a:srgbClr val="14769A"/>
    <a:srgbClr val="0A212F"/>
    <a:srgbClr val="BCBDC1"/>
    <a:srgbClr val="2C3D48"/>
    <a:srgbClr val="334653"/>
    <a:srgbClr val="57656D"/>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51" autoAdjust="0"/>
    <p:restoredTop sz="94686"/>
  </p:normalViewPr>
  <p:slideViewPr>
    <p:cSldViewPr>
      <p:cViewPr varScale="1">
        <p:scale>
          <a:sx n="109" d="100"/>
          <a:sy n="109" d="100"/>
        </p:scale>
        <p:origin x="888"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3" Type="http://schemas.openxmlformats.org/officeDocument/2006/relationships/slide" Target="slides/slide12.xml"/><Relationship Id="rId18" Type="http://schemas.openxmlformats.org/officeDocument/2006/relationships/slide" Target="slides/slide17.xml"/><Relationship Id="rId21" Type="http://schemas.openxmlformats.org/officeDocument/2006/relationships/slide" Target="slides/slide20.xml"/><Relationship Id="rId34" Type="http://schemas.openxmlformats.org/officeDocument/2006/relationships/tableStyles" Target="tableStyles.xml"/><Relationship Id="rId25" Type="http://schemas.openxmlformats.org/officeDocument/2006/relationships/slide" Target="slides/slide24.xml"/><Relationship Id="rId7" Type="http://schemas.openxmlformats.org/officeDocument/2006/relationships/slide" Target="slides/slide6.xml"/><Relationship Id="rId33" Type="http://schemas.openxmlformats.org/officeDocument/2006/relationships/theme" Target="theme/theme1.xml"/><Relationship Id="rId12" Type="http://schemas.openxmlformats.org/officeDocument/2006/relationships/slide" Target="slides/slide11.xml"/><Relationship Id="rId17" Type="http://schemas.openxmlformats.org/officeDocument/2006/relationships/slide" Target="slides/slide16.xml"/><Relationship Id="rId20" Type="http://schemas.openxmlformats.org/officeDocument/2006/relationships/slide" Target="slides/slide19.xml"/><Relationship Id="rId29" Type="http://schemas.openxmlformats.org/officeDocument/2006/relationships/slide" Target="slides/slide28.xml"/><Relationship Id="rId2" Type="http://schemas.openxmlformats.org/officeDocument/2006/relationships/slide" Target="slides/slide1.xml"/><Relationship Id="rId16" Type="http://schemas.openxmlformats.org/officeDocument/2006/relationships/slide" Target="slides/slide15.xml"/><Relationship Id="rId24" Type="http://schemas.openxmlformats.org/officeDocument/2006/relationships/slide" Target="slides/slide23.xml"/><Relationship Id="rId1" Type="http://schemas.openxmlformats.org/officeDocument/2006/relationships/slideMaster" Target="slideMasters/slideMaster1.xml"/><Relationship Id="rId32" Type="http://schemas.openxmlformats.org/officeDocument/2006/relationships/viewProps" Target="viewProps.xml"/><Relationship Id="rId6" Type="http://schemas.openxmlformats.org/officeDocument/2006/relationships/slide" Target="slides/slide5.xml"/><Relationship Id="rId11" Type="http://schemas.openxmlformats.org/officeDocument/2006/relationships/slide" Target="slides/slide10.xml"/><Relationship Id="rId37" Type="http://schemas.openxmlformats.org/officeDocument/2006/relationships/customXml" Target="../customXml/item3.xml"/><Relationship Id="rId23" Type="http://schemas.openxmlformats.org/officeDocument/2006/relationships/slide" Target="slides/slide22.xml"/><Relationship Id="rId28" Type="http://schemas.openxmlformats.org/officeDocument/2006/relationships/slide" Target="slides/slide27.xml"/><Relationship Id="rId5" Type="http://schemas.openxmlformats.org/officeDocument/2006/relationships/slide" Target="slides/slide4.xml"/><Relationship Id="rId15" Type="http://schemas.openxmlformats.org/officeDocument/2006/relationships/slide" Target="slides/slide14.xml"/><Relationship Id="rId36" Type="http://schemas.openxmlformats.org/officeDocument/2006/relationships/customXml" Target="../customXml/item2.xml"/><Relationship Id="rId31"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22" Type="http://schemas.openxmlformats.org/officeDocument/2006/relationships/slide" Target="slides/slide21.xml"/><Relationship Id="rId27" Type="http://schemas.openxmlformats.org/officeDocument/2006/relationships/slide" Target="slides/slide26.xml"/><Relationship Id="rId4" Type="http://schemas.openxmlformats.org/officeDocument/2006/relationships/slide" Target="slides/slide3.xml"/><Relationship Id="rId30" Type="http://schemas.openxmlformats.org/officeDocument/2006/relationships/notesMaster" Target="notesMasters/notesMaster1.xml"/><Relationship Id="rId9" Type="http://schemas.openxmlformats.org/officeDocument/2006/relationships/slide" Target="slides/slide8.xml"/><Relationship Id="rId14" Type="http://schemas.openxmlformats.org/officeDocument/2006/relationships/slide" Target="slides/slide13.xml"/><Relationship Id="rId35" Type="http://schemas.openxmlformats.org/officeDocument/2006/relationships/customXml" Target="../customXml/item1.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1.xlsx"/></Relationships>
</file>

<file path=ppt/charts/_rels/chart10.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10.xlsx"/></Relationships>
</file>

<file path=ppt/charts/_rels/chart11.xml.rels><?xml version="1.0" encoding="UTF-8" standalone="yes"?>
<Relationships xmlns="http://schemas.openxmlformats.org/package/2006/relationships"><Relationship Id="rId1" Type="http://schemas.microsoft.com/office/2011/relationships/chartStyle" Target="style11.xml"/><Relationship Id="rId2" Type="http://schemas.microsoft.com/office/2011/relationships/chartColorStyle" Target="colors11.xml"/><Relationship Id="rId3" Type="http://schemas.openxmlformats.org/officeDocument/2006/relationships/package" Target="../embeddings/Microsoft_Excel_Worksheet11.xlsx"/></Relationships>
</file>

<file path=ppt/charts/_rels/chart12.xml.rels><?xml version="1.0" encoding="UTF-8" standalone="yes"?>
<Relationships xmlns="http://schemas.openxmlformats.org/package/2006/relationships"><Relationship Id="rId1" Type="http://schemas.microsoft.com/office/2011/relationships/chartStyle" Target="style12.xml"/><Relationship Id="rId2" Type="http://schemas.microsoft.com/office/2011/relationships/chartColorStyle" Target="colors12.xml"/><Relationship Id="rId3" Type="http://schemas.openxmlformats.org/officeDocument/2006/relationships/package" Target="../embeddings/Microsoft_Excel_Worksheet12.xlsx"/></Relationships>
</file>

<file path=ppt/charts/_rels/chart13.xml.rels><?xml version="1.0" encoding="UTF-8" standalone="yes"?>
<Relationships xmlns="http://schemas.openxmlformats.org/package/2006/relationships"><Relationship Id="rId1" Type="http://schemas.microsoft.com/office/2011/relationships/chartStyle" Target="style13.xml"/><Relationship Id="rId2" Type="http://schemas.microsoft.com/office/2011/relationships/chartColorStyle" Target="colors13.xml"/><Relationship Id="rId3" Type="http://schemas.openxmlformats.org/officeDocument/2006/relationships/package" Target="../embeddings/Microsoft_Excel_Worksheet13.xlsx"/></Relationships>
</file>

<file path=ppt/charts/_rels/chart14.xml.rels><?xml version="1.0" encoding="UTF-8" standalone="yes"?>
<Relationships xmlns="http://schemas.openxmlformats.org/package/2006/relationships"><Relationship Id="rId1" Type="http://schemas.microsoft.com/office/2011/relationships/chartStyle" Target="style14.xml"/><Relationship Id="rId2" Type="http://schemas.microsoft.com/office/2011/relationships/chartColorStyle" Target="colors14.xml"/><Relationship Id="rId3" Type="http://schemas.openxmlformats.org/officeDocument/2006/relationships/package" Target="../embeddings/Microsoft_Excel_Worksheet14.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4.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5.xlsx"/></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6.xlsx"/></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7.xlsx"/></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8.xlsx"/></Relationships>
</file>

<file path=ppt/charts/_rels/chart9.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9.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Series 1</c:v>
                </c:pt>
              </c:strCache>
            </c:strRef>
          </c:tx>
          <c:spPr>
            <a:solidFill>
              <a:schemeClr val="bg1">
                <a:lumMod val="85000"/>
              </a:schemeClr>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D280-4A4B-8DF9-F2C5D90447C7}"/>
            </c:ext>
          </c:extLst>
        </c:ser>
        <c:ser>
          <c:idx val="1"/>
          <c:order val="1"/>
          <c:tx>
            <c:strRef>
              <c:f>Sheet1!$C$1</c:f>
              <c:strCache>
                <c:ptCount val="1"/>
                <c:pt idx="0">
                  <c:v>Series 2</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extLst xmlns:c16r2="http://schemas.microsoft.com/office/drawing/2015/06/chart">
            <c:ext xmlns:c16="http://schemas.microsoft.com/office/drawing/2014/chart" uri="{C3380CC4-5D6E-409C-BE32-E72D297353CC}">
              <c16:uniqueId val="{00000001-D280-4A4B-8DF9-F2C5D90447C7}"/>
            </c:ext>
          </c:extLst>
        </c:ser>
        <c:ser>
          <c:idx val="2"/>
          <c:order val="2"/>
          <c:tx>
            <c:strRef>
              <c:f>Sheet1!$D$1</c:f>
              <c:strCache>
                <c:ptCount val="1"/>
                <c:pt idx="0">
                  <c:v>Column1</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numCache>
            </c:numRef>
          </c:val>
          <c:extLst xmlns:c16r2="http://schemas.microsoft.com/office/drawing/2015/06/chart">
            <c:ext xmlns:c16="http://schemas.microsoft.com/office/drawing/2014/chart" uri="{C3380CC4-5D6E-409C-BE32-E72D297353CC}">
              <c16:uniqueId val="{00000002-D280-4A4B-8DF9-F2C5D90447C7}"/>
            </c:ext>
          </c:extLst>
        </c:ser>
        <c:dLbls>
          <c:showLegendKey val="0"/>
          <c:showVal val="0"/>
          <c:showCatName val="0"/>
          <c:showSerName val="0"/>
          <c:showPercent val="0"/>
          <c:showBubbleSize val="0"/>
        </c:dLbls>
        <c:gapWidth val="0"/>
        <c:overlap val="-48"/>
        <c:axId val="-2103947488"/>
        <c:axId val="-2093618784"/>
      </c:barChart>
      <c:catAx>
        <c:axId val="-2103947488"/>
        <c:scaling>
          <c:orientation val="minMax"/>
        </c:scaling>
        <c:delete val="0"/>
        <c:axPos val="l"/>
        <c:numFmt formatCode="General" sourceLinked="1"/>
        <c:majorTickMark val="out"/>
        <c:minorTickMark val="none"/>
        <c:tickLblPos val="nextTo"/>
        <c:spPr>
          <a:noFill/>
          <a:ln w="9525" cap="flat" cmpd="sng" algn="ctr">
            <a:no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93618784"/>
        <c:crosses val="autoZero"/>
        <c:auto val="1"/>
        <c:lblAlgn val="ctr"/>
        <c:lblOffset val="100"/>
        <c:noMultiLvlLbl val="0"/>
      </c:catAx>
      <c:valAx>
        <c:axId val="-2093618784"/>
        <c:scaling>
          <c:orientation val="minMax"/>
        </c:scaling>
        <c:delete val="1"/>
        <c:axPos val="b"/>
        <c:numFmt formatCode="General" sourceLinked="1"/>
        <c:majorTickMark val="out"/>
        <c:minorTickMark val="none"/>
        <c:tickLblPos val="nextTo"/>
        <c:crossAx val="-21039474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cked"/>
        <c:varyColors val="0"/>
        <c:ser>
          <c:idx val="0"/>
          <c:order val="0"/>
          <c:tx>
            <c:strRef>
              <c:f>Sheet1!$B$1</c:f>
              <c:strCache>
                <c:ptCount val="1"/>
                <c:pt idx="0">
                  <c:v>Series 1</c:v>
                </c:pt>
              </c:strCache>
            </c:strRef>
          </c:tx>
          <c:spPr>
            <a:solidFill>
              <a:schemeClr val="accent2"/>
            </a:solidFill>
            <a:ln>
              <a:noFill/>
              <a:headEnd type="none" w="med" len="med"/>
              <a:tailEnd type="arrow" w="med" len="med"/>
            </a:ln>
            <a:effectLst/>
          </c:spPr>
          <c:cat>
            <c:strRef>
              <c:f>Sheet1!$A$2:$A$7</c:f>
              <c:strCache>
                <c:ptCount val="6"/>
                <c:pt idx="0">
                  <c:v>Category 1</c:v>
                </c:pt>
                <c:pt idx="1">
                  <c:v>Category 2</c:v>
                </c:pt>
                <c:pt idx="2">
                  <c:v>Category 3</c:v>
                </c:pt>
                <c:pt idx="3">
                  <c:v>Category 4</c:v>
                </c:pt>
                <c:pt idx="4">
                  <c:v>Category 5</c:v>
                </c:pt>
                <c:pt idx="5">
                  <c:v>Category 6</c:v>
                </c:pt>
              </c:strCache>
            </c:strRef>
          </c:cat>
          <c:val>
            <c:numRef>
              <c:f>Sheet1!$B$2:$B$7</c:f>
              <c:numCache>
                <c:formatCode>General</c:formatCode>
                <c:ptCount val="6"/>
                <c:pt idx="0">
                  <c:v>4.3</c:v>
                </c:pt>
                <c:pt idx="1">
                  <c:v>2.5</c:v>
                </c:pt>
                <c:pt idx="2">
                  <c:v>3.5</c:v>
                </c:pt>
                <c:pt idx="3">
                  <c:v>4.5</c:v>
                </c:pt>
                <c:pt idx="4">
                  <c:v>3.0</c:v>
                </c:pt>
                <c:pt idx="5">
                  <c:v>4.5</c:v>
                </c:pt>
              </c:numCache>
            </c:numRef>
          </c:val>
          <c:extLst xmlns:c16r2="http://schemas.microsoft.com/office/drawing/2015/06/chart">
            <c:ext xmlns:c16="http://schemas.microsoft.com/office/drawing/2014/chart" uri="{C3380CC4-5D6E-409C-BE32-E72D297353CC}">
              <c16:uniqueId val="{00000000-1EAF-44AF-B2D3-A2B8CDB75C5E}"/>
            </c:ext>
          </c:extLst>
        </c:ser>
        <c:ser>
          <c:idx val="1"/>
          <c:order val="1"/>
          <c:tx>
            <c:strRef>
              <c:f>Sheet1!$C$1</c:f>
              <c:strCache>
                <c:ptCount val="1"/>
                <c:pt idx="0">
                  <c:v>Series 2</c:v>
                </c:pt>
              </c:strCache>
            </c:strRef>
          </c:tx>
          <c:spPr>
            <a:solidFill>
              <a:schemeClr val="accent1"/>
            </a:solidFill>
            <a:ln>
              <a:noFill/>
              <a:headEnd type="none" w="med" len="med"/>
              <a:tailEnd type="arrow" w="med" len="med"/>
            </a:ln>
            <a:effectLst/>
          </c:spPr>
          <c:cat>
            <c:strRef>
              <c:f>Sheet1!$A$2:$A$7</c:f>
              <c:strCache>
                <c:ptCount val="6"/>
                <c:pt idx="0">
                  <c:v>Category 1</c:v>
                </c:pt>
                <c:pt idx="1">
                  <c:v>Category 2</c:v>
                </c:pt>
                <c:pt idx="2">
                  <c:v>Category 3</c:v>
                </c:pt>
                <c:pt idx="3">
                  <c:v>Category 4</c:v>
                </c:pt>
                <c:pt idx="4">
                  <c:v>Category 5</c:v>
                </c:pt>
                <c:pt idx="5">
                  <c:v>Category 6</c:v>
                </c:pt>
              </c:strCache>
            </c:strRef>
          </c:cat>
          <c:val>
            <c:numRef>
              <c:f>Sheet1!$C$2:$C$7</c:f>
              <c:numCache>
                <c:formatCode>General</c:formatCode>
                <c:ptCount val="6"/>
                <c:pt idx="0">
                  <c:v>2.4</c:v>
                </c:pt>
                <c:pt idx="1">
                  <c:v>4.4</c:v>
                </c:pt>
                <c:pt idx="2">
                  <c:v>1.8</c:v>
                </c:pt>
                <c:pt idx="3">
                  <c:v>2.8</c:v>
                </c:pt>
                <c:pt idx="4">
                  <c:v>3.0</c:v>
                </c:pt>
                <c:pt idx="5">
                  <c:v>5.0</c:v>
                </c:pt>
              </c:numCache>
            </c:numRef>
          </c:val>
          <c:extLst xmlns:c16r2="http://schemas.microsoft.com/office/drawing/2015/06/chart">
            <c:ext xmlns:c16="http://schemas.microsoft.com/office/drawing/2014/chart" uri="{C3380CC4-5D6E-409C-BE32-E72D297353CC}">
              <c16:uniqueId val="{00000001-1EAF-44AF-B2D3-A2B8CDB75C5E}"/>
            </c:ext>
          </c:extLst>
        </c:ser>
        <c:ser>
          <c:idx val="2"/>
          <c:order val="2"/>
          <c:tx>
            <c:strRef>
              <c:f>Sheet1!$D$1</c:f>
              <c:strCache>
                <c:ptCount val="1"/>
                <c:pt idx="0">
                  <c:v>Series 3</c:v>
                </c:pt>
              </c:strCache>
            </c:strRef>
          </c:tx>
          <c:spPr>
            <a:solidFill>
              <a:schemeClr val="accent4"/>
            </a:solidFill>
            <a:ln>
              <a:noFill/>
              <a:headEnd type="none" w="med" len="med"/>
              <a:tailEnd type="arrow" w="med" len="med"/>
            </a:ln>
            <a:effectLst/>
          </c:spPr>
          <c:cat>
            <c:strRef>
              <c:f>Sheet1!$A$2:$A$7</c:f>
              <c:strCache>
                <c:ptCount val="6"/>
                <c:pt idx="0">
                  <c:v>Category 1</c:v>
                </c:pt>
                <c:pt idx="1">
                  <c:v>Category 2</c:v>
                </c:pt>
                <c:pt idx="2">
                  <c:v>Category 3</c:v>
                </c:pt>
                <c:pt idx="3">
                  <c:v>Category 4</c:v>
                </c:pt>
                <c:pt idx="4">
                  <c:v>Category 5</c:v>
                </c:pt>
                <c:pt idx="5">
                  <c:v>Category 6</c:v>
                </c:pt>
              </c:strCache>
            </c:strRef>
          </c:cat>
          <c:val>
            <c:numRef>
              <c:f>Sheet1!$D$2:$D$7</c:f>
              <c:numCache>
                <c:formatCode>General</c:formatCode>
                <c:ptCount val="6"/>
                <c:pt idx="0">
                  <c:v>2.0</c:v>
                </c:pt>
                <c:pt idx="1">
                  <c:v>2.0</c:v>
                </c:pt>
                <c:pt idx="2">
                  <c:v>3.0</c:v>
                </c:pt>
                <c:pt idx="3">
                  <c:v>5.0</c:v>
                </c:pt>
                <c:pt idx="4">
                  <c:v>3.0</c:v>
                </c:pt>
                <c:pt idx="5">
                  <c:v>5.0</c:v>
                </c:pt>
              </c:numCache>
            </c:numRef>
          </c:val>
          <c:extLst xmlns:c16r2="http://schemas.microsoft.com/office/drawing/2015/06/chart">
            <c:ext xmlns:c16="http://schemas.microsoft.com/office/drawing/2014/chart" uri="{C3380CC4-5D6E-409C-BE32-E72D297353CC}">
              <c16:uniqueId val="{00000002-1EAF-44AF-B2D3-A2B8CDB75C5E}"/>
            </c:ext>
          </c:extLst>
        </c:ser>
        <c:dLbls>
          <c:showLegendKey val="0"/>
          <c:showVal val="0"/>
          <c:showCatName val="0"/>
          <c:showSerName val="0"/>
          <c:showPercent val="0"/>
          <c:showBubbleSize val="0"/>
        </c:dLbls>
        <c:axId val="-2090033296"/>
        <c:axId val="-2090030320"/>
      </c:areaChart>
      <c:catAx>
        <c:axId val="-2090033296"/>
        <c:scaling>
          <c:orientation val="minMax"/>
        </c:scaling>
        <c:delete val="1"/>
        <c:axPos val="b"/>
        <c:numFmt formatCode="General" sourceLinked="1"/>
        <c:majorTickMark val="out"/>
        <c:minorTickMark val="none"/>
        <c:tickLblPos val="nextTo"/>
        <c:crossAx val="-2090030320"/>
        <c:crosses val="autoZero"/>
        <c:auto val="1"/>
        <c:lblAlgn val="ctr"/>
        <c:lblOffset val="100"/>
        <c:noMultiLvlLbl val="0"/>
      </c:catAx>
      <c:valAx>
        <c:axId val="-2090030320"/>
        <c:scaling>
          <c:orientation val="minMax"/>
        </c:scaling>
        <c:delete val="0"/>
        <c:axPos val="l"/>
        <c:majorGridlines>
          <c:spPr>
            <a:ln w="3175" cap="flat" cmpd="sng" algn="ctr">
              <a:solidFill>
                <a:schemeClr val="bg1">
                  <a:lumMod val="9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90033296"/>
        <c:crosses val="autoZero"/>
        <c:crossBetween val="midCat"/>
      </c:valAx>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Series 1</c:v>
                </c:pt>
              </c:strCache>
            </c:strRef>
          </c:tx>
          <c:spPr>
            <a:solidFill>
              <a:schemeClr val="accent1"/>
            </a:solidFill>
            <a:ln>
              <a:noFill/>
            </a:ln>
            <a:effectLst/>
          </c:spPr>
          <c:cat>
            <c:strRef>
              <c:f>Sheet1!$A$2:$A$6</c:f>
              <c:strCache>
                <c:ptCount val="5"/>
                <c:pt idx="0">
                  <c:v>Category 1</c:v>
                </c:pt>
                <c:pt idx="1">
                  <c:v>Category 2</c:v>
                </c:pt>
                <c:pt idx="2">
                  <c:v>Category 3</c:v>
                </c:pt>
                <c:pt idx="3">
                  <c:v>Category 4</c:v>
                </c:pt>
                <c:pt idx="4">
                  <c:v>Category 5</c:v>
                </c:pt>
              </c:strCache>
            </c:strRef>
          </c:cat>
          <c:val>
            <c:numRef>
              <c:f>Sheet1!$B$2:$B$6</c:f>
              <c:numCache>
                <c:formatCode>General</c:formatCode>
                <c:ptCount val="5"/>
                <c:pt idx="0">
                  <c:v>2.0</c:v>
                </c:pt>
                <c:pt idx="1">
                  <c:v>3.5</c:v>
                </c:pt>
                <c:pt idx="2">
                  <c:v>2.5</c:v>
                </c:pt>
                <c:pt idx="3">
                  <c:v>4.5</c:v>
                </c:pt>
                <c:pt idx="4">
                  <c:v>1.0</c:v>
                </c:pt>
              </c:numCache>
            </c:numRef>
          </c:val>
          <c:extLst xmlns:c16r2="http://schemas.microsoft.com/office/drawing/2015/06/chart">
            <c:ext xmlns:c16="http://schemas.microsoft.com/office/drawing/2014/chart" uri="{C3380CC4-5D6E-409C-BE32-E72D297353CC}">
              <c16:uniqueId val="{00000000-CC14-438A-8C48-581F2D8944AD}"/>
            </c:ext>
          </c:extLst>
        </c:ser>
        <c:dLbls>
          <c:showLegendKey val="0"/>
          <c:showVal val="0"/>
          <c:showCatName val="0"/>
          <c:showSerName val="0"/>
          <c:showPercent val="0"/>
          <c:showBubbleSize val="0"/>
        </c:dLbls>
        <c:axId val="-2093045888"/>
        <c:axId val="-2093042912"/>
        <c:extLst xmlns:c16r2="http://schemas.microsoft.com/office/drawing/2015/06/chart">
          <c:ext xmlns:c15="http://schemas.microsoft.com/office/drawing/2012/chart" uri="{02D57815-91ED-43cb-92C2-25804820EDAC}">
            <c15:filteredAreaSeries>
              <c15:ser>
                <c:idx val="1"/>
                <c:order val="1"/>
                <c:tx>
                  <c:strRef>
                    <c:extLst xmlns:c16r2="http://schemas.microsoft.com/office/drawing/2015/06/chart">
                      <c:ext uri="{02D57815-91ED-43cb-92C2-25804820EDAC}">
                        <c15:formulaRef>
                          <c15:sqref>Sheet1!$C$1</c15:sqref>
                        </c15:formulaRef>
                      </c:ext>
                    </c:extLst>
                    <c:strCache>
                      <c:ptCount val="1"/>
                      <c:pt idx="0">
                        <c:v>Series 2</c:v>
                      </c:pt>
                    </c:strCache>
                  </c:strRef>
                </c:tx>
                <c:spPr>
                  <a:solidFill>
                    <a:srgbClr val="BCBDC1"/>
                  </a:solidFill>
                  <a:ln>
                    <a:noFill/>
                  </a:ln>
                  <a:effectLst/>
                </c:spPr>
                <c:cat>
                  <c:strRef>
                    <c:extLst xmlns:c16r2="http://schemas.microsoft.com/office/drawing/2015/06/chart">
                      <c:ext uri="{02D57815-91ED-43cb-92C2-25804820EDAC}">
                        <c15:formulaRef>
                          <c15:sqref>Sheet1!$A$2:$A$6</c15:sqref>
                        </c15:formulaRef>
                      </c:ext>
                    </c:extLst>
                    <c:strCache>
                      <c:ptCount val="5"/>
                      <c:pt idx="0">
                        <c:v>Category 1</c:v>
                      </c:pt>
                      <c:pt idx="1">
                        <c:v>Category 2</c:v>
                      </c:pt>
                      <c:pt idx="2">
                        <c:v>Category 3</c:v>
                      </c:pt>
                      <c:pt idx="3">
                        <c:v>Category 4</c:v>
                      </c:pt>
                      <c:pt idx="4">
                        <c:v>Category 5</c:v>
                      </c:pt>
                    </c:strCache>
                  </c:strRef>
                </c:cat>
                <c:val>
                  <c:numRef>
                    <c:extLst xmlns:c16r2="http://schemas.microsoft.com/office/drawing/2015/06/chart">
                      <c:ext uri="{02D57815-91ED-43cb-92C2-25804820EDAC}">
                        <c15:formulaRef>
                          <c15:sqref>Sheet1!$C$2:$C$6</c15:sqref>
                        </c15:formulaRef>
                      </c:ext>
                    </c:extLst>
                    <c:numCache>
                      <c:formatCode>General</c:formatCode>
                      <c:ptCount val="5"/>
                      <c:pt idx="0">
                        <c:v>2.4</c:v>
                      </c:pt>
                      <c:pt idx="1">
                        <c:v>4.4</c:v>
                      </c:pt>
                      <c:pt idx="2">
                        <c:v>1.8</c:v>
                      </c:pt>
                      <c:pt idx="3">
                        <c:v>2.8</c:v>
                      </c:pt>
                      <c:pt idx="4">
                        <c:v>2.8</c:v>
                      </c:pt>
                    </c:numCache>
                  </c:numRef>
                </c:val>
                <c:extLst xmlns:c16r2="http://schemas.microsoft.com/office/drawing/2015/06/chart">
                  <c:ext xmlns:c16="http://schemas.microsoft.com/office/drawing/2014/chart" uri="{C3380CC4-5D6E-409C-BE32-E72D297353CC}">
                    <c16:uniqueId val="{00000001-CC14-438A-8C48-581F2D8944AD}"/>
                  </c:ext>
                </c:extLst>
              </c15:ser>
            </c15:filteredAreaSeries>
            <c15:filteredAreaSeries>
              <c15:ser>
                <c:idx val="2"/>
                <c:order val="2"/>
                <c:tx>
                  <c:strRef>
                    <c:extLst xmlns:c16r2="http://schemas.microsoft.com/office/drawing/2015/06/chart" xmlns:c15="http://schemas.microsoft.com/office/drawing/2012/chart">
                      <c:ext xmlns:c15="http://schemas.microsoft.com/office/drawing/2012/chart" uri="{02D57815-91ED-43cb-92C2-25804820EDAC}">
                        <c15:formulaRef>
                          <c15:sqref>Sheet1!$D$1</c15:sqref>
                        </c15:formulaRef>
                      </c:ext>
                    </c:extLst>
                    <c:strCache>
                      <c:ptCount val="1"/>
                      <c:pt idx="0">
                        <c:v>Column1</c:v>
                      </c:pt>
                    </c:strCache>
                  </c:strRef>
                </c:tx>
                <c:spPr>
                  <a:solidFill>
                    <a:schemeClr val="accent3"/>
                  </a:solidFill>
                  <a:ln>
                    <a:noFill/>
                  </a:ln>
                  <a:effectLst/>
                </c:spPr>
                <c:cat>
                  <c:strRef>
                    <c:extLst xmlns:c16r2="http://schemas.microsoft.com/office/drawing/2015/06/chart" xmlns:c15="http://schemas.microsoft.com/office/drawing/2012/chart">
                      <c:ext xmlns:c15="http://schemas.microsoft.com/office/drawing/2012/chart" uri="{02D57815-91ED-43cb-92C2-25804820EDAC}">
                        <c15:formulaRef>
                          <c15:sqref>Sheet1!$A$2:$A$6</c15:sqref>
                        </c15:formulaRef>
                      </c:ext>
                    </c:extLst>
                    <c:strCache>
                      <c:ptCount val="5"/>
                      <c:pt idx="0">
                        <c:v>Category 1</c:v>
                      </c:pt>
                      <c:pt idx="1">
                        <c:v>Category 2</c:v>
                      </c:pt>
                      <c:pt idx="2">
                        <c:v>Category 3</c:v>
                      </c:pt>
                      <c:pt idx="3">
                        <c:v>Category 4</c:v>
                      </c:pt>
                      <c:pt idx="4">
                        <c:v>Category 5</c:v>
                      </c:pt>
                    </c:strCache>
                  </c:strRef>
                </c:cat>
                <c:val>
                  <c:numRef>
                    <c:extLst xmlns:c16r2="http://schemas.microsoft.com/office/drawing/2015/06/chart" xmlns:c15="http://schemas.microsoft.com/office/drawing/2012/chart">
                      <c:ext xmlns:c15="http://schemas.microsoft.com/office/drawing/2012/chart" uri="{02D57815-91ED-43cb-92C2-25804820EDAC}">
                        <c15:formulaRef>
                          <c15:sqref>Sheet1!$D$2:$D$6</c15:sqref>
                        </c15:formulaRef>
                      </c:ext>
                    </c:extLst>
                    <c:numCache>
                      <c:formatCode>General</c:formatCode>
                      <c:ptCount val="5"/>
                    </c:numCache>
                  </c:numRef>
                </c:val>
                <c:extLst xmlns:c16r2="http://schemas.microsoft.com/office/drawing/2015/06/chart" xmlns:c15="http://schemas.microsoft.com/office/drawing/2012/chart">
                  <c:ext xmlns:c16="http://schemas.microsoft.com/office/drawing/2014/chart" uri="{C3380CC4-5D6E-409C-BE32-E72D297353CC}">
                    <c16:uniqueId val="{00000002-CC14-438A-8C48-581F2D8944AD}"/>
                  </c:ext>
                </c:extLst>
              </c15:ser>
            </c15:filteredAreaSeries>
          </c:ext>
        </c:extLst>
      </c:areaChart>
      <c:catAx>
        <c:axId val="-2093045888"/>
        <c:scaling>
          <c:orientation val="minMax"/>
        </c:scaling>
        <c:delete val="1"/>
        <c:axPos val="b"/>
        <c:numFmt formatCode="General" sourceLinked="1"/>
        <c:majorTickMark val="out"/>
        <c:minorTickMark val="none"/>
        <c:tickLblPos val="nextTo"/>
        <c:crossAx val="-2093042912"/>
        <c:crosses val="autoZero"/>
        <c:auto val="1"/>
        <c:lblAlgn val="ctr"/>
        <c:lblOffset val="100"/>
        <c:noMultiLvlLbl val="0"/>
      </c:catAx>
      <c:valAx>
        <c:axId val="-2093042912"/>
        <c:scaling>
          <c:orientation val="minMax"/>
        </c:scaling>
        <c:delete val="0"/>
        <c:axPos val="l"/>
        <c:majorGridlines>
          <c:spPr>
            <a:ln w="9525" cap="flat" cmpd="sng" algn="ctr">
              <a:solidFill>
                <a:schemeClr val="bg1">
                  <a:lumMod val="9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2093045888"/>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Series 1</c:v>
                </c:pt>
              </c:strCache>
            </c:strRef>
          </c:tx>
          <c:spPr>
            <a:ln w="28575" cap="rnd">
              <a:solidFill>
                <a:schemeClr val="accent2"/>
              </a:solidFill>
              <a:round/>
              <a:headEnd type="none" w="med" len="med"/>
              <a:tailEnd type="none" w="med" len="med"/>
            </a:ln>
            <a:effectLst/>
          </c:spPr>
          <c:marker>
            <c:symbol val="circle"/>
            <c:size val="5"/>
            <c:spPr>
              <a:solidFill>
                <a:schemeClr val="bg1"/>
              </a:solidFill>
              <a:ln w="9525">
                <a:solidFill>
                  <a:schemeClr val="accent2"/>
                </a:solidFill>
                <a:headEnd type="none" w="med" len="med"/>
                <a:tailEnd type="none" w="med" len="med"/>
              </a:ln>
              <a:effectLst/>
            </c:spPr>
          </c:marker>
          <c:cat>
            <c:strRef>
              <c:f>Sheet1!$A$2:$A$8</c:f>
              <c:strCache>
                <c:ptCount val="7"/>
                <c:pt idx="0">
                  <c:v>Category 1</c:v>
                </c:pt>
                <c:pt idx="1">
                  <c:v>Category 2</c:v>
                </c:pt>
                <c:pt idx="2">
                  <c:v>Category 3</c:v>
                </c:pt>
                <c:pt idx="3">
                  <c:v>Category 4</c:v>
                </c:pt>
                <c:pt idx="4">
                  <c:v>Category 4</c:v>
                </c:pt>
                <c:pt idx="5">
                  <c:v>Category 4</c:v>
                </c:pt>
                <c:pt idx="6">
                  <c:v>Category 4</c:v>
                </c:pt>
              </c:strCache>
            </c:strRef>
          </c:cat>
          <c:val>
            <c:numRef>
              <c:f>Sheet1!$B$2:$B$8</c:f>
              <c:numCache>
                <c:formatCode>General</c:formatCode>
                <c:ptCount val="7"/>
                <c:pt idx="0">
                  <c:v>4.3</c:v>
                </c:pt>
                <c:pt idx="1">
                  <c:v>2.5</c:v>
                </c:pt>
                <c:pt idx="2">
                  <c:v>3.5</c:v>
                </c:pt>
                <c:pt idx="3">
                  <c:v>5.0</c:v>
                </c:pt>
                <c:pt idx="4">
                  <c:v>1.0</c:v>
                </c:pt>
                <c:pt idx="5">
                  <c:v>5.0</c:v>
                </c:pt>
                <c:pt idx="6">
                  <c:v>1.0</c:v>
                </c:pt>
              </c:numCache>
            </c:numRef>
          </c:val>
          <c:smooth val="0"/>
          <c:extLst xmlns:c16r2="http://schemas.microsoft.com/office/drawing/2015/06/chart">
            <c:ext xmlns:c16="http://schemas.microsoft.com/office/drawing/2014/chart" uri="{C3380CC4-5D6E-409C-BE32-E72D297353CC}">
              <c16:uniqueId val="{00000000-57F5-4F7A-AD80-B68228D5BE05}"/>
            </c:ext>
          </c:extLst>
        </c:ser>
        <c:ser>
          <c:idx val="1"/>
          <c:order val="1"/>
          <c:tx>
            <c:strRef>
              <c:f>Sheet1!$C$1</c:f>
              <c:strCache>
                <c:ptCount val="1"/>
                <c:pt idx="0">
                  <c:v>Series 2</c:v>
                </c:pt>
              </c:strCache>
            </c:strRef>
          </c:tx>
          <c:spPr>
            <a:ln w="28575" cap="rnd">
              <a:solidFill>
                <a:schemeClr val="accent1"/>
              </a:solidFill>
              <a:round/>
              <a:headEnd type="none" w="med" len="med"/>
              <a:tailEnd type="none" w="med" len="med"/>
            </a:ln>
            <a:effectLst/>
          </c:spPr>
          <c:marker>
            <c:symbol val="circle"/>
            <c:size val="5"/>
            <c:spPr>
              <a:solidFill>
                <a:schemeClr val="bg1"/>
              </a:solidFill>
              <a:ln w="9525">
                <a:solidFill>
                  <a:schemeClr val="accent1"/>
                </a:solidFill>
                <a:headEnd type="none" w="med" len="med"/>
                <a:tailEnd type="none" w="med" len="med"/>
              </a:ln>
              <a:effectLst/>
            </c:spPr>
          </c:marker>
          <c:cat>
            <c:strRef>
              <c:f>Sheet1!$A$2:$A$8</c:f>
              <c:strCache>
                <c:ptCount val="7"/>
                <c:pt idx="0">
                  <c:v>Category 1</c:v>
                </c:pt>
                <c:pt idx="1">
                  <c:v>Category 2</c:v>
                </c:pt>
                <c:pt idx="2">
                  <c:v>Category 3</c:v>
                </c:pt>
                <c:pt idx="3">
                  <c:v>Category 4</c:v>
                </c:pt>
                <c:pt idx="4">
                  <c:v>Category 4</c:v>
                </c:pt>
                <c:pt idx="5">
                  <c:v>Category 4</c:v>
                </c:pt>
                <c:pt idx="6">
                  <c:v>Category 4</c:v>
                </c:pt>
              </c:strCache>
            </c:strRef>
          </c:cat>
          <c:val>
            <c:numRef>
              <c:f>Sheet1!$C$2:$C$8</c:f>
              <c:numCache>
                <c:formatCode>General</c:formatCode>
                <c:ptCount val="7"/>
                <c:pt idx="0">
                  <c:v>2.4</c:v>
                </c:pt>
                <c:pt idx="1">
                  <c:v>4.4</c:v>
                </c:pt>
                <c:pt idx="2">
                  <c:v>1.8</c:v>
                </c:pt>
                <c:pt idx="3">
                  <c:v>1.0</c:v>
                </c:pt>
                <c:pt idx="4">
                  <c:v>2.8</c:v>
                </c:pt>
                <c:pt idx="5">
                  <c:v>1.0</c:v>
                </c:pt>
                <c:pt idx="6">
                  <c:v>2.8</c:v>
                </c:pt>
              </c:numCache>
            </c:numRef>
          </c:val>
          <c:smooth val="0"/>
          <c:extLst xmlns:c16r2="http://schemas.microsoft.com/office/drawing/2015/06/chart">
            <c:ext xmlns:c16="http://schemas.microsoft.com/office/drawing/2014/chart" uri="{C3380CC4-5D6E-409C-BE32-E72D297353CC}">
              <c16:uniqueId val="{00000001-57F5-4F7A-AD80-B68228D5BE05}"/>
            </c:ext>
          </c:extLst>
        </c:ser>
        <c:ser>
          <c:idx val="2"/>
          <c:order val="2"/>
          <c:tx>
            <c:strRef>
              <c:f>Sheet1!$D$1</c:f>
              <c:strCache>
                <c:ptCount val="1"/>
                <c:pt idx="0">
                  <c:v>Series 3</c:v>
                </c:pt>
              </c:strCache>
            </c:strRef>
          </c:tx>
          <c:spPr>
            <a:ln w="28575" cap="rnd">
              <a:solidFill>
                <a:schemeClr val="accent4"/>
              </a:solidFill>
              <a:round/>
              <a:headEnd type="none" w="med" len="med"/>
              <a:tailEnd type="none" w="med" len="med"/>
            </a:ln>
            <a:effectLst/>
          </c:spPr>
          <c:marker>
            <c:symbol val="circle"/>
            <c:size val="5"/>
            <c:spPr>
              <a:solidFill>
                <a:schemeClr val="bg1"/>
              </a:solidFill>
              <a:ln w="9525">
                <a:solidFill>
                  <a:schemeClr val="accent4"/>
                </a:solidFill>
                <a:headEnd type="none" w="med" len="med"/>
                <a:tailEnd type="none" w="med" len="med"/>
              </a:ln>
              <a:effectLst/>
            </c:spPr>
          </c:marker>
          <c:cat>
            <c:strRef>
              <c:f>Sheet1!$A$2:$A$8</c:f>
              <c:strCache>
                <c:ptCount val="7"/>
                <c:pt idx="0">
                  <c:v>Category 1</c:v>
                </c:pt>
                <c:pt idx="1">
                  <c:v>Category 2</c:v>
                </c:pt>
                <c:pt idx="2">
                  <c:v>Category 3</c:v>
                </c:pt>
                <c:pt idx="3">
                  <c:v>Category 4</c:v>
                </c:pt>
                <c:pt idx="4">
                  <c:v>Category 4</c:v>
                </c:pt>
                <c:pt idx="5">
                  <c:v>Category 4</c:v>
                </c:pt>
                <c:pt idx="6">
                  <c:v>Category 4</c:v>
                </c:pt>
              </c:strCache>
            </c:strRef>
          </c:cat>
          <c:val>
            <c:numRef>
              <c:f>Sheet1!$D$2:$D$8</c:f>
              <c:numCache>
                <c:formatCode>General</c:formatCode>
                <c:ptCount val="7"/>
                <c:pt idx="0">
                  <c:v>2.0</c:v>
                </c:pt>
                <c:pt idx="1">
                  <c:v>2.0</c:v>
                </c:pt>
                <c:pt idx="2">
                  <c:v>3.0</c:v>
                </c:pt>
                <c:pt idx="3">
                  <c:v>5.0</c:v>
                </c:pt>
                <c:pt idx="4">
                  <c:v>1.0</c:v>
                </c:pt>
                <c:pt idx="5">
                  <c:v>5.0</c:v>
                </c:pt>
                <c:pt idx="6">
                  <c:v>5.0</c:v>
                </c:pt>
              </c:numCache>
            </c:numRef>
          </c:val>
          <c:smooth val="0"/>
          <c:extLst xmlns:c16r2="http://schemas.microsoft.com/office/drawing/2015/06/chart">
            <c:ext xmlns:c16="http://schemas.microsoft.com/office/drawing/2014/chart" uri="{C3380CC4-5D6E-409C-BE32-E72D297353CC}">
              <c16:uniqueId val="{00000002-57F5-4F7A-AD80-B68228D5BE05}"/>
            </c:ext>
          </c:extLst>
        </c:ser>
        <c:dLbls>
          <c:showLegendKey val="0"/>
          <c:showVal val="0"/>
          <c:showCatName val="0"/>
          <c:showSerName val="0"/>
          <c:showPercent val="0"/>
          <c:showBubbleSize val="0"/>
        </c:dLbls>
        <c:marker val="1"/>
        <c:smooth val="0"/>
        <c:axId val="-2141569632"/>
        <c:axId val="-2141660768"/>
      </c:lineChart>
      <c:catAx>
        <c:axId val="-2141569632"/>
        <c:scaling>
          <c:orientation val="minMax"/>
        </c:scaling>
        <c:delete val="1"/>
        <c:axPos val="b"/>
        <c:numFmt formatCode="General" sourceLinked="1"/>
        <c:majorTickMark val="out"/>
        <c:minorTickMark val="none"/>
        <c:tickLblPos val="nextTo"/>
        <c:crossAx val="-2141660768"/>
        <c:crosses val="autoZero"/>
        <c:auto val="1"/>
        <c:lblAlgn val="ctr"/>
        <c:lblOffset val="100"/>
        <c:noMultiLvlLbl val="0"/>
      </c:catAx>
      <c:valAx>
        <c:axId val="-2141660768"/>
        <c:scaling>
          <c:orientation val="minMax"/>
        </c:scaling>
        <c:delete val="0"/>
        <c:axPos val="l"/>
        <c:majorGridlines>
          <c:spPr>
            <a:ln w="3175" cap="flat" cmpd="sng" algn="ctr">
              <a:solidFill>
                <a:schemeClr val="bg1">
                  <a:lumMod val="9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41569632"/>
        <c:crosses val="autoZero"/>
        <c:crossBetween val="between"/>
      </c:valAx>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67AF-474C-9B20-B8FCF861FFB3}"/>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extLst xmlns:c16r2="http://schemas.microsoft.com/office/drawing/2015/06/chart">
            <c:ext xmlns:c16="http://schemas.microsoft.com/office/drawing/2014/chart" uri="{C3380CC4-5D6E-409C-BE32-E72D297353CC}">
              <c16:uniqueId val="{00000001-67AF-474C-9B20-B8FCF861FFB3}"/>
            </c:ext>
          </c:extLst>
        </c:ser>
        <c:dLbls>
          <c:showLegendKey val="0"/>
          <c:showVal val="0"/>
          <c:showCatName val="0"/>
          <c:showSerName val="0"/>
          <c:showPercent val="0"/>
          <c:showBubbleSize val="0"/>
        </c:dLbls>
        <c:gapWidth val="219"/>
        <c:overlap val="-27"/>
        <c:axId val="-2119565088"/>
        <c:axId val="-2119567792"/>
        <c:extLst xmlns:c16r2="http://schemas.microsoft.com/office/drawing/2015/06/chart">
          <c:ext xmlns:c15="http://schemas.microsoft.com/office/drawing/2012/chart" uri="{02D57815-91ED-43cb-92C2-25804820EDAC}">
            <c15:filteredBarSeries>
              <c15:ser>
                <c:idx val="2"/>
                <c:order val="2"/>
                <c:tx>
                  <c:strRef>
                    <c:extLst xmlns:c16r2="http://schemas.microsoft.com/office/drawing/2015/06/chart">
                      <c:ext uri="{02D57815-91ED-43cb-92C2-25804820EDAC}">
                        <c15:formulaRef>
                          <c15:sqref>Sheet1!$D$1</c15:sqref>
                        </c15:formulaRef>
                      </c:ext>
                    </c:extLst>
                    <c:strCache>
                      <c:ptCount val="1"/>
                      <c:pt idx="0">
                        <c:v>Series 3</c:v>
                      </c:pt>
                    </c:strCache>
                  </c:strRef>
                </c:tx>
                <c:spPr>
                  <a:solidFill>
                    <a:schemeClr val="accent3"/>
                  </a:solidFill>
                  <a:ln>
                    <a:noFill/>
                  </a:ln>
                  <a:effectLst/>
                </c:spPr>
                <c:invertIfNegative val="0"/>
                <c:cat>
                  <c:strRef>
                    <c:extLst xmlns:c16r2="http://schemas.microsoft.com/office/drawing/2015/06/chart">
                      <c:ext uri="{02D57815-91ED-43cb-92C2-25804820EDAC}">
                        <c15:formulaRef>
                          <c15:sqref>Sheet1!$A$2:$A$5</c15:sqref>
                        </c15:formulaRef>
                      </c:ext>
                    </c:extLst>
                    <c:strCache>
                      <c:ptCount val="4"/>
                      <c:pt idx="0">
                        <c:v>Category 1</c:v>
                      </c:pt>
                      <c:pt idx="1">
                        <c:v>Category 2</c:v>
                      </c:pt>
                      <c:pt idx="2">
                        <c:v>Category 3</c:v>
                      </c:pt>
                      <c:pt idx="3">
                        <c:v>Category 4</c:v>
                      </c:pt>
                    </c:strCache>
                  </c:strRef>
                </c:cat>
                <c:val>
                  <c:numRef>
                    <c:extLst xmlns:c16r2="http://schemas.microsoft.com/office/drawing/2015/06/chart">
                      <c:ext uri="{02D57815-91ED-43cb-92C2-25804820EDAC}">
                        <c15:formulaRef>
                          <c15:sqref>Sheet1!$D$2:$D$5</c15:sqref>
                        </c15:formulaRef>
                      </c:ext>
                    </c:extLst>
                    <c:numCache>
                      <c:formatCode>General</c:formatCode>
                      <c:ptCount val="4"/>
                      <c:pt idx="0">
                        <c:v>2.0</c:v>
                      </c:pt>
                      <c:pt idx="1">
                        <c:v>2.0</c:v>
                      </c:pt>
                      <c:pt idx="2">
                        <c:v>3.0</c:v>
                      </c:pt>
                      <c:pt idx="3">
                        <c:v>5.0</c:v>
                      </c:pt>
                    </c:numCache>
                  </c:numRef>
                </c:val>
                <c:extLst xmlns:c16r2="http://schemas.microsoft.com/office/drawing/2015/06/chart">
                  <c:ext xmlns:c16="http://schemas.microsoft.com/office/drawing/2014/chart" uri="{C3380CC4-5D6E-409C-BE32-E72D297353CC}">
                    <c16:uniqueId val="{00000002-67AF-474C-9B20-B8FCF861FFB3}"/>
                  </c:ext>
                </c:extLst>
              </c15:ser>
            </c15:filteredBarSeries>
          </c:ext>
        </c:extLst>
      </c:barChart>
      <c:catAx>
        <c:axId val="-2119565088"/>
        <c:scaling>
          <c:orientation val="minMax"/>
        </c:scaling>
        <c:delete val="1"/>
        <c:axPos val="b"/>
        <c:numFmt formatCode="General" sourceLinked="1"/>
        <c:majorTickMark val="none"/>
        <c:minorTickMark val="none"/>
        <c:tickLblPos val="nextTo"/>
        <c:crossAx val="-2119567792"/>
        <c:crosses val="autoZero"/>
        <c:auto val="1"/>
        <c:lblAlgn val="ctr"/>
        <c:lblOffset val="100"/>
        <c:noMultiLvlLbl val="0"/>
      </c:catAx>
      <c:valAx>
        <c:axId val="-2119567792"/>
        <c:scaling>
          <c:orientation val="minMax"/>
        </c:scaling>
        <c:delete val="0"/>
        <c:axPos val="l"/>
        <c:majorGridlines>
          <c:spPr>
            <a:ln w="9525" cap="flat" cmpd="sng" algn="ctr">
              <a:solidFill>
                <a:schemeClr val="bg1">
                  <a:lumMod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21195650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ndard"/>
        <c:varyColors val="0"/>
        <c:ser>
          <c:idx val="0"/>
          <c:order val="0"/>
          <c:tx>
            <c:strRef>
              <c:f>Sheet1!$B$1</c:f>
              <c:strCache>
                <c:ptCount val="1"/>
                <c:pt idx="0">
                  <c:v>Series 1</c:v>
                </c:pt>
              </c:strCache>
            </c:strRef>
          </c:tx>
          <c:spPr>
            <a:solidFill>
              <a:schemeClr val="accent4"/>
            </a:solidFill>
            <a:ln>
              <a:noFill/>
            </a:ln>
            <a:effectLst/>
          </c:spP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67AF-474C-9B20-B8FCF861FFB3}"/>
            </c:ext>
          </c:extLst>
        </c:ser>
        <c:ser>
          <c:idx val="1"/>
          <c:order val="1"/>
          <c:tx>
            <c:strRef>
              <c:f>Sheet1!$C$1</c:f>
              <c:strCache>
                <c:ptCount val="1"/>
                <c:pt idx="0">
                  <c:v>Series 2</c:v>
                </c:pt>
              </c:strCache>
            </c:strRef>
          </c:tx>
          <c:spPr>
            <a:solidFill>
              <a:schemeClr val="accent1"/>
            </a:solidFill>
            <a:ln>
              <a:noFill/>
            </a:ln>
            <a:effectLst/>
          </c:spP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extLst xmlns:c16r2="http://schemas.microsoft.com/office/drawing/2015/06/chart">
            <c:ext xmlns:c16="http://schemas.microsoft.com/office/drawing/2014/chart" uri="{C3380CC4-5D6E-409C-BE32-E72D297353CC}">
              <c16:uniqueId val="{00000001-67AF-474C-9B20-B8FCF861FFB3}"/>
            </c:ext>
          </c:extLst>
        </c:ser>
        <c:ser>
          <c:idx val="2"/>
          <c:order val="2"/>
          <c:tx>
            <c:strRef>
              <c:f>Sheet1!$D$1</c:f>
              <c:strCache>
                <c:ptCount val="1"/>
                <c:pt idx="0">
                  <c:v>Series 3</c:v>
                </c:pt>
              </c:strCache>
            </c:strRef>
          </c:tx>
          <c:spPr>
            <a:solidFill>
              <a:schemeClr val="accent2"/>
            </a:solidFill>
            <a:ln>
              <a:noFill/>
            </a:ln>
            <a:effectLst/>
          </c:spP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extLst xmlns:c16r2="http://schemas.microsoft.com/office/drawing/2015/06/chart" xmlns:c15="http://schemas.microsoft.com/office/drawing/2012/chart">
            <c:ext xmlns:c16="http://schemas.microsoft.com/office/drawing/2014/chart" uri="{C3380CC4-5D6E-409C-BE32-E72D297353CC}">
              <c16:uniqueId val="{00000002-67AF-474C-9B20-B8FCF861FFB3}"/>
            </c:ext>
          </c:extLst>
        </c:ser>
        <c:dLbls>
          <c:showLegendKey val="0"/>
          <c:showVal val="0"/>
          <c:showCatName val="0"/>
          <c:showSerName val="0"/>
          <c:showPercent val="0"/>
          <c:showBubbleSize val="0"/>
        </c:dLbls>
        <c:axId val="-2089379584"/>
        <c:axId val="-2089376640"/>
      </c:areaChart>
      <c:catAx>
        <c:axId val="-2089379584"/>
        <c:scaling>
          <c:orientation val="minMax"/>
        </c:scaling>
        <c:delete val="1"/>
        <c:axPos val="b"/>
        <c:numFmt formatCode="General" sourceLinked="1"/>
        <c:majorTickMark val="none"/>
        <c:minorTickMark val="none"/>
        <c:tickLblPos val="nextTo"/>
        <c:crossAx val="-2089376640"/>
        <c:crosses val="autoZero"/>
        <c:auto val="1"/>
        <c:lblAlgn val="ctr"/>
        <c:lblOffset val="100"/>
        <c:noMultiLvlLbl val="0"/>
      </c:catAx>
      <c:valAx>
        <c:axId val="-2089376640"/>
        <c:scaling>
          <c:orientation val="minMax"/>
        </c:scaling>
        <c:delete val="0"/>
        <c:axPos val="l"/>
        <c:majorGridlines>
          <c:spPr>
            <a:ln w="9525" cap="flat" cmpd="sng" algn="ctr">
              <a:solidFill>
                <a:schemeClr val="bg1">
                  <a:lumMod val="9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2089379584"/>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cked"/>
        <c:varyColors val="0"/>
        <c:ser>
          <c:idx val="0"/>
          <c:order val="0"/>
          <c:tx>
            <c:strRef>
              <c:f>Sheet1!$B$1</c:f>
              <c:strCache>
                <c:ptCount val="1"/>
                <c:pt idx="0">
                  <c:v>Series 1</c:v>
                </c:pt>
              </c:strCache>
            </c:strRef>
          </c:tx>
          <c:spPr>
            <a:solidFill>
              <a:schemeClr val="accent2"/>
            </a:solidFill>
            <a:ln>
              <a:noFill/>
            </a:ln>
            <a:effectLst/>
          </c:spPr>
          <c:cat>
            <c:numRef>
              <c:f>Sheet1!$A$2:$A$6</c:f>
              <c:numCache>
                <c:formatCode>m/d/yyyy</c:formatCode>
                <c:ptCount val="5"/>
                <c:pt idx="0">
                  <c:v>37377.0</c:v>
                </c:pt>
                <c:pt idx="1">
                  <c:v>37408.0</c:v>
                </c:pt>
                <c:pt idx="2">
                  <c:v>37438.0</c:v>
                </c:pt>
                <c:pt idx="3">
                  <c:v>37469.0</c:v>
                </c:pt>
                <c:pt idx="4">
                  <c:v>37500.0</c:v>
                </c:pt>
              </c:numCache>
            </c:numRef>
          </c:cat>
          <c:val>
            <c:numRef>
              <c:f>Sheet1!$B$2:$B$6</c:f>
              <c:numCache>
                <c:formatCode>General</c:formatCode>
                <c:ptCount val="5"/>
                <c:pt idx="0">
                  <c:v>32.0</c:v>
                </c:pt>
                <c:pt idx="1">
                  <c:v>32.0</c:v>
                </c:pt>
                <c:pt idx="2">
                  <c:v>28.0</c:v>
                </c:pt>
                <c:pt idx="3">
                  <c:v>12.0</c:v>
                </c:pt>
                <c:pt idx="4">
                  <c:v>15.0</c:v>
                </c:pt>
              </c:numCache>
            </c:numRef>
          </c:val>
          <c:extLst xmlns:c16r2="http://schemas.microsoft.com/office/drawing/2015/06/chart">
            <c:ext xmlns:c16="http://schemas.microsoft.com/office/drawing/2014/chart" uri="{C3380CC4-5D6E-409C-BE32-E72D297353CC}">
              <c16:uniqueId val="{00000000-259A-41E5-A52E-409097E1D532}"/>
            </c:ext>
          </c:extLst>
        </c:ser>
        <c:ser>
          <c:idx val="1"/>
          <c:order val="1"/>
          <c:tx>
            <c:strRef>
              <c:f>Sheet1!$C$1</c:f>
              <c:strCache>
                <c:ptCount val="1"/>
                <c:pt idx="0">
                  <c:v>Series 2</c:v>
                </c:pt>
              </c:strCache>
            </c:strRef>
          </c:tx>
          <c:spPr>
            <a:solidFill>
              <a:schemeClr val="accent1"/>
            </a:solidFill>
            <a:ln>
              <a:noFill/>
            </a:ln>
            <a:effectLst/>
          </c:spPr>
          <c:cat>
            <c:numRef>
              <c:f>Sheet1!$A$2:$A$6</c:f>
              <c:numCache>
                <c:formatCode>m/d/yyyy</c:formatCode>
                <c:ptCount val="5"/>
                <c:pt idx="0">
                  <c:v>37377.0</c:v>
                </c:pt>
                <c:pt idx="1">
                  <c:v>37408.0</c:v>
                </c:pt>
                <c:pt idx="2">
                  <c:v>37438.0</c:v>
                </c:pt>
                <c:pt idx="3">
                  <c:v>37469.0</c:v>
                </c:pt>
                <c:pt idx="4">
                  <c:v>37500.0</c:v>
                </c:pt>
              </c:numCache>
            </c:numRef>
          </c:cat>
          <c:val>
            <c:numRef>
              <c:f>Sheet1!$C$2:$C$6</c:f>
              <c:numCache>
                <c:formatCode>General</c:formatCode>
                <c:ptCount val="5"/>
                <c:pt idx="0">
                  <c:v>12.0</c:v>
                </c:pt>
                <c:pt idx="1">
                  <c:v>12.0</c:v>
                </c:pt>
                <c:pt idx="2">
                  <c:v>12.0</c:v>
                </c:pt>
                <c:pt idx="3">
                  <c:v>21.0</c:v>
                </c:pt>
                <c:pt idx="4">
                  <c:v>28.0</c:v>
                </c:pt>
              </c:numCache>
            </c:numRef>
          </c:val>
          <c:extLst xmlns:c16r2="http://schemas.microsoft.com/office/drawing/2015/06/chart">
            <c:ext xmlns:c16="http://schemas.microsoft.com/office/drawing/2014/chart" uri="{C3380CC4-5D6E-409C-BE32-E72D297353CC}">
              <c16:uniqueId val="{00000001-259A-41E5-A52E-409097E1D532}"/>
            </c:ext>
          </c:extLst>
        </c:ser>
        <c:dLbls>
          <c:showLegendKey val="0"/>
          <c:showVal val="0"/>
          <c:showCatName val="0"/>
          <c:showSerName val="0"/>
          <c:showPercent val="0"/>
          <c:showBubbleSize val="0"/>
        </c:dLbls>
        <c:axId val="-2103810976"/>
        <c:axId val="-2103749776"/>
      </c:areaChart>
      <c:dateAx>
        <c:axId val="-2103810976"/>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103749776"/>
        <c:crosses val="autoZero"/>
        <c:auto val="1"/>
        <c:lblOffset val="100"/>
        <c:baseTimeUnit val="months"/>
      </c:dateAx>
      <c:valAx>
        <c:axId val="-2103749776"/>
        <c:scaling>
          <c:orientation val="minMax"/>
        </c:scaling>
        <c:delete val="0"/>
        <c:axPos val="l"/>
        <c:majorGridlines>
          <c:spPr>
            <a:ln w="9525" cap="flat" cmpd="sng" algn="ctr">
              <a:solidFill>
                <a:schemeClr val="bg1">
                  <a:lumMod val="9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03810976"/>
        <c:crosses val="autoZero"/>
        <c:crossBetween val="midCat"/>
      </c:valAx>
      <c:spPr>
        <a:noFill/>
        <a:ln>
          <a:noFill/>
        </a:ln>
        <a:effectLst/>
      </c:spPr>
    </c:plotArea>
    <c:plotVisOnly val="1"/>
    <c:dispBlanksAs val="zero"/>
    <c:showDLblsOverMax val="0"/>
  </c:chart>
  <c:spPr>
    <a:noFill/>
    <a:ln>
      <a:noFill/>
    </a:ln>
    <a:effectLst/>
  </c:spPr>
  <c:txPr>
    <a:bodyPr/>
    <a:lstStyle/>
    <a:p>
      <a:pPr rtl="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56E5-4318-AC9A-FCD8A51C4747}"/>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extLst xmlns:c16r2="http://schemas.microsoft.com/office/drawing/2015/06/chart">
            <c:ext xmlns:c16="http://schemas.microsoft.com/office/drawing/2014/chart" uri="{C3380CC4-5D6E-409C-BE32-E72D297353CC}">
              <c16:uniqueId val="{00000001-56E5-4318-AC9A-FCD8A51C4747}"/>
            </c:ext>
          </c:extLst>
        </c:ser>
        <c:dLbls>
          <c:showLegendKey val="0"/>
          <c:showVal val="0"/>
          <c:showCatName val="0"/>
          <c:showSerName val="0"/>
          <c:showPercent val="0"/>
          <c:showBubbleSize val="0"/>
        </c:dLbls>
        <c:gapWidth val="219"/>
        <c:overlap val="100"/>
        <c:axId val="-2091484224"/>
        <c:axId val="-2091482816"/>
      </c:barChart>
      <c:lineChart>
        <c:grouping val="standard"/>
        <c:varyColors val="0"/>
        <c:ser>
          <c:idx val="2"/>
          <c:order val="2"/>
          <c:tx>
            <c:strRef>
              <c:f>Sheet1!$D$1</c:f>
              <c:strCache>
                <c:ptCount val="1"/>
                <c:pt idx="0">
                  <c:v>Series 3</c:v>
                </c:pt>
              </c:strCache>
            </c:strRef>
          </c:tx>
          <c:spPr>
            <a:ln w="28575" cap="rnd">
              <a:solidFill>
                <a:srgbClr val="BCBDC1"/>
              </a:solidFill>
              <a:round/>
            </a:ln>
            <a:effectLst/>
          </c:spPr>
          <c:marker>
            <c:symbol val="none"/>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mooth val="0"/>
          <c:extLst xmlns:c16r2="http://schemas.microsoft.com/office/drawing/2015/06/chart">
            <c:ext xmlns:c16="http://schemas.microsoft.com/office/drawing/2014/chart" uri="{C3380CC4-5D6E-409C-BE32-E72D297353CC}">
              <c16:uniqueId val="{00000002-56E5-4318-AC9A-FCD8A51C4747}"/>
            </c:ext>
          </c:extLst>
        </c:ser>
        <c:dLbls>
          <c:showLegendKey val="0"/>
          <c:showVal val="0"/>
          <c:showCatName val="0"/>
          <c:showSerName val="0"/>
          <c:showPercent val="0"/>
          <c:showBubbleSize val="0"/>
        </c:dLbls>
        <c:marker val="1"/>
        <c:smooth val="0"/>
        <c:axId val="-2091484224"/>
        <c:axId val="-2091482816"/>
      </c:lineChart>
      <c:catAx>
        <c:axId val="-20914842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91482816"/>
        <c:crosses val="autoZero"/>
        <c:auto val="1"/>
        <c:lblAlgn val="ctr"/>
        <c:lblOffset val="100"/>
        <c:noMultiLvlLbl val="0"/>
      </c:catAx>
      <c:valAx>
        <c:axId val="-20914828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914842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radarChart>
        <c:radarStyle val="marker"/>
        <c:varyColors val="0"/>
        <c:ser>
          <c:idx val="0"/>
          <c:order val="0"/>
          <c:tx>
            <c:strRef>
              <c:f>Sheet1!$B$1</c:f>
              <c:strCache>
                <c:ptCount val="1"/>
                <c:pt idx="0">
                  <c:v>Series 1</c:v>
                </c:pt>
              </c:strCache>
            </c:strRef>
          </c:tx>
          <c:spPr>
            <a:ln w="28575" cap="rnd">
              <a:solidFill>
                <a:schemeClr val="accent2"/>
              </a:solidFill>
              <a:round/>
            </a:ln>
            <a:effectLst/>
          </c:spPr>
          <c:marker>
            <c:symbol val="circle"/>
            <c:size val="5"/>
            <c:spPr>
              <a:solidFill>
                <a:schemeClr val="accent2"/>
              </a:solidFill>
              <a:ln w="9525">
                <a:solidFill>
                  <a:schemeClr val="accent2"/>
                </a:solidFill>
              </a:ln>
              <a:effectLst/>
            </c:spPr>
          </c:marker>
          <c:cat>
            <c:numRef>
              <c:f>Sheet1!$A$2:$A$6</c:f>
              <c:numCache>
                <c:formatCode>m/d/yyyy</c:formatCode>
                <c:ptCount val="5"/>
                <c:pt idx="0">
                  <c:v>37377.0</c:v>
                </c:pt>
                <c:pt idx="1">
                  <c:v>37408.0</c:v>
                </c:pt>
                <c:pt idx="2">
                  <c:v>37438.0</c:v>
                </c:pt>
                <c:pt idx="3">
                  <c:v>37469.0</c:v>
                </c:pt>
                <c:pt idx="4">
                  <c:v>37500.0</c:v>
                </c:pt>
              </c:numCache>
            </c:numRef>
          </c:cat>
          <c:val>
            <c:numRef>
              <c:f>Sheet1!$B$2:$B$6</c:f>
              <c:numCache>
                <c:formatCode>General</c:formatCode>
                <c:ptCount val="5"/>
                <c:pt idx="0">
                  <c:v>32.0</c:v>
                </c:pt>
                <c:pt idx="1">
                  <c:v>32.0</c:v>
                </c:pt>
                <c:pt idx="2">
                  <c:v>28.0</c:v>
                </c:pt>
                <c:pt idx="3">
                  <c:v>12.0</c:v>
                </c:pt>
                <c:pt idx="4">
                  <c:v>15.0</c:v>
                </c:pt>
              </c:numCache>
            </c:numRef>
          </c:val>
          <c:extLst xmlns:c16r2="http://schemas.microsoft.com/office/drawing/2015/06/chart">
            <c:ext xmlns:c16="http://schemas.microsoft.com/office/drawing/2014/chart" uri="{C3380CC4-5D6E-409C-BE32-E72D297353CC}">
              <c16:uniqueId val="{00000000-6A7D-4B20-AB1D-AB12047A54A7}"/>
            </c:ext>
          </c:extLst>
        </c:ser>
        <c:ser>
          <c:idx val="1"/>
          <c:order val="1"/>
          <c:tx>
            <c:strRef>
              <c:f>Sheet1!$C$1</c:f>
              <c:strCache>
                <c:ptCount val="1"/>
                <c:pt idx="0">
                  <c:v>Series 2</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numRef>
              <c:f>Sheet1!$A$2:$A$6</c:f>
              <c:numCache>
                <c:formatCode>m/d/yyyy</c:formatCode>
                <c:ptCount val="5"/>
                <c:pt idx="0">
                  <c:v>37377.0</c:v>
                </c:pt>
                <c:pt idx="1">
                  <c:v>37408.0</c:v>
                </c:pt>
                <c:pt idx="2">
                  <c:v>37438.0</c:v>
                </c:pt>
                <c:pt idx="3">
                  <c:v>37469.0</c:v>
                </c:pt>
                <c:pt idx="4">
                  <c:v>37500.0</c:v>
                </c:pt>
              </c:numCache>
            </c:numRef>
          </c:cat>
          <c:val>
            <c:numRef>
              <c:f>Sheet1!$C$2:$C$6</c:f>
              <c:numCache>
                <c:formatCode>General</c:formatCode>
                <c:ptCount val="5"/>
                <c:pt idx="0">
                  <c:v>12.0</c:v>
                </c:pt>
                <c:pt idx="1">
                  <c:v>12.0</c:v>
                </c:pt>
                <c:pt idx="2">
                  <c:v>12.0</c:v>
                </c:pt>
                <c:pt idx="3">
                  <c:v>21.0</c:v>
                </c:pt>
                <c:pt idx="4">
                  <c:v>28.0</c:v>
                </c:pt>
              </c:numCache>
            </c:numRef>
          </c:val>
          <c:extLst xmlns:c16r2="http://schemas.microsoft.com/office/drawing/2015/06/chart">
            <c:ext xmlns:c16="http://schemas.microsoft.com/office/drawing/2014/chart" uri="{C3380CC4-5D6E-409C-BE32-E72D297353CC}">
              <c16:uniqueId val="{00000001-6A7D-4B20-AB1D-AB12047A54A7}"/>
            </c:ext>
          </c:extLst>
        </c:ser>
        <c:dLbls>
          <c:showLegendKey val="0"/>
          <c:showVal val="0"/>
          <c:showCatName val="0"/>
          <c:showSerName val="0"/>
          <c:showPercent val="0"/>
          <c:showBubbleSize val="0"/>
        </c:dLbls>
        <c:axId val="-2091477424"/>
        <c:axId val="-2091475312"/>
      </c:radarChart>
      <c:catAx>
        <c:axId val="-2091477424"/>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2091475312"/>
        <c:crosses val="autoZero"/>
        <c:auto val="1"/>
        <c:lblAlgn val="ctr"/>
        <c:lblOffset val="100"/>
        <c:noMultiLvlLbl val="0"/>
      </c:catAx>
      <c:valAx>
        <c:axId val="-2091475312"/>
        <c:scaling>
          <c:orientation val="minMax"/>
        </c:scaling>
        <c:delete val="1"/>
        <c:axPos val="l"/>
        <c:majorGridlines>
          <c:spPr>
            <a:ln w="9525" cap="flat" cmpd="sng" algn="ctr">
              <a:solidFill>
                <a:schemeClr val="bg1">
                  <a:lumMod val="85000"/>
                </a:schemeClr>
              </a:solidFill>
              <a:round/>
            </a:ln>
            <a:effectLst/>
          </c:spPr>
        </c:majorGridlines>
        <c:numFmt formatCode="General" sourceLinked="1"/>
        <c:majorTickMark val="none"/>
        <c:minorTickMark val="none"/>
        <c:tickLblPos val="nextTo"/>
        <c:crossAx val="-20914774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Series 1</c:v>
                </c:pt>
              </c:strCache>
            </c:strRef>
          </c:tx>
          <c:spPr>
            <a:ln w="28575" cap="rnd">
              <a:solidFill>
                <a:schemeClr val="accent2"/>
              </a:solidFill>
              <a:round/>
              <a:headEnd type="none" w="med" len="med"/>
              <a:tailEnd type="arrow" w="med" len="med"/>
            </a:ln>
            <a:effectLst/>
          </c:spPr>
          <c:marker>
            <c:symbol val="circle"/>
            <c:size val="5"/>
            <c:spPr>
              <a:solidFill>
                <a:schemeClr val="accent2"/>
              </a:solidFill>
              <a:ln w="9525">
                <a:solidFill>
                  <a:schemeClr val="accent2"/>
                </a:solidFill>
                <a:headEnd type="none" w="med" len="med"/>
                <a:tailEnd type="arrow" w="med" len="med"/>
              </a:ln>
              <a:effectLst/>
            </c:spPr>
          </c:marke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smooth val="0"/>
          <c:extLst xmlns:c16r2="http://schemas.microsoft.com/office/drawing/2015/06/chart">
            <c:ext xmlns:c16="http://schemas.microsoft.com/office/drawing/2014/chart" uri="{C3380CC4-5D6E-409C-BE32-E72D297353CC}">
              <c16:uniqueId val="{00000000-1EAF-44AF-B2D3-A2B8CDB75C5E}"/>
            </c:ext>
          </c:extLst>
        </c:ser>
        <c:ser>
          <c:idx val="1"/>
          <c:order val="1"/>
          <c:tx>
            <c:strRef>
              <c:f>Sheet1!$C$1</c:f>
              <c:strCache>
                <c:ptCount val="1"/>
                <c:pt idx="0">
                  <c:v>Series 2</c:v>
                </c:pt>
              </c:strCache>
            </c:strRef>
          </c:tx>
          <c:spPr>
            <a:ln w="28575" cap="rnd">
              <a:solidFill>
                <a:schemeClr val="accent1"/>
              </a:solidFill>
              <a:round/>
              <a:headEnd type="none" w="med" len="med"/>
              <a:tailEnd type="arrow" w="med" len="med"/>
            </a:ln>
            <a:effectLst/>
          </c:spPr>
          <c:marker>
            <c:symbol val="circle"/>
            <c:size val="5"/>
            <c:spPr>
              <a:solidFill>
                <a:schemeClr val="accent1"/>
              </a:solidFill>
              <a:ln w="9525">
                <a:solidFill>
                  <a:schemeClr val="accent1"/>
                </a:solidFill>
                <a:headEnd type="none" w="med" len="med"/>
                <a:tailEnd type="arrow" w="med" len="med"/>
              </a:ln>
              <a:effectLst/>
            </c:spPr>
          </c:marke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smooth val="0"/>
          <c:extLst xmlns:c16r2="http://schemas.microsoft.com/office/drawing/2015/06/chart">
            <c:ext xmlns:c16="http://schemas.microsoft.com/office/drawing/2014/chart" uri="{C3380CC4-5D6E-409C-BE32-E72D297353CC}">
              <c16:uniqueId val="{00000001-1EAF-44AF-B2D3-A2B8CDB75C5E}"/>
            </c:ext>
          </c:extLst>
        </c:ser>
        <c:ser>
          <c:idx val="2"/>
          <c:order val="2"/>
          <c:tx>
            <c:strRef>
              <c:f>Sheet1!$D$1</c:f>
              <c:strCache>
                <c:ptCount val="1"/>
                <c:pt idx="0">
                  <c:v>Series 3</c:v>
                </c:pt>
              </c:strCache>
            </c:strRef>
          </c:tx>
          <c:spPr>
            <a:ln w="28575" cap="rnd">
              <a:solidFill>
                <a:schemeClr val="accent4"/>
              </a:solidFill>
              <a:round/>
              <a:headEnd type="none" w="med" len="med"/>
              <a:tailEnd type="arrow" w="med" len="med"/>
            </a:ln>
            <a:effectLst/>
          </c:spPr>
          <c:marker>
            <c:symbol val="circle"/>
            <c:size val="5"/>
            <c:spPr>
              <a:solidFill>
                <a:schemeClr val="accent4"/>
              </a:solidFill>
              <a:ln w="9525">
                <a:solidFill>
                  <a:schemeClr val="accent4"/>
                </a:solidFill>
                <a:headEnd type="none" w="med" len="med"/>
                <a:tailEnd type="arrow" w="med" len="med"/>
              </a:ln>
              <a:effectLst/>
            </c:spPr>
          </c:marke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smooth val="0"/>
          <c:extLst xmlns:c16r2="http://schemas.microsoft.com/office/drawing/2015/06/chart">
            <c:ext xmlns:c16="http://schemas.microsoft.com/office/drawing/2014/chart" uri="{C3380CC4-5D6E-409C-BE32-E72D297353CC}">
              <c16:uniqueId val="{00000002-1EAF-44AF-B2D3-A2B8CDB75C5E}"/>
            </c:ext>
          </c:extLst>
        </c:ser>
        <c:dLbls>
          <c:showLegendKey val="0"/>
          <c:showVal val="0"/>
          <c:showCatName val="0"/>
          <c:showSerName val="0"/>
          <c:showPercent val="0"/>
          <c:showBubbleSize val="0"/>
        </c:dLbls>
        <c:marker val="1"/>
        <c:smooth val="0"/>
        <c:axId val="-2104112096"/>
        <c:axId val="-2104409792"/>
      </c:lineChart>
      <c:catAx>
        <c:axId val="-2104112096"/>
        <c:scaling>
          <c:orientation val="minMax"/>
        </c:scaling>
        <c:delete val="1"/>
        <c:axPos val="b"/>
        <c:numFmt formatCode="General" sourceLinked="1"/>
        <c:majorTickMark val="out"/>
        <c:minorTickMark val="none"/>
        <c:tickLblPos val="nextTo"/>
        <c:crossAx val="-2104409792"/>
        <c:crosses val="autoZero"/>
        <c:auto val="1"/>
        <c:lblAlgn val="ctr"/>
        <c:lblOffset val="100"/>
        <c:noMultiLvlLbl val="0"/>
      </c:catAx>
      <c:valAx>
        <c:axId val="-2104409792"/>
        <c:scaling>
          <c:orientation val="minMax"/>
        </c:scaling>
        <c:delete val="0"/>
        <c:axPos val="l"/>
        <c:majorGridlines>
          <c:spPr>
            <a:ln w="3175" cap="flat" cmpd="sng" algn="ctr">
              <a:solidFill>
                <a:schemeClr val="accent4">
                  <a:lumMod val="40000"/>
                  <a:lumOff val="60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04112096"/>
        <c:crosses val="autoZero"/>
        <c:crossBetween val="between"/>
      </c:valAx>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areaChart>
        <c:grouping val="stacked"/>
        <c:varyColors val="0"/>
        <c:ser>
          <c:idx val="0"/>
          <c:order val="0"/>
          <c:tx>
            <c:strRef>
              <c:f>Sheet1!$B$1</c:f>
              <c:strCache>
                <c:ptCount val="1"/>
                <c:pt idx="0">
                  <c:v>Series 1</c:v>
                </c:pt>
              </c:strCache>
            </c:strRef>
          </c:tx>
          <c:spPr>
            <a:solidFill>
              <a:schemeClr val="accent2"/>
            </a:solidFill>
            <a:ln>
              <a:noFill/>
              <a:headEnd type="none" w="med" len="med"/>
              <a:tailEnd type="arrow" w="med" len="med"/>
            </a:ln>
            <a:effectLst/>
          </c:spPr>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1EAF-44AF-B2D3-A2B8CDB75C5E}"/>
            </c:ext>
          </c:extLst>
        </c:ser>
        <c:ser>
          <c:idx val="1"/>
          <c:order val="1"/>
          <c:tx>
            <c:strRef>
              <c:f>Sheet1!$C$1</c:f>
              <c:strCache>
                <c:ptCount val="1"/>
                <c:pt idx="0">
                  <c:v>Series 2</c:v>
                </c:pt>
              </c:strCache>
            </c:strRef>
          </c:tx>
          <c:spPr>
            <a:solidFill>
              <a:schemeClr val="accent1"/>
            </a:solidFill>
            <a:ln>
              <a:noFill/>
              <a:headEnd type="none" w="med" len="med"/>
              <a:tailEnd type="arrow" w="med" len="med"/>
            </a:ln>
            <a:effectLst/>
          </c:spPr>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extLst xmlns:c16r2="http://schemas.microsoft.com/office/drawing/2015/06/chart">
            <c:ext xmlns:c16="http://schemas.microsoft.com/office/drawing/2014/chart" uri="{C3380CC4-5D6E-409C-BE32-E72D297353CC}">
              <c16:uniqueId val="{00000001-1EAF-44AF-B2D3-A2B8CDB75C5E}"/>
            </c:ext>
          </c:extLst>
        </c:ser>
        <c:ser>
          <c:idx val="2"/>
          <c:order val="2"/>
          <c:tx>
            <c:strRef>
              <c:f>Sheet1!$D$1</c:f>
              <c:strCache>
                <c:ptCount val="1"/>
                <c:pt idx="0">
                  <c:v>Series 3</c:v>
                </c:pt>
              </c:strCache>
            </c:strRef>
          </c:tx>
          <c:spPr>
            <a:solidFill>
              <a:schemeClr val="accent4"/>
            </a:solidFill>
            <a:ln>
              <a:noFill/>
              <a:headEnd type="none" w="med" len="med"/>
              <a:tailEnd type="arrow" w="med" len="med"/>
            </a:ln>
            <a:effectLst/>
          </c:spPr>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2.0</c:v>
                </c:pt>
                <c:pt idx="1">
                  <c:v>2.0</c:v>
                </c:pt>
                <c:pt idx="2">
                  <c:v>3.0</c:v>
                </c:pt>
                <c:pt idx="3">
                  <c:v>5.0</c:v>
                </c:pt>
              </c:numCache>
            </c:numRef>
          </c:val>
          <c:extLst xmlns:c16r2="http://schemas.microsoft.com/office/drawing/2015/06/chart">
            <c:ext xmlns:c16="http://schemas.microsoft.com/office/drawing/2014/chart" uri="{C3380CC4-5D6E-409C-BE32-E72D297353CC}">
              <c16:uniqueId val="{00000002-1EAF-44AF-B2D3-A2B8CDB75C5E}"/>
            </c:ext>
          </c:extLst>
        </c:ser>
        <c:dLbls>
          <c:showLegendKey val="0"/>
          <c:showVal val="0"/>
          <c:showCatName val="0"/>
          <c:showSerName val="0"/>
          <c:showPercent val="0"/>
          <c:showBubbleSize val="0"/>
        </c:dLbls>
        <c:axId val="-2103860656"/>
        <c:axId val="-2104058624"/>
      </c:areaChart>
      <c:catAx>
        <c:axId val="-2103860656"/>
        <c:scaling>
          <c:orientation val="minMax"/>
        </c:scaling>
        <c:delete val="1"/>
        <c:axPos val="b"/>
        <c:numFmt formatCode="General" sourceLinked="1"/>
        <c:majorTickMark val="out"/>
        <c:minorTickMark val="none"/>
        <c:tickLblPos val="nextTo"/>
        <c:crossAx val="-2104058624"/>
        <c:crosses val="autoZero"/>
        <c:auto val="1"/>
        <c:lblAlgn val="ctr"/>
        <c:lblOffset val="100"/>
        <c:noMultiLvlLbl val="0"/>
      </c:catAx>
      <c:valAx>
        <c:axId val="-2104058624"/>
        <c:scaling>
          <c:orientation val="minMax"/>
        </c:scaling>
        <c:delete val="0"/>
        <c:axPos val="l"/>
        <c:majorGridlines>
          <c:spPr>
            <a:ln w="3175" cap="flat" cmpd="sng" algn="ctr">
              <a:solidFill>
                <a:schemeClr val="bg1">
                  <a:lumMod val="9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103860656"/>
        <c:crosses val="autoZero"/>
        <c:crossBetween val="midCat"/>
      </c:valAx>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percentStack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xmlns:c16r2="http://schemas.microsoft.com/office/drawing/2015/06/chart">
            <c:ext xmlns:c16="http://schemas.microsoft.com/office/drawing/2014/chart" uri="{C3380CC4-5D6E-409C-BE32-E72D297353CC}">
              <c16:uniqueId val="{00000000-08CE-429E-B150-FFE1462F7CDE}"/>
            </c:ext>
          </c:extLst>
        </c:ser>
        <c:ser>
          <c:idx val="1"/>
          <c:order val="1"/>
          <c:tx>
            <c:strRef>
              <c:f>Sheet1!$C$1</c:f>
              <c:strCache>
                <c:ptCount val="1"/>
                <c:pt idx="0">
                  <c:v>Series 2</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c:v>
                </c:pt>
                <c:pt idx="2">
                  <c:v>1.8</c:v>
                </c:pt>
                <c:pt idx="3">
                  <c:v>2.8</c:v>
                </c:pt>
              </c:numCache>
            </c:numRef>
          </c:val>
          <c:extLst xmlns:c16r2="http://schemas.microsoft.com/office/drawing/2015/06/chart">
            <c:ext xmlns:c16="http://schemas.microsoft.com/office/drawing/2014/chart" uri="{C3380CC4-5D6E-409C-BE32-E72D297353CC}">
              <c16:uniqueId val="{00000001-08CE-429E-B150-FFE1462F7CDE}"/>
            </c:ext>
          </c:extLst>
        </c:ser>
        <c:ser>
          <c:idx val="2"/>
          <c:order val="2"/>
          <c:tx>
            <c:strRef>
              <c:f>Sheet1!$D$1</c:f>
              <c:strCache>
                <c:ptCount val="1"/>
                <c:pt idx="0">
                  <c:v>Series 3</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numCache>
            </c:numRef>
          </c:val>
          <c:extLst xmlns:c16r2="http://schemas.microsoft.com/office/drawing/2015/06/chart">
            <c:ext xmlns:c16="http://schemas.microsoft.com/office/drawing/2014/chart" uri="{C3380CC4-5D6E-409C-BE32-E72D297353CC}">
              <c16:uniqueId val="{00000002-08CE-429E-B150-FFE1462F7CDE}"/>
            </c:ext>
          </c:extLst>
        </c:ser>
        <c:dLbls>
          <c:showLegendKey val="0"/>
          <c:showVal val="0"/>
          <c:showCatName val="0"/>
          <c:showSerName val="0"/>
          <c:showPercent val="0"/>
          <c:showBubbleSize val="0"/>
        </c:dLbls>
        <c:gapWidth val="150"/>
        <c:overlap val="100"/>
        <c:axId val="-2090109568"/>
        <c:axId val="-2090106624"/>
      </c:barChart>
      <c:catAx>
        <c:axId val="-2090109568"/>
        <c:scaling>
          <c:orientation val="minMax"/>
        </c:scaling>
        <c:delete val="1"/>
        <c:axPos val="b"/>
        <c:numFmt formatCode="General" sourceLinked="1"/>
        <c:majorTickMark val="out"/>
        <c:minorTickMark val="none"/>
        <c:tickLblPos val="nextTo"/>
        <c:crossAx val="-2090106624"/>
        <c:crosses val="autoZero"/>
        <c:auto val="1"/>
        <c:lblAlgn val="ctr"/>
        <c:lblOffset val="100"/>
        <c:noMultiLvlLbl val="0"/>
      </c:catAx>
      <c:valAx>
        <c:axId val="-2090106624"/>
        <c:scaling>
          <c:orientation val="minMax"/>
        </c:scaling>
        <c:delete val="0"/>
        <c:axPos val="l"/>
        <c:majorGridlines>
          <c:spPr>
            <a:ln w="9525" cap="flat" cmpd="sng" algn="ctr">
              <a:solidFill>
                <a:schemeClr val="bg1">
                  <a:lumMod val="95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lumMod val="65000"/>
                    <a:lumOff val="35000"/>
                  </a:schemeClr>
                </a:solidFill>
                <a:latin typeface="+mn-lt"/>
                <a:ea typeface="+mn-ea"/>
                <a:cs typeface="+mn-cs"/>
              </a:defRPr>
            </a:pPr>
            <a:endParaRPr lang="en-US"/>
          </a:p>
        </c:txPr>
        <c:crossAx val="-2090109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80860760855918"/>
          <c:y val="0.0599209615231142"/>
          <c:w val="0.891666702209087"/>
          <c:h val="0.880158076953772"/>
        </c:manualLayout>
      </c:layout>
      <c:ofPieChart>
        <c:ofPieType val="pie"/>
        <c:varyColors val="1"/>
        <c:ser>
          <c:idx val="0"/>
          <c:order val="0"/>
          <c:tx>
            <c:strRef>
              <c:f>Sheet1!$B$1</c:f>
              <c:strCache>
                <c:ptCount val="1"/>
                <c:pt idx="0">
                  <c:v>Sales</c:v>
                </c:pt>
              </c:strCache>
            </c:strRef>
          </c:tx>
          <c:dPt>
            <c:idx val="0"/>
            <c:bubble3D val="0"/>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01-C5B9-4BBD-B12D-5F954068E6E1}"/>
              </c:ext>
            </c:extLst>
          </c:dPt>
          <c:dPt>
            <c:idx val="1"/>
            <c:bubble3D val="0"/>
            <c:spPr>
              <a:solidFill>
                <a:schemeClr val="accent4"/>
              </a:solidFill>
              <a:ln w="19050">
                <a:solidFill>
                  <a:schemeClr val="lt1"/>
                </a:solidFill>
              </a:ln>
              <a:effectLst/>
            </c:spPr>
            <c:extLst xmlns:c16r2="http://schemas.microsoft.com/office/drawing/2015/06/chart">
              <c:ext xmlns:c16="http://schemas.microsoft.com/office/drawing/2014/chart" uri="{C3380CC4-5D6E-409C-BE32-E72D297353CC}">
                <c16:uniqueId val="{00000003-C5B9-4BBD-B12D-5F954068E6E1}"/>
              </c:ext>
            </c:extLst>
          </c:dPt>
          <c:dPt>
            <c:idx val="2"/>
            <c:bubble3D val="0"/>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04-C5B9-4BBD-B12D-5F954068E6E1}"/>
              </c:ext>
            </c:extLst>
          </c:dPt>
          <c:dPt>
            <c:idx val="3"/>
            <c:bubble3D val="0"/>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5-C5B9-4BBD-B12D-5F954068E6E1}"/>
              </c:ext>
            </c:extLst>
          </c:dPt>
          <c:dPt>
            <c:idx val="4"/>
            <c:bubble3D val="0"/>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02-C5B9-4BBD-B12D-5F954068E6E1}"/>
              </c:ext>
            </c:extLst>
          </c:dPt>
          <c:dLbls>
            <c:dLbl>
              <c:idx val="0"/>
              <c:layout>
                <c:manualLayout>
                  <c:x val="0.0943717826843398"/>
                  <c:y val="-0.0957514534148777"/>
                </c:manualLayout>
              </c:layout>
              <c:dLblPos val="bestFi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1-C5B9-4BBD-B12D-5F954068E6E1}"/>
                </c:ext>
                <c:ext xmlns:c15="http://schemas.microsoft.com/office/drawing/2012/chart" uri="{CE6537A1-D6FC-4f65-9D91-7224C49458BB}"/>
              </c:extLst>
            </c:dLbl>
            <c:dLbl>
              <c:idx val="1"/>
              <c:layout>
                <c:manualLayout>
                  <c:x val="-0.0538071493910642"/>
                  <c:y val="0.103062339918248"/>
                </c:manualLayout>
              </c:layout>
              <c:dLblPos val="bestFi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3-C5B9-4BBD-B12D-5F954068E6E1}"/>
                </c:ext>
                <c:ext xmlns:c15="http://schemas.microsoft.com/office/drawing/2012/chart" uri="{CE6537A1-D6FC-4f65-9D91-7224C49458BB}"/>
              </c:extLst>
            </c:dLbl>
            <c:dLbl>
              <c:idx val="2"/>
              <c:layout>
                <c:manualLayout>
                  <c:x val="0.0757794199415278"/>
                  <c:y val="-0.0775824728796409"/>
                </c:manualLayout>
              </c:layout>
              <c:dLblPos val="bestFi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4-C5B9-4BBD-B12D-5F954068E6E1}"/>
                </c:ext>
                <c:ext xmlns:c15="http://schemas.microsoft.com/office/drawing/2012/chart" uri="{CE6537A1-D6FC-4f65-9D91-7224C49458BB}"/>
              </c:extLst>
            </c:dLbl>
            <c:dLbl>
              <c:idx val="3"/>
              <c:layout>
                <c:manualLayout>
                  <c:x val="-0.0661533011676502"/>
                  <c:y val="0.0791022405200838"/>
                </c:manualLayout>
              </c:layout>
              <c:dLblPos val="bestFi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5-C5B9-4BBD-B12D-5F954068E6E1}"/>
                </c:ext>
                <c:ext xmlns:c15="http://schemas.microsoft.com/office/drawing/2012/chart" uri="{CE6537A1-D6FC-4f65-9D91-7224C49458BB}"/>
              </c:extLst>
            </c:dLbl>
            <c:dLbl>
              <c:idx val="4"/>
              <c:layout>
                <c:manualLayout>
                  <c:x val="-0.101584399045791"/>
                  <c:y val="0.00172689791746752"/>
                </c:manualLayout>
              </c:layout>
              <c:dLblPos val="bestFit"/>
              <c:showLegendKey val="0"/>
              <c:showVal val="1"/>
              <c:showCatName val="0"/>
              <c:showSerName val="0"/>
              <c:showPercent val="0"/>
              <c:showBubbleSize val="0"/>
              <c:extLst xmlns:c16r2="http://schemas.microsoft.com/office/drawing/2015/06/chart">
                <c:ext xmlns:c16="http://schemas.microsoft.com/office/drawing/2014/chart" uri="{C3380CC4-5D6E-409C-BE32-E72D297353CC}">
                  <c16:uniqueId val="{00000002-C5B9-4BBD-B12D-5F954068E6E1}"/>
                </c:ext>
                <c:ext xmlns:c15="http://schemas.microsoft.com/office/drawing/2012/chart" uri="{CE6537A1-D6FC-4f65-9D91-7224C49458BB}"/>
              </c:extLst>
            </c:dLbl>
            <c:spPr>
              <a:noFill/>
              <a:ln>
                <a:noFill/>
              </a:ln>
              <a:effectLst/>
            </c:spPr>
            <c:txPr>
              <a:bodyPr rot="0" spcFirstLastPara="1" vertOverflow="ellipsis" vert="horz" wrap="square" lIns="38100" tIns="19050" rIns="38100" bIns="19050" anchor="ctr" anchorCtr="1">
                <a:spAutoFit/>
              </a:bodyPr>
              <a:lstStyle/>
              <a:p>
                <a:pPr>
                  <a:defRPr sz="1200" b="0" i="0" u="none" strike="noStrike" kern="1200" baseline="0">
                    <a:solidFill>
                      <a:schemeClr val="bg1"/>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Sheet1!$A$2:$A$5</c:f>
              <c:strCache>
                <c:ptCount val="4"/>
                <c:pt idx="0">
                  <c:v>1st Qtr</c:v>
                </c:pt>
                <c:pt idx="1">
                  <c:v>2nd Qtr</c:v>
                </c:pt>
                <c:pt idx="2">
                  <c:v>3rd Qtr</c:v>
                </c:pt>
                <c:pt idx="3">
                  <c:v>4th Qtr</c:v>
                </c:pt>
              </c:strCache>
            </c:strRef>
          </c:cat>
          <c:val>
            <c:numRef>
              <c:f>Sheet1!$B$2:$B$5</c:f>
              <c:numCache>
                <c:formatCode>General</c:formatCode>
                <c:ptCount val="4"/>
                <c:pt idx="0">
                  <c:v>8.200000000000001</c:v>
                </c:pt>
                <c:pt idx="1">
                  <c:v>3.2</c:v>
                </c:pt>
                <c:pt idx="2">
                  <c:v>1.4</c:v>
                </c:pt>
                <c:pt idx="3">
                  <c:v>1.2</c:v>
                </c:pt>
              </c:numCache>
            </c:numRef>
          </c:val>
          <c:extLst xmlns:c16r2="http://schemas.microsoft.com/office/drawing/2015/06/chart">
            <c:ext xmlns:c16="http://schemas.microsoft.com/office/drawing/2014/chart" uri="{C3380CC4-5D6E-409C-BE32-E72D297353CC}">
              <c16:uniqueId val="{00000000-C5B9-4BBD-B12D-5F954068E6E1}"/>
            </c:ext>
          </c:extLst>
        </c:ser>
        <c:dLbls>
          <c:dLblPos val="bestFit"/>
          <c:showLegendKey val="0"/>
          <c:showVal val="1"/>
          <c:showCatName val="0"/>
          <c:showSerName val="0"/>
          <c:showPercent val="0"/>
          <c:showBubbleSize val="0"/>
          <c:showLeaderLines val="1"/>
        </c:dLbls>
        <c:gapWidth val="100"/>
        <c:secondPieSize val="75"/>
        <c:serLines>
          <c:spPr>
            <a:ln w="9525" cap="flat" cmpd="sng" algn="ctr">
              <a:solidFill>
                <a:schemeClr val="accent4"/>
              </a:solidFill>
              <a:round/>
            </a:ln>
            <a:effectLst/>
          </c:spPr>
        </c:serLines>
      </c:of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Series 1</c:v>
                </c:pt>
              </c:strCache>
            </c:strRef>
          </c:tx>
          <c:spPr>
            <a:ln w="28575" cap="rnd">
              <a:solidFill>
                <a:schemeClr val="accent2"/>
              </a:solidFill>
              <a:round/>
              <a:headEnd type="none" w="med" len="med"/>
              <a:tailEnd type="none" w="med" len="med"/>
            </a:ln>
            <a:effectLst/>
          </c:spPr>
          <c:marker>
            <c:symbol val="circle"/>
            <c:size val="5"/>
            <c:spPr>
              <a:solidFill>
                <a:schemeClr val="accent2"/>
              </a:solidFill>
              <a:ln w="9525">
                <a:solidFill>
                  <a:schemeClr val="accent2"/>
                </a:solidFill>
                <a:headEnd type="none" w="med" len="med"/>
                <a:tailEnd type="none" w="med" len="med"/>
              </a:ln>
              <a:effectLst/>
            </c:spPr>
          </c:marker>
          <c:cat>
            <c:strRef>
              <c:f>Sheet1!$A$2:$A$8</c:f>
              <c:strCache>
                <c:ptCount val="7"/>
                <c:pt idx="0">
                  <c:v>Category 1</c:v>
                </c:pt>
                <c:pt idx="1">
                  <c:v>Category 2</c:v>
                </c:pt>
                <c:pt idx="2">
                  <c:v>Category 3</c:v>
                </c:pt>
                <c:pt idx="3">
                  <c:v>Category 4</c:v>
                </c:pt>
                <c:pt idx="4">
                  <c:v>Category 4</c:v>
                </c:pt>
                <c:pt idx="5">
                  <c:v>Category 4</c:v>
                </c:pt>
                <c:pt idx="6">
                  <c:v>Category 4</c:v>
                </c:pt>
              </c:strCache>
            </c:strRef>
          </c:cat>
          <c:val>
            <c:numRef>
              <c:f>Sheet1!$B$2:$B$8</c:f>
              <c:numCache>
                <c:formatCode>General</c:formatCode>
                <c:ptCount val="7"/>
                <c:pt idx="0">
                  <c:v>4.3</c:v>
                </c:pt>
                <c:pt idx="1">
                  <c:v>2.5</c:v>
                </c:pt>
                <c:pt idx="2">
                  <c:v>3.5</c:v>
                </c:pt>
                <c:pt idx="3">
                  <c:v>5.0</c:v>
                </c:pt>
                <c:pt idx="4">
                  <c:v>1.0</c:v>
                </c:pt>
                <c:pt idx="5">
                  <c:v>5.0</c:v>
                </c:pt>
                <c:pt idx="6">
                  <c:v>1.0</c:v>
                </c:pt>
              </c:numCache>
            </c:numRef>
          </c:val>
          <c:smooth val="0"/>
          <c:extLst xmlns:c16r2="http://schemas.microsoft.com/office/drawing/2015/06/chart">
            <c:ext xmlns:c16="http://schemas.microsoft.com/office/drawing/2014/chart" uri="{C3380CC4-5D6E-409C-BE32-E72D297353CC}">
              <c16:uniqueId val="{00000000-1EAF-44AF-B2D3-A2B8CDB75C5E}"/>
            </c:ext>
          </c:extLst>
        </c:ser>
        <c:ser>
          <c:idx val="1"/>
          <c:order val="1"/>
          <c:tx>
            <c:strRef>
              <c:f>Sheet1!$C$1</c:f>
              <c:strCache>
                <c:ptCount val="1"/>
                <c:pt idx="0">
                  <c:v>Series 2</c:v>
                </c:pt>
              </c:strCache>
            </c:strRef>
          </c:tx>
          <c:spPr>
            <a:ln w="28575" cap="rnd">
              <a:solidFill>
                <a:schemeClr val="accent1"/>
              </a:solidFill>
              <a:round/>
              <a:headEnd type="none" w="med" len="med"/>
              <a:tailEnd type="none" w="med" len="med"/>
            </a:ln>
            <a:effectLst/>
          </c:spPr>
          <c:marker>
            <c:symbol val="circle"/>
            <c:size val="5"/>
            <c:spPr>
              <a:solidFill>
                <a:schemeClr val="accent1"/>
              </a:solidFill>
              <a:ln w="9525">
                <a:solidFill>
                  <a:schemeClr val="accent1"/>
                </a:solidFill>
                <a:headEnd type="none" w="med" len="med"/>
                <a:tailEnd type="none" w="med" len="med"/>
              </a:ln>
              <a:effectLst/>
            </c:spPr>
          </c:marker>
          <c:cat>
            <c:strRef>
              <c:f>Sheet1!$A$2:$A$8</c:f>
              <c:strCache>
                <c:ptCount val="7"/>
                <c:pt idx="0">
                  <c:v>Category 1</c:v>
                </c:pt>
                <c:pt idx="1">
                  <c:v>Category 2</c:v>
                </c:pt>
                <c:pt idx="2">
                  <c:v>Category 3</c:v>
                </c:pt>
                <c:pt idx="3">
                  <c:v>Category 4</c:v>
                </c:pt>
                <c:pt idx="4">
                  <c:v>Category 4</c:v>
                </c:pt>
                <c:pt idx="5">
                  <c:v>Category 4</c:v>
                </c:pt>
                <c:pt idx="6">
                  <c:v>Category 4</c:v>
                </c:pt>
              </c:strCache>
            </c:strRef>
          </c:cat>
          <c:val>
            <c:numRef>
              <c:f>Sheet1!$C$2:$C$8</c:f>
              <c:numCache>
                <c:formatCode>General</c:formatCode>
                <c:ptCount val="7"/>
                <c:pt idx="0">
                  <c:v>2.4</c:v>
                </c:pt>
                <c:pt idx="1">
                  <c:v>4.4</c:v>
                </c:pt>
                <c:pt idx="2">
                  <c:v>1.8</c:v>
                </c:pt>
                <c:pt idx="3">
                  <c:v>1.0</c:v>
                </c:pt>
                <c:pt idx="4">
                  <c:v>2.8</c:v>
                </c:pt>
                <c:pt idx="5">
                  <c:v>1.0</c:v>
                </c:pt>
                <c:pt idx="6">
                  <c:v>2.8</c:v>
                </c:pt>
              </c:numCache>
            </c:numRef>
          </c:val>
          <c:smooth val="0"/>
          <c:extLst xmlns:c16r2="http://schemas.microsoft.com/office/drawing/2015/06/chart">
            <c:ext xmlns:c16="http://schemas.microsoft.com/office/drawing/2014/chart" uri="{C3380CC4-5D6E-409C-BE32-E72D297353CC}">
              <c16:uniqueId val="{00000001-1EAF-44AF-B2D3-A2B8CDB75C5E}"/>
            </c:ext>
          </c:extLst>
        </c:ser>
        <c:ser>
          <c:idx val="2"/>
          <c:order val="2"/>
          <c:tx>
            <c:strRef>
              <c:f>Sheet1!$D$1</c:f>
              <c:strCache>
                <c:ptCount val="1"/>
                <c:pt idx="0">
                  <c:v>Series 3</c:v>
                </c:pt>
              </c:strCache>
            </c:strRef>
          </c:tx>
          <c:spPr>
            <a:ln w="28575" cap="rnd">
              <a:solidFill>
                <a:schemeClr val="accent4"/>
              </a:solidFill>
              <a:round/>
              <a:headEnd type="none" w="med" len="med"/>
              <a:tailEnd type="none" w="med" len="med"/>
            </a:ln>
            <a:effectLst/>
          </c:spPr>
          <c:marker>
            <c:symbol val="circle"/>
            <c:size val="5"/>
            <c:spPr>
              <a:solidFill>
                <a:schemeClr val="accent4"/>
              </a:solidFill>
              <a:ln w="9525">
                <a:solidFill>
                  <a:schemeClr val="accent4"/>
                </a:solidFill>
                <a:headEnd type="none" w="med" len="med"/>
                <a:tailEnd type="none" w="med" len="med"/>
              </a:ln>
              <a:effectLst/>
            </c:spPr>
          </c:marker>
          <c:cat>
            <c:strRef>
              <c:f>Sheet1!$A$2:$A$8</c:f>
              <c:strCache>
                <c:ptCount val="7"/>
                <c:pt idx="0">
                  <c:v>Category 1</c:v>
                </c:pt>
                <c:pt idx="1">
                  <c:v>Category 2</c:v>
                </c:pt>
                <c:pt idx="2">
                  <c:v>Category 3</c:v>
                </c:pt>
                <c:pt idx="3">
                  <c:v>Category 4</c:v>
                </c:pt>
                <c:pt idx="4">
                  <c:v>Category 4</c:v>
                </c:pt>
                <c:pt idx="5">
                  <c:v>Category 4</c:v>
                </c:pt>
                <c:pt idx="6">
                  <c:v>Category 4</c:v>
                </c:pt>
              </c:strCache>
            </c:strRef>
          </c:cat>
          <c:val>
            <c:numRef>
              <c:f>Sheet1!$D$2:$D$8</c:f>
              <c:numCache>
                <c:formatCode>General</c:formatCode>
                <c:ptCount val="7"/>
                <c:pt idx="0">
                  <c:v>2.0</c:v>
                </c:pt>
                <c:pt idx="1">
                  <c:v>2.0</c:v>
                </c:pt>
                <c:pt idx="2">
                  <c:v>3.0</c:v>
                </c:pt>
                <c:pt idx="3">
                  <c:v>5.0</c:v>
                </c:pt>
                <c:pt idx="4">
                  <c:v>1.0</c:v>
                </c:pt>
                <c:pt idx="5">
                  <c:v>5.0</c:v>
                </c:pt>
                <c:pt idx="6">
                  <c:v>5.0</c:v>
                </c:pt>
              </c:numCache>
            </c:numRef>
          </c:val>
          <c:smooth val="0"/>
          <c:extLst xmlns:c16r2="http://schemas.microsoft.com/office/drawing/2015/06/chart">
            <c:ext xmlns:c16="http://schemas.microsoft.com/office/drawing/2014/chart" uri="{C3380CC4-5D6E-409C-BE32-E72D297353CC}">
              <c16:uniqueId val="{00000002-1EAF-44AF-B2D3-A2B8CDB75C5E}"/>
            </c:ext>
          </c:extLst>
        </c:ser>
        <c:dLbls>
          <c:showLegendKey val="0"/>
          <c:showVal val="0"/>
          <c:showCatName val="0"/>
          <c:showSerName val="0"/>
          <c:showPercent val="0"/>
          <c:showBubbleSize val="0"/>
        </c:dLbls>
        <c:marker val="1"/>
        <c:smooth val="0"/>
        <c:axId val="-2093081920"/>
        <c:axId val="-2093079184"/>
      </c:lineChart>
      <c:catAx>
        <c:axId val="-2093081920"/>
        <c:scaling>
          <c:orientation val="minMax"/>
        </c:scaling>
        <c:delete val="1"/>
        <c:axPos val="b"/>
        <c:numFmt formatCode="General" sourceLinked="1"/>
        <c:majorTickMark val="out"/>
        <c:minorTickMark val="none"/>
        <c:tickLblPos val="nextTo"/>
        <c:crossAx val="-2093079184"/>
        <c:crosses val="autoZero"/>
        <c:auto val="1"/>
        <c:lblAlgn val="ctr"/>
        <c:lblOffset val="100"/>
        <c:noMultiLvlLbl val="0"/>
      </c:catAx>
      <c:valAx>
        <c:axId val="-2093079184"/>
        <c:scaling>
          <c:orientation val="minMax"/>
        </c:scaling>
        <c:delete val="0"/>
        <c:axPos val="l"/>
        <c:majorGridlines>
          <c:spPr>
            <a:ln w="3175" cap="flat" cmpd="sng" algn="ctr">
              <a:solidFill>
                <a:schemeClr val="bg1">
                  <a:lumMod val="9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093081920"/>
        <c:crosses val="autoZero"/>
        <c:crossBetween val="between"/>
      </c:valAx>
      <c:spPr>
        <a:noFill/>
        <a:ln>
          <a:noFill/>
        </a:ln>
        <a:effectLst/>
      </c:spPr>
    </c:plotArea>
    <c:plotVisOnly val="1"/>
    <c:dispBlanksAs val="zero"/>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915"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hdphoto3.wdp>
</file>

<file path=ppt/media/image1.jpg>
</file>

<file path=ppt/media/image10.jpg>
</file>

<file path=ppt/media/image11.jpeg>
</file>

<file path=ppt/media/image12.jpeg>
</file>

<file path=ppt/media/image13.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3/16/16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dirty="0"/>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smtClean="0"/>
              <a:t>You can safely remove this slide. This slide</a:t>
            </a:r>
            <a:r>
              <a:rPr lang="en-US" baseline="0" dirty="0" smtClean="0"/>
              <a:t> design was provided by SlideModel.com – You can download more templates, shapes and elements for PowerPoint from http://slidemodel.com</a:t>
            </a:r>
            <a:endParaRPr lang="en-US" dirty="0"/>
          </a:p>
        </p:txBody>
      </p:sp>
      <p:sp>
        <p:nvSpPr>
          <p:cNvPr id="4" name="Slide Number Placeholder 3"/>
          <p:cNvSpPr>
            <a:spLocks noGrp="1"/>
          </p:cNvSpPr>
          <p:nvPr>
            <p:ph type="sldNum" sz="quarter" idx="10"/>
          </p:nvPr>
        </p:nvSpPr>
        <p:spPr/>
        <p:txBody>
          <a:bodyPr/>
          <a:lstStyle/>
          <a:p>
            <a:fld id="{C946254F-9338-4BA9-B7AC-A66622A3D013}" type="slidenum">
              <a:rPr lang="en-US" smtClean="0">
                <a:solidFill>
                  <a:prstClr val="black"/>
                </a:solidFill>
              </a:rPr>
              <a:pPr/>
              <a:t>28</a:t>
            </a:fld>
            <a:endParaRPr lang="en-US" dirty="0">
              <a:solidFill>
                <a:prstClr val="black"/>
              </a:solidFill>
            </a:endParaRPr>
          </a:p>
        </p:txBody>
      </p:sp>
    </p:spTree>
    <p:extLst>
      <p:ext uri="{BB962C8B-B14F-4D97-AF65-F5344CB8AC3E}">
        <p14:creationId xmlns:p14="http://schemas.microsoft.com/office/powerpoint/2010/main" val="304441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1" y="3886200"/>
            <a:ext cx="12192000"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sz="2400" dirty="0">
              <a:solidFill>
                <a:prstClr val="white"/>
              </a:solidFill>
            </a:endParaRPr>
          </a:p>
        </p:txBody>
      </p:sp>
      <p:sp>
        <p:nvSpPr>
          <p:cNvPr id="2" name="Title 1"/>
          <p:cNvSpPr>
            <a:spLocks noGrp="1"/>
          </p:cNvSpPr>
          <p:nvPr>
            <p:ph type="ctrTitle"/>
          </p:nvPr>
        </p:nvSpPr>
        <p:spPr>
          <a:xfrm>
            <a:off x="914401" y="3887117"/>
            <a:ext cx="10363200"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smtClean="0"/>
              <a:t>Click to edit Master title style</a:t>
            </a:r>
            <a:endParaRPr lang="en-US"/>
          </a:p>
        </p:txBody>
      </p:sp>
      <p:sp>
        <p:nvSpPr>
          <p:cNvPr id="3" name="Subtitle 2"/>
          <p:cNvSpPr>
            <a:spLocks noGrp="1"/>
          </p:cNvSpPr>
          <p:nvPr>
            <p:ph type="subTitle" idx="1"/>
          </p:nvPr>
        </p:nvSpPr>
        <p:spPr>
          <a:xfrm>
            <a:off x="1828800" y="4399020"/>
            <a:ext cx="8534401"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578D6DB-6798-42D2-B9AD-FC6F1C72FC30}" type="datetimeFigureOut">
              <a:rPr lang="en-US" smtClean="0"/>
              <a:pPr/>
              <a:t>3/16/16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dirty="0"/>
          </a:p>
        </p:txBody>
      </p:sp>
    </p:spTree>
    <p:extLst>
      <p:ext uri="{BB962C8B-B14F-4D97-AF65-F5344CB8AC3E}">
        <p14:creationId xmlns:p14="http://schemas.microsoft.com/office/powerpoint/2010/main" val="17415412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8" y="4800601"/>
            <a:ext cx="7315200" cy="566739"/>
          </a:xfrm>
        </p:spPr>
        <p:txBody>
          <a:bodyPr anchor="b"/>
          <a:lstStyle>
            <a:lvl1pPr algn="l">
              <a:defRPr sz="2700" b="1"/>
            </a:lvl1pPr>
          </a:lstStyle>
          <a:p>
            <a:r>
              <a:rPr lang="en-US" smtClean="0"/>
              <a:t>Click to edit Master title style</a:t>
            </a:r>
            <a:endParaRPr lang="en-US"/>
          </a:p>
        </p:txBody>
      </p:sp>
      <p:sp>
        <p:nvSpPr>
          <p:cNvPr id="3" name="Picture Placeholder 2"/>
          <p:cNvSpPr>
            <a:spLocks noGrp="1"/>
          </p:cNvSpPr>
          <p:nvPr>
            <p:ph type="pic" idx="1"/>
          </p:nvPr>
        </p:nvSpPr>
        <p:spPr>
          <a:xfrm>
            <a:off x="2389718" y="612775"/>
            <a:ext cx="7315200"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dirty="0"/>
          </a:p>
        </p:txBody>
      </p:sp>
      <p:sp>
        <p:nvSpPr>
          <p:cNvPr id="4" name="Text Placeholder 3"/>
          <p:cNvSpPr>
            <a:spLocks noGrp="1"/>
          </p:cNvSpPr>
          <p:nvPr>
            <p:ph type="body" sz="half" idx="2"/>
          </p:nvPr>
        </p:nvSpPr>
        <p:spPr>
          <a:xfrm>
            <a:off x="2389718" y="5367339"/>
            <a:ext cx="7315200"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753814276"/>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84158069"/>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40"/>
            <a:ext cx="80264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535022334"/>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lidemodel2">
    <p:bg>
      <p:bgPr>
        <a:gradFill flip="none" rotWithShape="1">
          <a:gsLst>
            <a:gs pos="55000">
              <a:srgbClr val="1181AE"/>
            </a:gs>
            <a:gs pos="0">
              <a:srgbClr val="1181AE"/>
            </a:gs>
            <a:gs pos="100000">
              <a:srgbClr val="095474"/>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218672" y="2870634"/>
            <a:ext cx="5932223" cy="711081"/>
          </a:xfrm>
        </p:spPr>
        <p:txBody>
          <a:bodyPr>
            <a:normAutofit/>
          </a:bodyPr>
          <a:lstStyle>
            <a:lvl1pPr algn="ctr">
              <a:defRPr sz="3600" b="0">
                <a:solidFill>
                  <a:schemeClr val="bg1"/>
                </a:solidFill>
                <a:effectLst>
                  <a:outerShdw blurRad="38100" dist="38100" dir="2700000" algn="tl">
                    <a:srgbClr val="000000">
                      <a:alpha val="43137"/>
                    </a:srgbClr>
                  </a:outerShdw>
                </a:effectLst>
                <a:latin typeface="+mj-lt"/>
                <a:ea typeface="Open Sans" pitchFamily="34" charset="0"/>
                <a:cs typeface="Open Sans" pitchFamily="34" charset="0"/>
              </a:defRPr>
            </a:lvl1pPr>
          </a:lstStyle>
          <a:p>
            <a:r>
              <a:rPr lang="en-US" smtClean="0"/>
              <a:t>SlideModel.com</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40234991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1" y="2130427"/>
            <a:ext cx="103632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828800" y="3886200"/>
            <a:ext cx="8534401"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95771847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5192365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2"/>
            <a:ext cx="10363200" cy="1362075"/>
          </a:xfrm>
        </p:spPr>
        <p:txBody>
          <a:bodyPr anchor="t"/>
          <a:lstStyle>
            <a:lvl1pPr algn="l">
              <a:defRPr sz="53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211817070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09600" y="1600202"/>
            <a:ext cx="5384800"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97600" y="1600202"/>
            <a:ext cx="5384800"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30531865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4"/>
            <a:ext cx="5386917"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93369" y="1535114"/>
            <a:ext cx="5389033"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smtClean="0"/>
              <a:t>Click to 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79589903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42987430"/>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Rectangle 4"/>
          <p:cNvSpPr/>
          <p:nvPr userDrawn="1"/>
        </p:nvSpPr>
        <p:spPr>
          <a:xfrm>
            <a:off x="-1" y="6245267"/>
            <a:ext cx="12192000" cy="61184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dirty="0"/>
          </a:p>
        </p:txBody>
      </p:sp>
      <p:sp>
        <p:nvSpPr>
          <p:cNvPr id="6" name="TextBox 5"/>
          <p:cNvSpPr txBox="1"/>
          <p:nvPr userDrawn="1"/>
        </p:nvSpPr>
        <p:spPr>
          <a:xfrm>
            <a:off x="9440654" y="6420416"/>
            <a:ext cx="1723549" cy="261542"/>
          </a:xfrm>
          <a:prstGeom prst="rect">
            <a:avLst/>
          </a:prstGeom>
          <a:noFill/>
        </p:spPr>
        <p:txBody>
          <a:bodyPr wrap="none" rtlCol="0">
            <a:spAutoFit/>
          </a:bodyPr>
          <a:lstStyle/>
          <a:p>
            <a:r>
              <a:rPr lang="en-US" sz="1100" b="1" dirty="0">
                <a:solidFill>
                  <a:schemeClr val="bg1"/>
                </a:solidFill>
                <a:ea typeface="Open Sans" panose="020B0606030504020204" pitchFamily="34" charset="0"/>
                <a:cs typeface="Open Sans" panose="020B0606030504020204" pitchFamily="34" charset="0"/>
              </a:rPr>
              <a:t>This is a Presentation Title</a:t>
            </a:r>
          </a:p>
        </p:txBody>
      </p:sp>
      <p:grpSp>
        <p:nvGrpSpPr>
          <p:cNvPr id="7" name="Group 6"/>
          <p:cNvGrpSpPr/>
          <p:nvPr userDrawn="1"/>
        </p:nvGrpSpPr>
        <p:grpSpPr>
          <a:xfrm>
            <a:off x="11154869" y="6440638"/>
            <a:ext cx="224082" cy="221098"/>
            <a:chOff x="4328868" y="5502988"/>
            <a:chExt cx="500307" cy="493774"/>
          </a:xfrm>
          <a:solidFill>
            <a:schemeClr val="bg1"/>
          </a:solidFill>
        </p:grpSpPr>
        <p:sp>
          <p:nvSpPr>
            <p:cNvPr id="8" name="Freeform 7">
              <a:hlinkClick r:id="" action="ppaction://hlinkshowjump?jump=previousslide"/>
            </p:cNvPr>
            <p:cNvSpPr>
              <a:spLocks/>
            </p:cNvSpPr>
            <p:nvPr userDrawn="1"/>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2399"/>
            </a:p>
          </p:txBody>
        </p:sp>
        <p:sp>
          <p:nvSpPr>
            <p:cNvPr id="9" name="Freeform 8">
              <a:hlinkClick r:id="" action="ppaction://hlinkshowjump?jump=previous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2399"/>
            </a:p>
          </p:txBody>
        </p:sp>
      </p:grpSp>
      <p:grpSp>
        <p:nvGrpSpPr>
          <p:cNvPr id="10" name="Group 9"/>
          <p:cNvGrpSpPr/>
          <p:nvPr userDrawn="1"/>
        </p:nvGrpSpPr>
        <p:grpSpPr>
          <a:xfrm flipH="1">
            <a:off x="11646174" y="6440638"/>
            <a:ext cx="224082" cy="221098"/>
            <a:chOff x="4328868" y="5502988"/>
            <a:chExt cx="500307" cy="493774"/>
          </a:xfrm>
          <a:solidFill>
            <a:schemeClr val="bg1"/>
          </a:solidFill>
        </p:grpSpPr>
        <p:sp>
          <p:nvSpPr>
            <p:cNvPr id="11" name="Freeform 10">
              <a:hlinkClick r:id="" action="ppaction://hlinkshowjump?jump=nextslide"/>
            </p:cNvPr>
            <p:cNvSpPr>
              <a:spLocks/>
            </p:cNvSpPr>
            <p:nvPr userDrawn="1"/>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2399"/>
            </a:p>
          </p:txBody>
        </p:sp>
        <p:sp>
          <p:nvSpPr>
            <p:cNvPr id="12" name="Freeform 11">
              <a:hlinkClick r:id="" action="ppaction://hlinkshowjump?jump=nextslide"/>
            </p:cNvPr>
            <p:cNvSpPr>
              <a:spLocks noEditPoints="1"/>
            </p:cNvSpPr>
            <p:nvPr userDrawn="1"/>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grpFill/>
            <a:ln>
              <a:noFill/>
            </a:ln>
          </p:spPr>
          <p:txBody>
            <a:bodyPr vert="horz" wrap="square" lIns="91416" tIns="45708" rIns="91416" bIns="45708" numCol="1" anchor="t" anchorCtr="0" compatLnSpc="1">
              <a:prstTxWarp prst="textNoShape">
                <a:avLst/>
              </a:prstTxWarp>
            </a:bodyPr>
            <a:lstStyle/>
            <a:p>
              <a:endParaRPr lang="id-ID" sz="2399"/>
            </a:p>
          </p:txBody>
        </p:sp>
      </p:grpSp>
      <p:sp>
        <p:nvSpPr>
          <p:cNvPr id="17" name="Slide Number Placeholder 16"/>
          <p:cNvSpPr>
            <a:spLocks noGrp="1"/>
          </p:cNvSpPr>
          <p:nvPr>
            <p:ph type="sldNum" sz="quarter" idx="12"/>
          </p:nvPr>
        </p:nvSpPr>
        <p:spPr>
          <a:xfrm>
            <a:off x="11202730" y="6323774"/>
            <a:ext cx="491305" cy="420448"/>
          </a:xfrm>
        </p:spPr>
        <p:txBody>
          <a:bodyPr/>
          <a:lstStyle>
            <a:lvl1pPr>
              <a:defRPr sz="1100">
                <a:solidFill>
                  <a:schemeClr val="bg1"/>
                </a:solidFill>
              </a:defRPr>
            </a:lvl1p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681249425"/>
      </p:ext>
    </p:extLst>
  </p:cSld>
  <p:clrMapOvr>
    <a:masterClrMapping/>
  </p:clrMapOvr>
  <p:timing>
    <p:tnLst>
      <p:par>
        <p:cTn id="1" dur="indefinite" restart="never" nodeType="tmRoot"/>
      </p:par>
    </p:tnLst>
  </p:timing>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1"/>
          </a:xfrm>
        </p:spPr>
        <p:txBody>
          <a:bodyPr anchor="b"/>
          <a:lstStyle>
            <a:lvl1pPr algn="l">
              <a:defRPr sz="2700" b="1"/>
            </a:lvl1pPr>
          </a:lstStyle>
          <a:p>
            <a:r>
              <a:rPr lang="en-US" smtClean="0"/>
              <a:t>Click to edit Master title style</a:t>
            </a:r>
            <a:endParaRPr lang="en-US"/>
          </a:p>
        </p:txBody>
      </p:sp>
      <p:sp>
        <p:nvSpPr>
          <p:cNvPr id="3" name="Content Placeholder 2"/>
          <p:cNvSpPr>
            <a:spLocks noGrp="1"/>
          </p:cNvSpPr>
          <p:nvPr>
            <p:ph idx="1"/>
          </p:nvPr>
        </p:nvSpPr>
        <p:spPr>
          <a:xfrm>
            <a:off x="4766733" y="273053"/>
            <a:ext cx="6815667"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5404F2-BE9A-4460-8815-8F645183555F}" type="datetimeFigureOut">
              <a:rPr lang="en-US" smtClean="0"/>
              <a:pPr/>
              <a:t>3/16/16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129081745"/>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40"/>
            <a:ext cx="10972801" cy="711081"/>
          </a:xfrm>
          <a:prstGeom prst="rect">
            <a:avLst/>
          </a:prstGeom>
        </p:spPr>
        <p:txBody>
          <a:bodyPr vert="horz" lIns="121899" tIns="60949" rIns="121899" bIns="60949"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138426"/>
            <a:ext cx="10972801" cy="4987739"/>
          </a:xfrm>
          <a:prstGeom prst="rect">
            <a:avLst/>
          </a:prstGeom>
        </p:spPr>
        <p:txBody>
          <a:bodyPr vert="horz" lIns="121899" tIns="60949" rIns="121899" bIns="6094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2"/>
            <a:ext cx="2844800"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425404F2-BE9A-4460-8815-8F645183555F}" type="datetimeFigureOut">
              <a:rPr lang="en-US" smtClean="0"/>
              <a:pPr/>
              <a:t>3/16/16</a:t>
            </a:fld>
            <a:endParaRPr lang="en-US" dirty="0"/>
          </a:p>
        </p:txBody>
      </p:sp>
      <p:sp>
        <p:nvSpPr>
          <p:cNvPr id="5" name="Footer Placeholder 4"/>
          <p:cNvSpPr>
            <a:spLocks noGrp="1"/>
          </p:cNvSpPr>
          <p:nvPr>
            <p:ph type="ftr" sz="quarter" idx="3"/>
          </p:nvPr>
        </p:nvSpPr>
        <p:spPr>
          <a:xfrm>
            <a:off x="4165601" y="6356352"/>
            <a:ext cx="3860800"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1" y="6356352"/>
            <a:ext cx="2844800"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dirty="0"/>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2" r:id="rId13"/>
  </p:sldLayoutIdLst>
  <p:timing>
    <p:tnLst>
      <p:par>
        <p:cTn id="1" dur="indefinite" restart="never" nodeType="tmRoot"/>
      </p:par>
    </p:tnLst>
  </p:timing>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 Id="rId3" Type="http://schemas.openxmlformats.org/officeDocument/2006/relationships/chart" Target="../charts/char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1.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 Id="rId3" Type="http://schemas.openxmlformats.org/officeDocument/2006/relationships/chart" Target="../charts/char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 Id="rId3" Type="http://schemas.openxmlformats.org/officeDocument/2006/relationships/chart" Target="../charts/char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7.xml"/><Relationship Id="rId3" Type="http://schemas.openxmlformats.org/officeDocument/2006/relationships/chart" Target="../charts/char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9.xml"/><Relationship Id="rId3" Type="http://schemas.openxmlformats.org/officeDocument/2006/relationships/chart" Target="../charts/char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xml"/><Relationship Id="rId3" Type="http://schemas.openxmlformats.org/officeDocument/2006/relationships/chart" Target="../charts/char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xml"/><Relationship Id="rId3" Type="http://schemas.openxmlformats.org/officeDocument/2006/relationships/chart" Target="../charts/chart1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microsoft.com/office/2007/relationships/hdphoto" Target="../media/hdphoto2.wdp"/><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microsoft.com/office/2007/relationships/hdphoto" Target="../media/hdphoto2.wdp"/></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microsoft.com/office/2007/relationships/hdphoto" Target="../media/hdphoto3.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jpeg"/><Relationship Id="rId3" Type="http://schemas.openxmlformats.org/officeDocument/2006/relationships/image" Target="../media/image8.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microsoft.com/office/2007/relationships/hdphoto" Target="../media/hdphoto2.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microsoft.com/office/2007/relationships/hdphoto" Target="../media/hdphoto2.wdp"/></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9604" b="3960"/>
          <a:stretch/>
        </p:blipFill>
        <p:spPr>
          <a:xfrm>
            <a:off x="0" y="0"/>
            <a:ext cx="12192000" cy="6858000"/>
          </a:xfrm>
          <a:prstGeom prst="rect">
            <a:avLst/>
          </a:prstGeom>
        </p:spPr>
      </p:pic>
      <p:sp>
        <p:nvSpPr>
          <p:cNvPr id="19" name="Rectangle 18"/>
          <p:cNvSpPr/>
          <p:nvPr/>
        </p:nvSpPr>
        <p:spPr>
          <a:xfrm>
            <a:off x="0" y="0"/>
            <a:ext cx="12192000" cy="6857999"/>
          </a:xfrm>
          <a:prstGeom prst="rect">
            <a:avLst/>
          </a:prstGeom>
          <a:solidFill>
            <a:schemeClr val="accent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8" name="TextBox 17"/>
          <p:cNvSpPr txBox="1"/>
          <p:nvPr/>
        </p:nvSpPr>
        <p:spPr>
          <a:xfrm>
            <a:off x="0" y="2312938"/>
            <a:ext cx="12192000" cy="1446550"/>
          </a:xfrm>
          <a:prstGeom prst="rect">
            <a:avLst/>
          </a:prstGeom>
          <a:noFill/>
        </p:spPr>
        <p:txBody>
          <a:bodyPr wrap="square" rtlCol="0">
            <a:spAutoFit/>
          </a:bodyPr>
          <a:lstStyle/>
          <a:p>
            <a:pPr algn="ctr"/>
            <a:r>
              <a:rPr lang="en-US" sz="8800" dirty="0">
                <a:solidFill>
                  <a:schemeClr val="bg1"/>
                </a:solidFill>
                <a:latin typeface="+mj-lt"/>
              </a:rPr>
              <a:t>ANNUAL</a:t>
            </a:r>
            <a:r>
              <a:rPr lang="en-US" sz="8800" dirty="0">
                <a:solidFill>
                  <a:schemeClr val="bg1"/>
                </a:solidFill>
                <a:latin typeface="Calibri Light" panose="020F0302020204030204" pitchFamily="34" charset="0"/>
              </a:rPr>
              <a:t> </a:t>
            </a:r>
            <a:r>
              <a:rPr lang="en-US" sz="8800" dirty="0">
                <a:solidFill>
                  <a:schemeClr val="bg1"/>
                </a:solidFill>
                <a:latin typeface="+mj-lt"/>
              </a:rPr>
              <a:t>REPORT</a:t>
            </a:r>
          </a:p>
        </p:txBody>
      </p:sp>
      <p:pic>
        <p:nvPicPr>
          <p:cNvPr id="9" name="Picture 2" descr="E:\cloud\drive\websites\slidemodel\logo\sebastian\slidemodel-logo-trans.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1000" y="6225347"/>
            <a:ext cx="2005520" cy="379647"/>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p:cNvSpPr txBox="1"/>
          <p:nvPr/>
        </p:nvSpPr>
        <p:spPr>
          <a:xfrm>
            <a:off x="0" y="3429000"/>
            <a:ext cx="12192000" cy="523220"/>
          </a:xfrm>
          <a:prstGeom prst="rect">
            <a:avLst/>
          </a:prstGeom>
          <a:noFill/>
        </p:spPr>
        <p:txBody>
          <a:bodyPr wrap="square" rtlCol="0">
            <a:spAutoFit/>
          </a:bodyPr>
          <a:lstStyle/>
          <a:p>
            <a:pPr algn="ctr"/>
            <a:r>
              <a:rPr lang="en-US" sz="2800" dirty="0" smtClean="0">
                <a:solidFill>
                  <a:schemeClr val="accent1"/>
                </a:solidFill>
                <a:latin typeface="+mj-lt"/>
              </a:rPr>
              <a:t>PowerPoint Template</a:t>
            </a:r>
            <a:endParaRPr lang="en-US" sz="2800" dirty="0">
              <a:solidFill>
                <a:schemeClr val="accent1"/>
              </a:solidFill>
              <a:latin typeface="+mj-lt"/>
            </a:endParaRPr>
          </a:p>
        </p:txBody>
      </p:sp>
      <p:grpSp>
        <p:nvGrpSpPr>
          <p:cNvPr id="17" name="Group 16"/>
          <p:cNvGrpSpPr/>
          <p:nvPr/>
        </p:nvGrpSpPr>
        <p:grpSpPr>
          <a:xfrm>
            <a:off x="2209800" y="3696538"/>
            <a:ext cx="7772400" cy="0"/>
            <a:chOff x="2209800" y="3962400"/>
            <a:chExt cx="7772400" cy="0"/>
          </a:xfrm>
        </p:grpSpPr>
        <p:cxnSp>
          <p:nvCxnSpPr>
            <p:cNvPr id="11" name="Straight Connector 10"/>
            <p:cNvCxnSpPr/>
            <p:nvPr/>
          </p:nvCxnSpPr>
          <p:spPr>
            <a:xfrm>
              <a:off x="2209800" y="3962400"/>
              <a:ext cx="2209800" cy="0"/>
            </a:xfrm>
            <a:prstGeom prst="line">
              <a:avLst/>
            </a:prstGeom>
            <a:ln w="101600" cmpd="dbl"/>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7772400" y="3962400"/>
              <a:ext cx="2209800" cy="0"/>
            </a:xfrm>
            <a:prstGeom prst="line">
              <a:avLst/>
            </a:prstGeom>
            <a:ln w="101600" cmpd="dbl"/>
          </p:spPr>
          <p:style>
            <a:lnRef idx="1">
              <a:schemeClr val="accent1"/>
            </a:lnRef>
            <a:fillRef idx="0">
              <a:schemeClr val="accent1"/>
            </a:fillRef>
            <a:effectRef idx="0">
              <a:schemeClr val="accent1"/>
            </a:effectRef>
            <a:fontRef idx="minor">
              <a:schemeClr val="tx1"/>
            </a:fontRef>
          </p:style>
        </p:cxnSp>
      </p:grpSp>
      <p:grpSp>
        <p:nvGrpSpPr>
          <p:cNvPr id="23" name="Group 22"/>
          <p:cNvGrpSpPr/>
          <p:nvPr/>
        </p:nvGrpSpPr>
        <p:grpSpPr>
          <a:xfrm>
            <a:off x="4229100" y="4336869"/>
            <a:ext cx="661480" cy="576384"/>
            <a:chOff x="12061825" y="339725"/>
            <a:chExt cx="1851026" cy="1612900"/>
          </a:xfrm>
          <a:solidFill>
            <a:schemeClr val="accent1"/>
          </a:solidFill>
        </p:grpSpPr>
        <p:sp>
          <p:nvSpPr>
            <p:cNvPr id="24" name="Oval 32"/>
            <p:cNvSpPr>
              <a:spLocks noChangeArrowheads="1"/>
            </p:cNvSpPr>
            <p:nvPr/>
          </p:nvSpPr>
          <p:spPr bwMode="auto">
            <a:xfrm>
              <a:off x="12579350" y="1585913"/>
              <a:ext cx="287338" cy="2905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33"/>
            <p:cNvSpPr>
              <a:spLocks/>
            </p:cNvSpPr>
            <p:nvPr/>
          </p:nvSpPr>
          <p:spPr bwMode="auto">
            <a:xfrm>
              <a:off x="12061825" y="339725"/>
              <a:ext cx="1779588" cy="1196975"/>
            </a:xfrm>
            <a:custGeom>
              <a:avLst/>
              <a:gdLst>
                <a:gd name="T0" fmla="*/ 197 w 557"/>
                <a:gd name="T1" fmla="*/ 318 h 371"/>
                <a:gd name="T2" fmla="*/ 190 w 557"/>
                <a:gd name="T3" fmla="*/ 266 h 371"/>
                <a:gd name="T4" fmla="*/ 392 w 557"/>
                <a:gd name="T5" fmla="*/ 266 h 371"/>
                <a:gd name="T6" fmla="*/ 389 w 557"/>
                <a:gd name="T7" fmla="*/ 245 h 371"/>
                <a:gd name="T8" fmla="*/ 389 w 557"/>
                <a:gd name="T9" fmla="*/ 239 h 371"/>
                <a:gd name="T10" fmla="*/ 187 w 557"/>
                <a:gd name="T11" fmla="*/ 239 h 371"/>
                <a:gd name="T12" fmla="*/ 180 w 557"/>
                <a:gd name="T13" fmla="*/ 186 h 371"/>
                <a:gd name="T14" fmla="*/ 391 w 557"/>
                <a:gd name="T15" fmla="*/ 186 h 371"/>
                <a:gd name="T16" fmla="*/ 419 w 557"/>
                <a:gd name="T17" fmla="*/ 186 h 371"/>
                <a:gd name="T18" fmla="*/ 463 w 557"/>
                <a:gd name="T19" fmla="*/ 171 h 371"/>
                <a:gd name="T20" fmla="*/ 531 w 557"/>
                <a:gd name="T21" fmla="*/ 214 h 371"/>
                <a:gd name="T22" fmla="*/ 541 w 557"/>
                <a:gd name="T23" fmla="*/ 183 h 371"/>
                <a:gd name="T24" fmla="*/ 516 w 557"/>
                <a:gd name="T25" fmla="*/ 141 h 371"/>
                <a:gd name="T26" fmla="*/ 431 w 557"/>
                <a:gd name="T27" fmla="*/ 141 h 371"/>
                <a:gd name="T28" fmla="*/ 391 w 557"/>
                <a:gd name="T29" fmla="*/ 141 h 371"/>
                <a:gd name="T30" fmla="*/ 175 w 557"/>
                <a:gd name="T31" fmla="*/ 141 h 371"/>
                <a:gd name="T32" fmla="*/ 167 w 557"/>
                <a:gd name="T33" fmla="*/ 82 h 371"/>
                <a:gd name="T34" fmla="*/ 138 w 557"/>
                <a:gd name="T35" fmla="*/ 55 h 371"/>
                <a:gd name="T36" fmla="*/ 67 w 557"/>
                <a:gd name="T37" fmla="*/ 16 h 371"/>
                <a:gd name="T38" fmla="*/ 38 w 557"/>
                <a:gd name="T39" fmla="*/ 0 h 371"/>
                <a:gd name="T40" fmla="*/ 29 w 557"/>
                <a:gd name="T41" fmla="*/ 0 h 371"/>
                <a:gd name="T42" fmla="*/ 0 w 557"/>
                <a:gd name="T43" fmla="*/ 26 h 371"/>
                <a:gd name="T44" fmla="*/ 29 w 557"/>
                <a:gd name="T45" fmla="*/ 51 h 371"/>
                <a:gd name="T46" fmla="*/ 38 w 557"/>
                <a:gd name="T47" fmla="*/ 51 h 371"/>
                <a:gd name="T48" fmla="*/ 56 w 557"/>
                <a:gd name="T49" fmla="*/ 45 h 371"/>
                <a:gd name="T50" fmla="*/ 105 w 557"/>
                <a:gd name="T51" fmla="*/ 83 h 371"/>
                <a:gd name="T52" fmla="*/ 120 w 557"/>
                <a:gd name="T53" fmla="*/ 106 h 371"/>
                <a:gd name="T54" fmla="*/ 151 w 557"/>
                <a:gd name="T55" fmla="*/ 341 h 371"/>
                <a:gd name="T56" fmla="*/ 180 w 557"/>
                <a:gd name="T57" fmla="*/ 371 h 371"/>
                <a:gd name="T58" fmla="*/ 322 w 557"/>
                <a:gd name="T59" fmla="*/ 371 h 371"/>
                <a:gd name="T60" fmla="*/ 322 w 557"/>
                <a:gd name="T61" fmla="*/ 357 h 371"/>
                <a:gd name="T62" fmla="*/ 333 w 557"/>
                <a:gd name="T63" fmla="*/ 318 h 371"/>
                <a:gd name="T64" fmla="*/ 197 w 557"/>
                <a:gd name="T65" fmla="*/ 318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7" h="371">
                  <a:moveTo>
                    <a:pt x="197" y="318"/>
                  </a:moveTo>
                  <a:cubicBezTo>
                    <a:pt x="190" y="266"/>
                    <a:pt x="190" y="266"/>
                    <a:pt x="190" y="266"/>
                  </a:cubicBezTo>
                  <a:cubicBezTo>
                    <a:pt x="392" y="266"/>
                    <a:pt x="392" y="266"/>
                    <a:pt x="392" y="266"/>
                  </a:cubicBezTo>
                  <a:cubicBezTo>
                    <a:pt x="390" y="259"/>
                    <a:pt x="389" y="252"/>
                    <a:pt x="389" y="245"/>
                  </a:cubicBezTo>
                  <a:cubicBezTo>
                    <a:pt x="389" y="243"/>
                    <a:pt x="389" y="241"/>
                    <a:pt x="389" y="239"/>
                  </a:cubicBezTo>
                  <a:cubicBezTo>
                    <a:pt x="187" y="239"/>
                    <a:pt x="187" y="239"/>
                    <a:pt x="187" y="239"/>
                  </a:cubicBezTo>
                  <a:cubicBezTo>
                    <a:pt x="180" y="186"/>
                    <a:pt x="180" y="186"/>
                    <a:pt x="180" y="186"/>
                  </a:cubicBezTo>
                  <a:cubicBezTo>
                    <a:pt x="391" y="186"/>
                    <a:pt x="391" y="186"/>
                    <a:pt x="391" y="186"/>
                  </a:cubicBezTo>
                  <a:cubicBezTo>
                    <a:pt x="419" y="186"/>
                    <a:pt x="419" y="186"/>
                    <a:pt x="419" y="186"/>
                  </a:cubicBezTo>
                  <a:cubicBezTo>
                    <a:pt x="431" y="176"/>
                    <a:pt x="447" y="171"/>
                    <a:pt x="463" y="171"/>
                  </a:cubicBezTo>
                  <a:cubicBezTo>
                    <a:pt x="493" y="171"/>
                    <a:pt x="519" y="189"/>
                    <a:pt x="531" y="214"/>
                  </a:cubicBezTo>
                  <a:cubicBezTo>
                    <a:pt x="541" y="183"/>
                    <a:pt x="541" y="183"/>
                    <a:pt x="541" y="183"/>
                  </a:cubicBezTo>
                  <a:cubicBezTo>
                    <a:pt x="541" y="183"/>
                    <a:pt x="557" y="141"/>
                    <a:pt x="516" y="141"/>
                  </a:cubicBezTo>
                  <a:cubicBezTo>
                    <a:pt x="459" y="141"/>
                    <a:pt x="431" y="141"/>
                    <a:pt x="431" y="141"/>
                  </a:cubicBezTo>
                  <a:cubicBezTo>
                    <a:pt x="391" y="141"/>
                    <a:pt x="391" y="141"/>
                    <a:pt x="391" y="141"/>
                  </a:cubicBezTo>
                  <a:cubicBezTo>
                    <a:pt x="175" y="141"/>
                    <a:pt x="175" y="141"/>
                    <a:pt x="175" y="141"/>
                  </a:cubicBezTo>
                  <a:cubicBezTo>
                    <a:pt x="175" y="141"/>
                    <a:pt x="170" y="99"/>
                    <a:pt x="167" y="82"/>
                  </a:cubicBezTo>
                  <a:cubicBezTo>
                    <a:pt x="165" y="65"/>
                    <a:pt x="138" y="55"/>
                    <a:pt x="138" y="55"/>
                  </a:cubicBezTo>
                  <a:cubicBezTo>
                    <a:pt x="67" y="16"/>
                    <a:pt x="67" y="16"/>
                    <a:pt x="67" y="16"/>
                  </a:cubicBezTo>
                  <a:cubicBezTo>
                    <a:pt x="61" y="11"/>
                    <a:pt x="52" y="0"/>
                    <a:pt x="38" y="0"/>
                  </a:cubicBezTo>
                  <a:cubicBezTo>
                    <a:pt x="29" y="0"/>
                    <a:pt x="29" y="0"/>
                    <a:pt x="29" y="0"/>
                  </a:cubicBezTo>
                  <a:cubicBezTo>
                    <a:pt x="13" y="0"/>
                    <a:pt x="0" y="12"/>
                    <a:pt x="0" y="26"/>
                  </a:cubicBezTo>
                  <a:cubicBezTo>
                    <a:pt x="0" y="40"/>
                    <a:pt x="13" y="51"/>
                    <a:pt x="29" y="51"/>
                  </a:cubicBezTo>
                  <a:cubicBezTo>
                    <a:pt x="38" y="51"/>
                    <a:pt x="38" y="51"/>
                    <a:pt x="38" y="51"/>
                  </a:cubicBezTo>
                  <a:cubicBezTo>
                    <a:pt x="45" y="51"/>
                    <a:pt x="51" y="49"/>
                    <a:pt x="56" y="45"/>
                  </a:cubicBezTo>
                  <a:cubicBezTo>
                    <a:pt x="105" y="83"/>
                    <a:pt x="105" y="83"/>
                    <a:pt x="105" y="83"/>
                  </a:cubicBezTo>
                  <a:cubicBezTo>
                    <a:pt x="105" y="83"/>
                    <a:pt x="119" y="93"/>
                    <a:pt x="120" y="106"/>
                  </a:cubicBezTo>
                  <a:cubicBezTo>
                    <a:pt x="122" y="119"/>
                    <a:pt x="151" y="341"/>
                    <a:pt x="151" y="341"/>
                  </a:cubicBezTo>
                  <a:cubicBezTo>
                    <a:pt x="151" y="341"/>
                    <a:pt x="153" y="371"/>
                    <a:pt x="180" y="371"/>
                  </a:cubicBezTo>
                  <a:cubicBezTo>
                    <a:pt x="194" y="371"/>
                    <a:pt x="258" y="371"/>
                    <a:pt x="322" y="371"/>
                  </a:cubicBezTo>
                  <a:cubicBezTo>
                    <a:pt x="322" y="357"/>
                    <a:pt x="322" y="357"/>
                    <a:pt x="322" y="357"/>
                  </a:cubicBezTo>
                  <a:cubicBezTo>
                    <a:pt x="322" y="356"/>
                    <a:pt x="321" y="337"/>
                    <a:pt x="333" y="318"/>
                  </a:cubicBezTo>
                  <a:lnTo>
                    <a:pt x="197" y="3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34"/>
            <p:cNvSpPr>
              <a:spLocks noEditPoints="1"/>
            </p:cNvSpPr>
            <p:nvPr/>
          </p:nvSpPr>
          <p:spPr bwMode="auto">
            <a:xfrm>
              <a:off x="13168313" y="1330325"/>
              <a:ext cx="744538" cy="622300"/>
            </a:xfrm>
            <a:custGeom>
              <a:avLst/>
              <a:gdLst>
                <a:gd name="T0" fmla="*/ 167 w 233"/>
                <a:gd name="T1" fmla="*/ 0 h 193"/>
                <a:gd name="T2" fmla="*/ 129 w 233"/>
                <a:gd name="T3" fmla="*/ 0 h 193"/>
                <a:gd name="T4" fmla="*/ 126 w 233"/>
                <a:gd name="T5" fmla="*/ 20 h 193"/>
                <a:gd name="T6" fmla="*/ 110 w 233"/>
                <a:gd name="T7" fmla="*/ 21 h 193"/>
                <a:gd name="T8" fmla="*/ 106 w 233"/>
                <a:gd name="T9" fmla="*/ 0 h 193"/>
                <a:gd name="T10" fmla="*/ 69 w 233"/>
                <a:gd name="T11" fmla="*/ 0 h 193"/>
                <a:gd name="T12" fmla="*/ 2 w 233"/>
                <a:gd name="T13" fmla="*/ 53 h 193"/>
                <a:gd name="T14" fmla="*/ 2 w 233"/>
                <a:gd name="T15" fmla="*/ 172 h 193"/>
                <a:gd name="T16" fmla="*/ 2 w 233"/>
                <a:gd name="T17" fmla="*/ 172 h 193"/>
                <a:gd name="T18" fmla="*/ 2 w 233"/>
                <a:gd name="T19" fmla="*/ 173 h 193"/>
                <a:gd name="T20" fmla="*/ 23 w 233"/>
                <a:gd name="T21" fmla="*/ 193 h 193"/>
                <a:gd name="T22" fmla="*/ 43 w 233"/>
                <a:gd name="T23" fmla="*/ 173 h 193"/>
                <a:gd name="T24" fmla="*/ 43 w 233"/>
                <a:gd name="T25" fmla="*/ 172 h 193"/>
                <a:gd name="T26" fmla="*/ 43 w 233"/>
                <a:gd name="T27" fmla="*/ 172 h 193"/>
                <a:gd name="T28" fmla="*/ 43 w 233"/>
                <a:gd name="T29" fmla="*/ 62 h 193"/>
                <a:gd name="T30" fmla="*/ 56 w 233"/>
                <a:gd name="T31" fmla="*/ 62 h 193"/>
                <a:gd name="T32" fmla="*/ 56 w 233"/>
                <a:gd name="T33" fmla="*/ 182 h 193"/>
                <a:gd name="T34" fmla="*/ 179 w 233"/>
                <a:gd name="T35" fmla="*/ 184 h 193"/>
                <a:gd name="T36" fmla="*/ 179 w 233"/>
                <a:gd name="T37" fmla="*/ 61 h 193"/>
                <a:gd name="T38" fmla="*/ 192 w 233"/>
                <a:gd name="T39" fmla="*/ 61 h 193"/>
                <a:gd name="T40" fmla="*/ 192 w 233"/>
                <a:gd name="T41" fmla="*/ 172 h 193"/>
                <a:gd name="T42" fmla="*/ 192 w 233"/>
                <a:gd name="T43" fmla="*/ 172 h 193"/>
                <a:gd name="T44" fmla="*/ 192 w 233"/>
                <a:gd name="T45" fmla="*/ 172 h 193"/>
                <a:gd name="T46" fmla="*/ 212 w 233"/>
                <a:gd name="T47" fmla="*/ 193 h 193"/>
                <a:gd name="T48" fmla="*/ 233 w 233"/>
                <a:gd name="T49" fmla="*/ 172 h 193"/>
                <a:gd name="T50" fmla="*/ 233 w 233"/>
                <a:gd name="T51" fmla="*/ 172 h 193"/>
                <a:gd name="T52" fmla="*/ 233 w 233"/>
                <a:gd name="T53" fmla="*/ 53 h 193"/>
                <a:gd name="T54" fmla="*/ 167 w 233"/>
                <a:gd name="T55" fmla="*/ 0 h 193"/>
                <a:gd name="T56" fmla="*/ 118 w 233"/>
                <a:gd name="T57" fmla="*/ 137 h 193"/>
                <a:gd name="T58" fmla="*/ 105 w 233"/>
                <a:gd name="T59" fmla="*/ 120 h 193"/>
                <a:gd name="T60" fmla="*/ 111 w 233"/>
                <a:gd name="T61" fmla="*/ 32 h 193"/>
                <a:gd name="T62" fmla="*/ 124 w 233"/>
                <a:gd name="T63" fmla="*/ 32 h 193"/>
                <a:gd name="T64" fmla="*/ 124 w 233"/>
                <a:gd name="T65" fmla="*/ 33 h 193"/>
                <a:gd name="T66" fmla="*/ 127 w 233"/>
                <a:gd name="T67" fmla="*/ 76 h 193"/>
                <a:gd name="T68" fmla="*/ 131 w 233"/>
                <a:gd name="T69" fmla="*/ 120 h 193"/>
                <a:gd name="T70" fmla="*/ 118 w 233"/>
                <a:gd name="T71" fmla="*/ 13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3" h="193">
                  <a:moveTo>
                    <a:pt x="167" y="0"/>
                  </a:moveTo>
                  <a:cubicBezTo>
                    <a:pt x="129" y="0"/>
                    <a:pt x="129" y="0"/>
                    <a:pt x="129" y="0"/>
                  </a:cubicBezTo>
                  <a:cubicBezTo>
                    <a:pt x="133" y="4"/>
                    <a:pt x="128" y="14"/>
                    <a:pt x="126" y="20"/>
                  </a:cubicBezTo>
                  <a:cubicBezTo>
                    <a:pt x="120" y="19"/>
                    <a:pt x="115" y="20"/>
                    <a:pt x="110" y="21"/>
                  </a:cubicBezTo>
                  <a:cubicBezTo>
                    <a:pt x="107" y="15"/>
                    <a:pt x="103" y="4"/>
                    <a:pt x="106" y="0"/>
                  </a:cubicBezTo>
                  <a:cubicBezTo>
                    <a:pt x="69" y="0"/>
                    <a:pt x="69" y="0"/>
                    <a:pt x="69" y="0"/>
                  </a:cubicBezTo>
                  <a:cubicBezTo>
                    <a:pt x="0" y="2"/>
                    <a:pt x="2" y="53"/>
                    <a:pt x="2" y="53"/>
                  </a:cubicBezTo>
                  <a:cubicBezTo>
                    <a:pt x="2" y="172"/>
                    <a:pt x="2" y="172"/>
                    <a:pt x="2" y="172"/>
                  </a:cubicBezTo>
                  <a:cubicBezTo>
                    <a:pt x="2" y="172"/>
                    <a:pt x="2" y="172"/>
                    <a:pt x="2" y="172"/>
                  </a:cubicBezTo>
                  <a:cubicBezTo>
                    <a:pt x="2" y="172"/>
                    <a:pt x="2" y="173"/>
                    <a:pt x="2" y="173"/>
                  </a:cubicBezTo>
                  <a:cubicBezTo>
                    <a:pt x="2" y="184"/>
                    <a:pt x="12" y="193"/>
                    <a:pt x="23" y="193"/>
                  </a:cubicBezTo>
                  <a:cubicBezTo>
                    <a:pt x="34" y="193"/>
                    <a:pt x="43" y="184"/>
                    <a:pt x="43" y="173"/>
                  </a:cubicBezTo>
                  <a:cubicBezTo>
                    <a:pt x="43" y="173"/>
                    <a:pt x="43" y="172"/>
                    <a:pt x="43" y="172"/>
                  </a:cubicBezTo>
                  <a:cubicBezTo>
                    <a:pt x="43" y="172"/>
                    <a:pt x="43" y="172"/>
                    <a:pt x="43" y="172"/>
                  </a:cubicBezTo>
                  <a:cubicBezTo>
                    <a:pt x="43" y="62"/>
                    <a:pt x="43" y="62"/>
                    <a:pt x="43" y="62"/>
                  </a:cubicBezTo>
                  <a:cubicBezTo>
                    <a:pt x="56" y="62"/>
                    <a:pt x="56" y="62"/>
                    <a:pt x="56" y="62"/>
                  </a:cubicBezTo>
                  <a:cubicBezTo>
                    <a:pt x="56" y="182"/>
                    <a:pt x="56" y="182"/>
                    <a:pt x="56" y="182"/>
                  </a:cubicBezTo>
                  <a:cubicBezTo>
                    <a:pt x="179" y="184"/>
                    <a:pt x="179" y="184"/>
                    <a:pt x="179" y="184"/>
                  </a:cubicBezTo>
                  <a:cubicBezTo>
                    <a:pt x="179" y="61"/>
                    <a:pt x="179" y="61"/>
                    <a:pt x="179" y="61"/>
                  </a:cubicBezTo>
                  <a:cubicBezTo>
                    <a:pt x="192" y="61"/>
                    <a:pt x="192" y="61"/>
                    <a:pt x="192" y="61"/>
                  </a:cubicBezTo>
                  <a:cubicBezTo>
                    <a:pt x="192" y="172"/>
                    <a:pt x="192" y="172"/>
                    <a:pt x="192" y="172"/>
                  </a:cubicBezTo>
                  <a:cubicBezTo>
                    <a:pt x="192" y="172"/>
                    <a:pt x="192" y="172"/>
                    <a:pt x="192" y="172"/>
                  </a:cubicBezTo>
                  <a:cubicBezTo>
                    <a:pt x="192" y="172"/>
                    <a:pt x="192" y="172"/>
                    <a:pt x="192" y="172"/>
                  </a:cubicBezTo>
                  <a:cubicBezTo>
                    <a:pt x="192" y="184"/>
                    <a:pt x="201" y="193"/>
                    <a:pt x="212" y="193"/>
                  </a:cubicBezTo>
                  <a:cubicBezTo>
                    <a:pt x="224" y="193"/>
                    <a:pt x="233" y="184"/>
                    <a:pt x="233" y="172"/>
                  </a:cubicBezTo>
                  <a:cubicBezTo>
                    <a:pt x="233" y="172"/>
                    <a:pt x="233" y="172"/>
                    <a:pt x="233" y="172"/>
                  </a:cubicBezTo>
                  <a:cubicBezTo>
                    <a:pt x="233" y="53"/>
                    <a:pt x="233" y="53"/>
                    <a:pt x="233" y="53"/>
                  </a:cubicBezTo>
                  <a:cubicBezTo>
                    <a:pt x="228" y="0"/>
                    <a:pt x="167" y="0"/>
                    <a:pt x="167" y="0"/>
                  </a:cubicBezTo>
                  <a:close/>
                  <a:moveTo>
                    <a:pt x="118" y="137"/>
                  </a:moveTo>
                  <a:cubicBezTo>
                    <a:pt x="105" y="120"/>
                    <a:pt x="105" y="120"/>
                    <a:pt x="105" y="120"/>
                  </a:cubicBezTo>
                  <a:cubicBezTo>
                    <a:pt x="111" y="32"/>
                    <a:pt x="111" y="32"/>
                    <a:pt x="111" y="32"/>
                  </a:cubicBezTo>
                  <a:cubicBezTo>
                    <a:pt x="115" y="31"/>
                    <a:pt x="120" y="31"/>
                    <a:pt x="124" y="32"/>
                  </a:cubicBezTo>
                  <a:cubicBezTo>
                    <a:pt x="124" y="33"/>
                    <a:pt x="124" y="33"/>
                    <a:pt x="124" y="33"/>
                  </a:cubicBezTo>
                  <a:cubicBezTo>
                    <a:pt x="127" y="76"/>
                    <a:pt x="127" y="76"/>
                    <a:pt x="127" y="76"/>
                  </a:cubicBezTo>
                  <a:cubicBezTo>
                    <a:pt x="131" y="120"/>
                    <a:pt x="131" y="120"/>
                    <a:pt x="131" y="120"/>
                  </a:cubicBezTo>
                  <a:lnTo>
                    <a:pt x="118" y="1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35"/>
            <p:cNvSpPr>
              <a:spLocks/>
            </p:cNvSpPr>
            <p:nvPr/>
          </p:nvSpPr>
          <p:spPr bwMode="auto">
            <a:xfrm>
              <a:off x="13398500" y="968375"/>
              <a:ext cx="315913" cy="314325"/>
            </a:xfrm>
            <a:custGeom>
              <a:avLst/>
              <a:gdLst>
                <a:gd name="T0" fmla="*/ 96 w 99"/>
                <a:gd name="T1" fmla="*/ 56 h 97"/>
                <a:gd name="T2" fmla="*/ 99 w 99"/>
                <a:gd name="T3" fmla="*/ 53 h 97"/>
                <a:gd name="T4" fmla="*/ 99 w 99"/>
                <a:gd name="T5" fmla="*/ 35 h 97"/>
                <a:gd name="T6" fmla="*/ 96 w 99"/>
                <a:gd name="T7" fmla="*/ 32 h 97"/>
                <a:gd name="T8" fmla="*/ 94 w 99"/>
                <a:gd name="T9" fmla="*/ 33 h 97"/>
                <a:gd name="T10" fmla="*/ 48 w 99"/>
                <a:gd name="T11" fmla="*/ 0 h 97"/>
                <a:gd name="T12" fmla="*/ 0 w 99"/>
                <a:gd name="T13" fmla="*/ 48 h 97"/>
                <a:gd name="T14" fmla="*/ 48 w 99"/>
                <a:gd name="T15" fmla="*/ 97 h 97"/>
                <a:gd name="T16" fmla="*/ 94 w 99"/>
                <a:gd name="T17" fmla="*/ 63 h 97"/>
                <a:gd name="T18" fmla="*/ 51 w 99"/>
                <a:gd name="T19" fmla="*/ 86 h 97"/>
                <a:gd name="T20" fmla="*/ 50 w 99"/>
                <a:gd name="T21" fmla="*/ 79 h 97"/>
                <a:gd name="T22" fmla="*/ 94 w 99"/>
                <a:gd name="T23" fmla="*/ 52 h 97"/>
                <a:gd name="T24" fmla="*/ 94 w 99"/>
                <a:gd name="T25" fmla="*/ 53 h 97"/>
                <a:gd name="T26" fmla="*/ 96 w 99"/>
                <a:gd name="T27" fmla="*/ 5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9" h="97">
                  <a:moveTo>
                    <a:pt x="96" y="56"/>
                  </a:moveTo>
                  <a:cubicBezTo>
                    <a:pt x="98" y="56"/>
                    <a:pt x="99" y="54"/>
                    <a:pt x="99" y="53"/>
                  </a:cubicBezTo>
                  <a:cubicBezTo>
                    <a:pt x="99" y="35"/>
                    <a:pt x="99" y="35"/>
                    <a:pt x="99" y="35"/>
                  </a:cubicBezTo>
                  <a:cubicBezTo>
                    <a:pt x="99" y="33"/>
                    <a:pt x="98" y="32"/>
                    <a:pt x="96" y="32"/>
                  </a:cubicBezTo>
                  <a:cubicBezTo>
                    <a:pt x="95" y="32"/>
                    <a:pt x="95" y="33"/>
                    <a:pt x="94" y="33"/>
                  </a:cubicBezTo>
                  <a:cubicBezTo>
                    <a:pt x="88" y="14"/>
                    <a:pt x="70" y="0"/>
                    <a:pt x="48" y="0"/>
                  </a:cubicBezTo>
                  <a:cubicBezTo>
                    <a:pt x="22" y="0"/>
                    <a:pt x="0" y="21"/>
                    <a:pt x="0" y="48"/>
                  </a:cubicBezTo>
                  <a:cubicBezTo>
                    <a:pt x="0" y="75"/>
                    <a:pt x="22" y="97"/>
                    <a:pt x="48" y="97"/>
                  </a:cubicBezTo>
                  <a:cubicBezTo>
                    <a:pt x="70" y="97"/>
                    <a:pt x="88" y="83"/>
                    <a:pt x="94" y="63"/>
                  </a:cubicBezTo>
                  <a:cubicBezTo>
                    <a:pt x="80" y="80"/>
                    <a:pt x="53" y="85"/>
                    <a:pt x="51" y="86"/>
                  </a:cubicBezTo>
                  <a:cubicBezTo>
                    <a:pt x="50" y="79"/>
                    <a:pt x="50" y="79"/>
                    <a:pt x="50" y="79"/>
                  </a:cubicBezTo>
                  <a:cubicBezTo>
                    <a:pt x="50" y="79"/>
                    <a:pt x="84" y="72"/>
                    <a:pt x="94" y="52"/>
                  </a:cubicBezTo>
                  <a:cubicBezTo>
                    <a:pt x="94" y="53"/>
                    <a:pt x="94" y="53"/>
                    <a:pt x="94" y="53"/>
                  </a:cubicBezTo>
                  <a:cubicBezTo>
                    <a:pt x="94" y="54"/>
                    <a:pt x="95" y="56"/>
                    <a:pt x="96"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3" name="Group 32"/>
          <p:cNvGrpSpPr/>
          <p:nvPr/>
        </p:nvGrpSpPr>
        <p:grpSpPr>
          <a:xfrm>
            <a:off x="7158683" y="4269824"/>
            <a:ext cx="804217" cy="710474"/>
            <a:chOff x="11936413" y="3241677"/>
            <a:chExt cx="258762" cy="228600"/>
          </a:xfrm>
          <a:solidFill>
            <a:schemeClr val="accent1"/>
          </a:solidFill>
        </p:grpSpPr>
        <p:sp>
          <p:nvSpPr>
            <p:cNvPr id="34" name="Freeform 15"/>
            <p:cNvSpPr>
              <a:spLocks noEditPoints="1"/>
            </p:cNvSpPr>
            <p:nvPr/>
          </p:nvSpPr>
          <p:spPr bwMode="auto">
            <a:xfrm>
              <a:off x="11936413" y="3241677"/>
              <a:ext cx="217488" cy="225425"/>
            </a:xfrm>
            <a:custGeom>
              <a:avLst/>
              <a:gdLst>
                <a:gd name="T0" fmla="*/ 265 w 446"/>
                <a:gd name="T1" fmla="*/ 419 h 457"/>
                <a:gd name="T2" fmla="*/ 230 w 446"/>
                <a:gd name="T3" fmla="*/ 428 h 457"/>
                <a:gd name="T4" fmla="*/ 256 w 446"/>
                <a:gd name="T5" fmla="*/ 351 h 457"/>
                <a:gd name="T6" fmla="*/ 230 w 446"/>
                <a:gd name="T7" fmla="*/ 339 h 457"/>
                <a:gd name="T8" fmla="*/ 242 w 446"/>
                <a:gd name="T9" fmla="*/ 249 h 457"/>
                <a:gd name="T10" fmla="*/ 240 w 446"/>
                <a:gd name="T11" fmla="*/ 242 h 457"/>
                <a:gd name="T12" fmla="*/ 230 w 446"/>
                <a:gd name="T13" fmla="*/ 235 h 457"/>
                <a:gd name="T14" fmla="*/ 216 w 446"/>
                <a:gd name="T15" fmla="*/ 224 h 457"/>
                <a:gd name="T16" fmla="*/ 97 w 446"/>
                <a:gd name="T17" fmla="*/ 235 h 457"/>
                <a:gd name="T18" fmla="*/ 128 w 446"/>
                <a:gd name="T19" fmla="*/ 120 h 457"/>
                <a:gd name="T20" fmla="*/ 216 w 446"/>
                <a:gd name="T21" fmla="*/ 133 h 457"/>
                <a:gd name="T22" fmla="*/ 230 w 446"/>
                <a:gd name="T23" fmla="*/ 109 h 457"/>
                <a:gd name="T24" fmla="*/ 335 w 446"/>
                <a:gd name="T25" fmla="*/ 199 h 457"/>
                <a:gd name="T26" fmla="*/ 337 w 446"/>
                <a:gd name="T27" fmla="*/ 216 h 457"/>
                <a:gd name="T28" fmla="*/ 331 w 446"/>
                <a:gd name="T29" fmla="*/ 235 h 457"/>
                <a:gd name="T30" fmla="*/ 446 w 446"/>
                <a:gd name="T31" fmla="*/ 241 h 457"/>
                <a:gd name="T32" fmla="*/ 446 w 446"/>
                <a:gd name="T33" fmla="*/ 228 h 457"/>
                <a:gd name="T34" fmla="*/ 223 w 446"/>
                <a:gd name="T35" fmla="*/ 0 h 457"/>
                <a:gd name="T36" fmla="*/ 0 w 446"/>
                <a:gd name="T37" fmla="*/ 228 h 457"/>
                <a:gd name="T38" fmla="*/ 0 w 446"/>
                <a:gd name="T39" fmla="*/ 235 h 457"/>
                <a:gd name="T40" fmla="*/ 1 w 446"/>
                <a:gd name="T41" fmla="*/ 249 h 457"/>
                <a:gd name="T42" fmla="*/ 219 w 446"/>
                <a:gd name="T43" fmla="*/ 456 h 457"/>
                <a:gd name="T44" fmla="*/ 273 w 446"/>
                <a:gd name="T45" fmla="*/ 448 h 457"/>
                <a:gd name="T46" fmla="*/ 243 w 446"/>
                <a:gd name="T47" fmla="*/ 440 h 457"/>
                <a:gd name="T48" fmla="*/ 432 w 446"/>
                <a:gd name="T49" fmla="*/ 235 h 457"/>
                <a:gd name="T50" fmla="*/ 352 w 446"/>
                <a:gd name="T51" fmla="*/ 235 h 457"/>
                <a:gd name="T52" fmla="*/ 424 w 446"/>
                <a:gd name="T53" fmla="*/ 168 h 457"/>
                <a:gd name="T54" fmla="*/ 418 w 446"/>
                <a:gd name="T55" fmla="*/ 148 h 457"/>
                <a:gd name="T56" fmla="*/ 293 w 446"/>
                <a:gd name="T57" fmla="*/ 71 h 457"/>
                <a:gd name="T58" fmla="*/ 418 w 446"/>
                <a:gd name="T59" fmla="*/ 148 h 457"/>
                <a:gd name="T60" fmla="*/ 304 w 446"/>
                <a:gd name="T61" fmla="*/ 103 h 457"/>
                <a:gd name="T62" fmla="*/ 226 w 446"/>
                <a:gd name="T63" fmla="*/ 19 h 457"/>
                <a:gd name="T64" fmla="*/ 216 w 446"/>
                <a:gd name="T65" fmla="*/ 95 h 457"/>
                <a:gd name="T66" fmla="*/ 216 w 446"/>
                <a:gd name="T67" fmla="*/ 19 h 457"/>
                <a:gd name="T68" fmla="*/ 117 w 446"/>
                <a:gd name="T69" fmla="*/ 108 h 457"/>
                <a:gd name="T70" fmla="*/ 190 w 446"/>
                <a:gd name="T71" fmla="*/ 18 h 457"/>
                <a:gd name="T72" fmla="*/ 108 w 446"/>
                <a:gd name="T73" fmla="*/ 125 h 457"/>
                <a:gd name="T74" fmla="*/ 84 w 446"/>
                <a:gd name="T75" fmla="*/ 212 h 457"/>
                <a:gd name="T76" fmla="*/ 83 w 446"/>
                <a:gd name="T77" fmla="*/ 235 h 457"/>
                <a:gd name="T78" fmla="*/ 13 w 446"/>
                <a:gd name="T79" fmla="*/ 228 h 457"/>
                <a:gd name="T80" fmla="*/ 12 w 446"/>
                <a:gd name="T81" fmla="*/ 248 h 457"/>
                <a:gd name="T82" fmla="*/ 86 w 446"/>
                <a:gd name="T83" fmla="*/ 249 h 457"/>
                <a:gd name="T84" fmla="*/ 88 w 446"/>
                <a:gd name="T85" fmla="*/ 263 h 457"/>
                <a:gd name="T86" fmla="*/ 90 w 446"/>
                <a:gd name="T87" fmla="*/ 277 h 457"/>
                <a:gd name="T88" fmla="*/ 92 w 446"/>
                <a:gd name="T89" fmla="*/ 289 h 457"/>
                <a:gd name="T90" fmla="*/ 17 w 446"/>
                <a:gd name="T91" fmla="*/ 279 h 457"/>
                <a:gd name="T92" fmla="*/ 26 w 446"/>
                <a:gd name="T93" fmla="*/ 301 h 457"/>
                <a:gd name="T94" fmla="*/ 197 w 446"/>
                <a:gd name="T95" fmla="*/ 439 h 457"/>
                <a:gd name="T96" fmla="*/ 216 w 446"/>
                <a:gd name="T97" fmla="*/ 435 h 457"/>
                <a:gd name="T98" fmla="*/ 216 w 446"/>
                <a:gd name="T99" fmla="*/ 354 h 457"/>
                <a:gd name="T100" fmla="*/ 216 w 446"/>
                <a:gd name="T101" fmla="*/ 435 h 457"/>
                <a:gd name="T102" fmla="*/ 120 w 446"/>
                <a:gd name="T103" fmla="*/ 327 h 457"/>
                <a:gd name="T104" fmla="*/ 216 w 446"/>
                <a:gd name="T105" fmla="*/ 24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6" h="457">
                  <a:moveTo>
                    <a:pt x="243" y="440"/>
                  </a:moveTo>
                  <a:cubicBezTo>
                    <a:pt x="251" y="433"/>
                    <a:pt x="258" y="426"/>
                    <a:pt x="265" y="419"/>
                  </a:cubicBezTo>
                  <a:cubicBezTo>
                    <a:pt x="264" y="414"/>
                    <a:pt x="263" y="407"/>
                    <a:pt x="262" y="397"/>
                  </a:cubicBezTo>
                  <a:cubicBezTo>
                    <a:pt x="252" y="407"/>
                    <a:pt x="242" y="417"/>
                    <a:pt x="230" y="428"/>
                  </a:cubicBezTo>
                  <a:cubicBezTo>
                    <a:pt x="230" y="353"/>
                    <a:pt x="230" y="353"/>
                    <a:pt x="230" y="353"/>
                  </a:cubicBezTo>
                  <a:cubicBezTo>
                    <a:pt x="238" y="353"/>
                    <a:pt x="247" y="352"/>
                    <a:pt x="256" y="351"/>
                  </a:cubicBezTo>
                  <a:cubicBezTo>
                    <a:pt x="255" y="347"/>
                    <a:pt x="255" y="342"/>
                    <a:pt x="254" y="338"/>
                  </a:cubicBezTo>
                  <a:cubicBezTo>
                    <a:pt x="246" y="338"/>
                    <a:pt x="238" y="339"/>
                    <a:pt x="230" y="339"/>
                  </a:cubicBezTo>
                  <a:cubicBezTo>
                    <a:pt x="230" y="249"/>
                    <a:pt x="230" y="249"/>
                    <a:pt x="230" y="249"/>
                  </a:cubicBezTo>
                  <a:cubicBezTo>
                    <a:pt x="242" y="249"/>
                    <a:pt x="242" y="249"/>
                    <a:pt x="242" y="249"/>
                  </a:cubicBezTo>
                  <a:cubicBezTo>
                    <a:pt x="242" y="247"/>
                    <a:pt x="242" y="245"/>
                    <a:pt x="242" y="244"/>
                  </a:cubicBezTo>
                  <a:cubicBezTo>
                    <a:pt x="241" y="243"/>
                    <a:pt x="240" y="242"/>
                    <a:pt x="240" y="242"/>
                  </a:cubicBezTo>
                  <a:cubicBezTo>
                    <a:pt x="230" y="235"/>
                    <a:pt x="230" y="235"/>
                    <a:pt x="230" y="235"/>
                  </a:cubicBezTo>
                  <a:cubicBezTo>
                    <a:pt x="230" y="235"/>
                    <a:pt x="230" y="235"/>
                    <a:pt x="230" y="235"/>
                  </a:cubicBezTo>
                  <a:cubicBezTo>
                    <a:pt x="230" y="234"/>
                    <a:pt x="230" y="234"/>
                    <a:pt x="230" y="234"/>
                  </a:cubicBezTo>
                  <a:cubicBezTo>
                    <a:pt x="216" y="224"/>
                    <a:pt x="216" y="224"/>
                    <a:pt x="216" y="224"/>
                  </a:cubicBezTo>
                  <a:cubicBezTo>
                    <a:pt x="216" y="235"/>
                    <a:pt x="216" y="235"/>
                    <a:pt x="216" y="235"/>
                  </a:cubicBezTo>
                  <a:cubicBezTo>
                    <a:pt x="97" y="235"/>
                    <a:pt x="97" y="235"/>
                    <a:pt x="97" y="235"/>
                  </a:cubicBezTo>
                  <a:cubicBezTo>
                    <a:pt x="97" y="234"/>
                    <a:pt x="97" y="234"/>
                    <a:pt x="97" y="234"/>
                  </a:cubicBezTo>
                  <a:cubicBezTo>
                    <a:pt x="97" y="191"/>
                    <a:pt x="110" y="152"/>
                    <a:pt x="128" y="120"/>
                  </a:cubicBezTo>
                  <a:cubicBezTo>
                    <a:pt x="154" y="113"/>
                    <a:pt x="183" y="109"/>
                    <a:pt x="216" y="109"/>
                  </a:cubicBezTo>
                  <a:cubicBezTo>
                    <a:pt x="216" y="133"/>
                    <a:pt x="216" y="133"/>
                    <a:pt x="216" y="133"/>
                  </a:cubicBezTo>
                  <a:cubicBezTo>
                    <a:pt x="221" y="135"/>
                    <a:pt x="226" y="137"/>
                    <a:pt x="230" y="140"/>
                  </a:cubicBezTo>
                  <a:cubicBezTo>
                    <a:pt x="230" y="109"/>
                    <a:pt x="230" y="109"/>
                    <a:pt x="230" y="109"/>
                  </a:cubicBezTo>
                  <a:cubicBezTo>
                    <a:pt x="254" y="110"/>
                    <a:pt x="280" y="114"/>
                    <a:pt x="308" y="120"/>
                  </a:cubicBezTo>
                  <a:cubicBezTo>
                    <a:pt x="320" y="144"/>
                    <a:pt x="330" y="170"/>
                    <a:pt x="335" y="199"/>
                  </a:cubicBezTo>
                  <a:cubicBezTo>
                    <a:pt x="335" y="200"/>
                    <a:pt x="335" y="201"/>
                    <a:pt x="335" y="201"/>
                  </a:cubicBezTo>
                  <a:cubicBezTo>
                    <a:pt x="336" y="206"/>
                    <a:pt x="337" y="211"/>
                    <a:pt x="337" y="216"/>
                  </a:cubicBezTo>
                  <a:cubicBezTo>
                    <a:pt x="338" y="222"/>
                    <a:pt x="338" y="228"/>
                    <a:pt x="338" y="235"/>
                  </a:cubicBezTo>
                  <a:cubicBezTo>
                    <a:pt x="331" y="235"/>
                    <a:pt x="331" y="235"/>
                    <a:pt x="331" y="235"/>
                  </a:cubicBezTo>
                  <a:cubicBezTo>
                    <a:pt x="332" y="237"/>
                    <a:pt x="332" y="239"/>
                    <a:pt x="332" y="241"/>
                  </a:cubicBezTo>
                  <a:cubicBezTo>
                    <a:pt x="446" y="241"/>
                    <a:pt x="446" y="241"/>
                    <a:pt x="446" y="241"/>
                  </a:cubicBezTo>
                  <a:cubicBezTo>
                    <a:pt x="446" y="238"/>
                    <a:pt x="446" y="238"/>
                    <a:pt x="446" y="238"/>
                  </a:cubicBezTo>
                  <a:cubicBezTo>
                    <a:pt x="446" y="234"/>
                    <a:pt x="446" y="231"/>
                    <a:pt x="446" y="228"/>
                  </a:cubicBezTo>
                  <a:cubicBezTo>
                    <a:pt x="446" y="112"/>
                    <a:pt x="361" y="19"/>
                    <a:pt x="242" y="1"/>
                  </a:cubicBezTo>
                  <a:cubicBezTo>
                    <a:pt x="242" y="1"/>
                    <a:pt x="233" y="0"/>
                    <a:pt x="223" y="0"/>
                  </a:cubicBezTo>
                  <a:cubicBezTo>
                    <a:pt x="213" y="0"/>
                    <a:pt x="204" y="1"/>
                    <a:pt x="204" y="1"/>
                  </a:cubicBezTo>
                  <a:cubicBezTo>
                    <a:pt x="83" y="20"/>
                    <a:pt x="0" y="112"/>
                    <a:pt x="0" y="228"/>
                  </a:cubicBezTo>
                  <a:cubicBezTo>
                    <a:pt x="0" y="230"/>
                    <a:pt x="0" y="232"/>
                    <a:pt x="0" y="235"/>
                  </a:cubicBezTo>
                  <a:cubicBezTo>
                    <a:pt x="0" y="235"/>
                    <a:pt x="0" y="235"/>
                    <a:pt x="0" y="235"/>
                  </a:cubicBezTo>
                  <a:cubicBezTo>
                    <a:pt x="0" y="249"/>
                    <a:pt x="0" y="249"/>
                    <a:pt x="0" y="249"/>
                  </a:cubicBezTo>
                  <a:cubicBezTo>
                    <a:pt x="1" y="249"/>
                    <a:pt x="1" y="249"/>
                    <a:pt x="1" y="249"/>
                  </a:cubicBezTo>
                  <a:cubicBezTo>
                    <a:pt x="10" y="354"/>
                    <a:pt x="88" y="434"/>
                    <a:pt x="199" y="453"/>
                  </a:cubicBezTo>
                  <a:cubicBezTo>
                    <a:pt x="199" y="453"/>
                    <a:pt x="204" y="454"/>
                    <a:pt x="219" y="456"/>
                  </a:cubicBezTo>
                  <a:cubicBezTo>
                    <a:pt x="231" y="457"/>
                    <a:pt x="238" y="455"/>
                    <a:pt x="238" y="455"/>
                  </a:cubicBezTo>
                  <a:cubicBezTo>
                    <a:pt x="250" y="453"/>
                    <a:pt x="261" y="451"/>
                    <a:pt x="273" y="448"/>
                  </a:cubicBezTo>
                  <a:cubicBezTo>
                    <a:pt x="270" y="443"/>
                    <a:pt x="268" y="439"/>
                    <a:pt x="267" y="435"/>
                  </a:cubicBezTo>
                  <a:cubicBezTo>
                    <a:pt x="259" y="437"/>
                    <a:pt x="251" y="438"/>
                    <a:pt x="243" y="440"/>
                  </a:cubicBezTo>
                  <a:close/>
                  <a:moveTo>
                    <a:pt x="432" y="228"/>
                  </a:moveTo>
                  <a:cubicBezTo>
                    <a:pt x="432" y="230"/>
                    <a:pt x="432" y="232"/>
                    <a:pt x="432" y="235"/>
                  </a:cubicBezTo>
                  <a:cubicBezTo>
                    <a:pt x="352" y="235"/>
                    <a:pt x="352" y="235"/>
                    <a:pt x="352" y="235"/>
                  </a:cubicBezTo>
                  <a:cubicBezTo>
                    <a:pt x="352" y="235"/>
                    <a:pt x="352" y="235"/>
                    <a:pt x="352" y="235"/>
                  </a:cubicBezTo>
                  <a:cubicBezTo>
                    <a:pt x="352" y="193"/>
                    <a:pt x="341" y="157"/>
                    <a:pt x="326" y="126"/>
                  </a:cubicBezTo>
                  <a:cubicBezTo>
                    <a:pt x="357" y="135"/>
                    <a:pt x="390" y="148"/>
                    <a:pt x="424" y="168"/>
                  </a:cubicBezTo>
                  <a:cubicBezTo>
                    <a:pt x="429" y="187"/>
                    <a:pt x="432" y="207"/>
                    <a:pt x="432" y="228"/>
                  </a:cubicBezTo>
                  <a:close/>
                  <a:moveTo>
                    <a:pt x="418" y="148"/>
                  </a:moveTo>
                  <a:cubicBezTo>
                    <a:pt x="383" y="130"/>
                    <a:pt x="349" y="117"/>
                    <a:pt x="318" y="109"/>
                  </a:cubicBezTo>
                  <a:cubicBezTo>
                    <a:pt x="310" y="95"/>
                    <a:pt x="301" y="82"/>
                    <a:pt x="293" y="71"/>
                  </a:cubicBezTo>
                  <a:cubicBezTo>
                    <a:pt x="276" y="48"/>
                    <a:pt x="259" y="30"/>
                    <a:pt x="245" y="16"/>
                  </a:cubicBezTo>
                  <a:cubicBezTo>
                    <a:pt x="327" y="30"/>
                    <a:pt x="390" y="79"/>
                    <a:pt x="418" y="148"/>
                  </a:cubicBezTo>
                  <a:close/>
                  <a:moveTo>
                    <a:pt x="226" y="19"/>
                  </a:moveTo>
                  <a:cubicBezTo>
                    <a:pt x="240" y="29"/>
                    <a:pt x="275" y="59"/>
                    <a:pt x="304" y="103"/>
                  </a:cubicBezTo>
                  <a:cubicBezTo>
                    <a:pt x="281" y="98"/>
                    <a:pt x="255" y="95"/>
                    <a:pt x="226" y="95"/>
                  </a:cubicBezTo>
                  <a:lnTo>
                    <a:pt x="226" y="19"/>
                  </a:lnTo>
                  <a:close/>
                  <a:moveTo>
                    <a:pt x="216" y="19"/>
                  </a:moveTo>
                  <a:cubicBezTo>
                    <a:pt x="216" y="95"/>
                    <a:pt x="216" y="95"/>
                    <a:pt x="216" y="95"/>
                  </a:cubicBezTo>
                  <a:cubicBezTo>
                    <a:pt x="188" y="95"/>
                    <a:pt x="162" y="98"/>
                    <a:pt x="138" y="103"/>
                  </a:cubicBezTo>
                  <a:cubicBezTo>
                    <a:pt x="167" y="59"/>
                    <a:pt x="202" y="29"/>
                    <a:pt x="216" y="19"/>
                  </a:cubicBezTo>
                  <a:close/>
                  <a:moveTo>
                    <a:pt x="190" y="18"/>
                  </a:moveTo>
                  <a:cubicBezTo>
                    <a:pt x="169" y="37"/>
                    <a:pt x="140" y="68"/>
                    <a:pt x="117" y="108"/>
                  </a:cubicBezTo>
                  <a:cubicBezTo>
                    <a:pt x="78" y="119"/>
                    <a:pt x="48" y="134"/>
                    <a:pt x="30" y="145"/>
                  </a:cubicBezTo>
                  <a:cubicBezTo>
                    <a:pt x="57" y="82"/>
                    <a:pt x="115" y="34"/>
                    <a:pt x="190" y="18"/>
                  </a:cubicBezTo>
                  <a:close/>
                  <a:moveTo>
                    <a:pt x="22" y="167"/>
                  </a:moveTo>
                  <a:cubicBezTo>
                    <a:pt x="32" y="160"/>
                    <a:pt x="62" y="140"/>
                    <a:pt x="108" y="125"/>
                  </a:cubicBezTo>
                  <a:cubicBezTo>
                    <a:pt x="96" y="150"/>
                    <a:pt x="87" y="179"/>
                    <a:pt x="84" y="211"/>
                  </a:cubicBezTo>
                  <a:cubicBezTo>
                    <a:pt x="84" y="212"/>
                    <a:pt x="84" y="212"/>
                    <a:pt x="84" y="212"/>
                  </a:cubicBezTo>
                  <a:cubicBezTo>
                    <a:pt x="83" y="219"/>
                    <a:pt x="83" y="227"/>
                    <a:pt x="83" y="235"/>
                  </a:cubicBezTo>
                  <a:cubicBezTo>
                    <a:pt x="83" y="235"/>
                    <a:pt x="83" y="235"/>
                    <a:pt x="83" y="235"/>
                  </a:cubicBezTo>
                  <a:cubicBezTo>
                    <a:pt x="14" y="235"/>
                    <a:pt x="14" y="235"/>
                    <a:pt x="14" y="235"/>
                  </a:cubicBezTo>
                  <a:cubicBezTo>
                    <a:pt x="14" y="232"/>
                    <a:pt x="13" y="230"/>
                    <a:pt x="13" y="228"/>
                  </a:cubicBezTo>
                  <a:cubicBezTo>
                    <a:pt x="13" y="206"/>
                    <a:pt x="17" y="186"/>
                    <a:pt x="22" y="167"/>
                  </a:cubicBezTo>
                  <a:close/>
                  <a:moveTo>
                    <a:pt x="12" y="248"/>
                  </a:moveTo>
                  <a:cubicBezTo>
                    <a:pt x="86" y="248"/>
                    <a:pt x="86" y="248"/>
                    <a:pt x="86" y="248"/>
                  </a:cubicBezTo>
                  <a:cubicBezTo>
                    <a:pt x="86" y="248"/>
                    <a:pt x="86" y="249"/>
                    <a:pt x="86" y="249"/>
                  </a:cubicBezTo>
                  <a:cubicBezTo>
                    <a:pt x="86" y="250"/>
                    <a:pt x="86" y="250"/>
                    <a:pt x="86" y="250"/>
                  </a:cubicBezTo>
                  <a:cubicBezTo>
                    <a:pt x="87" y="254"/>
                    <a:pt x="87" y="259"/>
                    <a:pt x="88" y="263"/>
                  </a:cubicBezTo>
                  <a:cubicBezTo>
                    <a:pt x="88" y="264"/>
                    <a:pt x="88" y="265"/>
                    <a:pt x="88" y="265"/>
                  </a:cubicBezTo>
                  <a:cubicBezTo>
                    <a:pt x="88" y="269"/>
                    <a:pt x="89" y="273"/>
                    <a:pt x="90" y="277"/>
                  </a:cubicBezTo>
                  <a:cubicBezTo>
                    <a:pt x="90" y="279"/>
                    <a:pt x="91" y="282"/>
                    <a:pt x="91" y="284"/>
                  </a:cubicBezTo>
                  <a:cubicBezTo>
                    <a:pt x="92" y="286"/>
                    <a:pt x="92" y="288"/>
                    <a:pt x="92" y="289"/>
                  </a:cubicBezTo>
                  <a:cubicBezTo>
                    <a:pt x="95" y="300"/>
                    <a:pt x="99" y="310"/>
                    <a:pt x="103" y="320"/>
                  </a:cubicBezTo>
                  <a:cubicBezTo>
                    <a:pt x="75" y="311"/>
                    <a:pt x="47" y="298"/>
                    <a:pt x="17" y="279"/>
                  </a:cubicBezTo>
                  <a:cubicBezTo>
                    <a:pt x="15" y="269"/>
                    <a:pt x="13" y="259"/>
                    <a:pt x="12" y="248"/>
                  </a:cubicBezTo>
                  <a:close/>
                  <a:moveTo>
                    <a:pt x="26" y="301"/>
                  </a:moveTo>
                  <a:cubicBezTo>
                    <a:pt x="43" y="311"/>
                    <a:pt x="71" y="327"/>
                    <a:pt x="110" y="338"/>
                  </a:cubicBezTo>
                  <a:cubicBezTo>
                    <a:pt x="129" y="372"/>
                    <a:pt x="157" y="404"/>
                    <a:pt x="197" y="439"/>
                  </a:cubicBezTo>
                  <a:cubicBezTo>
                    <a:pt x="114" y="423"/>
                    <a:pt x="52" y="371"/>
                    <a:pt x="26" y="301"/>
                  </a:cubicBezTo>
                  <a:close/>
                  <a:moveTo>
                    <a:pt x="216" y="435"/>
                  </a:moveTo>
                  <a:cubicBezTo>
                    <a:pt x="178" y="404"/>
                    <a:pt x="150" y="374"/>
                    <a:pt x="130" y="344"/>
                  </a:cubicBezTo>
                  <a:cubicBezTo>
                    <a:pt x="155" y="350"/>
                    <a:pt x="184" y="354"/>
                    <a:pt x="216" y="354"/>
                  </a:cubicBezTo>
                  <a:cubicBezTo>
                    <a:pt x="216" y="354"/>
                    <a:pt x="216" y="354"/>
                    <a:pt x="216" y="354"/>
                  </a:cubicBezTo>
                  <a:lnTo>
                    <a:pt x="216" y="435"/>
                  </a:lnTo>
                  <a:close/>
                  <a:moveTo>
                    <a:pt x="216" y="340"/>
                  </a:moveTo>
                  <a:cubicBezTo>
                    <a:pt x="180" y="340"/>
                    <a:pt x="148" y="334"/>
                    <a:pt x="120" y="327"/>
                  </a:cubicBezTo>
                  <a:cubicBezTo>
                    <a:pt x="107" y="301"/>
                    <a:pt x="99" y="276"/>
                    <a:pt x="97" y="249"/>
                  </a:cubicBezTo>
                  <a:cubicBezTo>
                    <a:pt x="216" y="249"/>
                    <a:pt x="216" y="249"/>
                    <a:pt x="216" y="249"/>
                  </a:cubicBezTo>
                  <a:lnTo>
                    <a:pt x="216" y="3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16"/>
            <p:cNvSpPr>
              <a:spLocks noChangeArrowheads="1"/>
            </p:cNvSpPr>
            <p:nvPr/>
          </p:nvSpPr>
          <p:spPr bwMode="auto">
            <a:xfrm>
              <a:off x="12071350" y="3441702"/>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Oval 17"/>
            <p:cNvSpPr>
              <a:spLocks noChangeArrowheads="1"/>
            </p:cNvSpPr>
            <p:nvPr/>
          </p:nvSpPr>
          <p:spPr bwMode="auto">
            <a:xfrm>
              <a:off x="12133263" y="3441702"/>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8"/>
            <p:cNvSpPr>
              <a:spLocks/>
            </p:cNvSpPr>
            <p:nvPr/>
          </p:nvSpPr>
          <p:spPr bwMode="auto">
            <a:xfrm>
              <a:off x="12020550" y="3317877"/>
              <a:ext cx="174625" cy="119063"/>
            </a:xfrm>
            <a:custGeom>
              <a:avLst/>
              <a:gdLst>
                <a:gd name="T0" fmla="*/ 334 w 360"/>
                <a:gd name="T1" fmla="*/ 91 h 240"/>
                <a:gd name="T2" fmla="*/ 155 w 360"/>
                <a:gd name="T3" fmla="*/ 91 h 240"/>
                <a:gd name="T4" fmla="*/ 144 w 360"/>
                <a:gd name="T5" fmla="*/ 105 h 240"/>
                <a:gd name="T6" fmla="*/ 155 w 360"/>
                <a:gd name="T7" fmla="*/ 120 h 240"/>
                <a:gd name="T8" fmla="*/ 315 w 360"/>
                <a:gd name="T9" fmla="*/ 120 h 240"/>
                <a:gd name="T10" fmla="*/ 306 w 360"/>
                <a:gd name="T11" fmla="*/ 151 h 240"/>
                <a:gd name="T12" fmla="*/ 149 w 360"/>
                <a:gd name="T13" fmla="*/ 151 h 240"/>
                <a:gd name="T14" fmla="*/ 139 w 360"/>
                <a:gd name="T15" fmla="*/ 164 h 240"/>
                <a:gd name="T16" fmla="*/ 149 w 360"/>
                <a:gd name="T17" fmla="*/ 178 h 240"/>
                <a:gd name="T18" fmla="*/ 298 w 360"/>
                <a:gd name="T19" fmla="*/ 178 h 240"/>
                <a:gd name="T20" fmla="*/ 298 w 360"/>
                <a:gd name="T21" fmla="*/ 178 h 240"/>
                <a:gd name="T22" fmla="*/ 290 w 360"/>
                <a:gd name="T23" fmla="*/ 206 h 240"/>
                <a:gd name="T24" fmla="*/ 127 w 360"/>
                <a:gd name="T25" fmla="*/ 206 h 240"/>
                <a:gd name="T26" fmla="*/ 116 w 360"/>
                <a:gd name="T27" fmla="*/ 120 h 240"/>
                <a:gd name="T28" fmla="*/ 113 w 360"/>
                <a:gd name="T29" fmla="*/ 91 h 240"/>
                <a:gd name="T30" fmla="*/ 108 w 360"/>
                <a:gd name="T31" fmla="*/ 53 h 240"/>
                <a:gd name="T32" fmla="*/ 89 w 360"/>
                <a:gd name="T33" fmla="*/ 36 h 240"/>
                <a:gd name="T34" fmla="*/ 43 w 360"/>
                <a:gd name="T35" fmla="*/ 10 h 240"/>
                <a:gd name="T36" fmla="*/ 24 w 360"/>
                <a:gd name="T37" fmla="*/ 0 h 240"/>
                <a:gd name="T38" fmla="*/ 19 w 360"/>
                <a:gd name="T39" fmla="*/ 0 h 240"/>
                <a:gd name="T40" fmla="*/ 0 w 360"/>
                <a:gd name="T41" fmla="*/ 17 h 240"/>
                <a:gd name="T42" fmla="*/ 19 w 360"/>
                <a:gd name="T43" fmla="*/ 33 h 240"/>
                <a:gd name="T44" fmla="*/ 24 w 360"/>
                <a:gd name="T45" fmla="*/ 33 h 240"/>
                <a:gd name="T46" fmla="*/ 36 w 360"/>
                <a:gd name="T47" fmla="*/ 29 h 240"/>
                <a:gd name="T48" fmla="*/ 68 w 360"/>
                <a:gd name="T49" fmla="*/ 54 h 240"/>
                <a:gd name="T50" fmla="*/ 78 w 360"/>
                <a:gd name="T51" fmla="*/ 70 h 240"/>
                <a:gd name="T52" fmla="*/ 98 w 360"/>
                <a:gd name="T53" fmla="*/ 220 h 240"/>
                <a:gd name="T54" fmla="*/ 116 w 360"/>
                <a:gd name="T55" fmla="*/ 240 h 240"/>
                <a:gd name="T56" fmla="*/ 296 w 360"/>
                <a:gd name="T57" fmla="*/ 240 h 240"/>
                <a:gd name="T58" fmla="*/ 314 w 360"/>
                <a:gd name="T59" fmla="*/ 224 h 240"/>
                <a:gd name="T60" fmla="*/ 350 w 360"/>
                <a:gd name="T61" fmla="*/ 119 h 240"/>
                <a:gd name="T62" fmla="*/ 334 w 360"/>
                <a:gd name="T63" fmla="*/ 9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240">
                  <a:moveTo>
                    <a:pt x="334" y="91"/>
                  </a:moveTo>
                  <a:cubicBezTo>
                    <a:pt x="297" y="91"/>
                    <a:pt x="155" y="91"/>
                    <a:pt x="155" y="91"/>
                  </a:cubicBezTo>
                  <a:cubicBezTo>
                    <a:pt x="155" y="91"/>
                    <a:pt x="144" y="93"/>
                    <a:pt x="144" y="105"/>
                  </a:cubicBezTo>
                  <a:cubicBezTo>
                    <a:pt x="144" y="117"/>
                    <a:pt x="155" y="120"/>
                    <a:pt x="155" y="120"/>
                  </a:cubicBezTo>
                  <a:cubicBezTo>
                    <a:pt x="315" y="120"/>
                    <a:pt x="315" y="120"/>
                    <a:pt x="315" y="120"/>
                  </a:cubicBezTo>
                  <a:cubicBezTo>
                    <a:pt x="306" y="151"/>
                    <a:pt x="306" y="151"/>
                    <a:pt x="306" y="151"/>
                  </a:cubicBezTo>
                  <a:cubicBezTo>
                    <a:pt x="262" y="151"/>
                    <a:pt x="149" y="151"/>
                    <a:pt x="149" y="151"/>
                  </a:cubicBezTo>
                  <a:cubicBezTo>
                    <a:pt x="149" y="151"/>
                    <a:pt x="139" y="153"/>
                    <a:pt x="139" y="164"/>
                  </a:cubicBezTo>
                  <a:cubicBezTo>
                    <a:pt x="139" y="174"/>
                    <a:pt x="149" y="178"/>
                    <a:pt x="149" y="178"/>
                  </a:cubicBezTo>
                  <a:cubicBezTo>
                    <a:pt x="298" y="178"/>
                    <a:pt x="298" y="178"/>
                    <a:pt x="298" y="178"/>
                  </a:cubicBezTo>
                  <a:cubicBezTo>
                    <a:pt x="298" y="178"/>
                    <a:pt x="298" y="178"/>
                    <a:pt x="298" y="178"/>
                  </a:cubicBezTo>
                  <a:cubicBezTo>
                    <a:pt x="290" y="206"/>
                    <a:pt x="290" y="206"/>
                    <a:pt x="290" y="206"/>
                  </a:cubicBezTo>
                  <a:cubicBezTo>
                    <a:pt x="127" y="206"/>
                    <a:pt x="127" y="206"/>
                    <a:pt x="127" y="206"/>
                  </a:cubicBezTo>
                  <a:cubicBezTo>
                    <a:pt x="116" y="120"/>
                    <a:pt x="116" y="120"/>
                    <a:pt x="116" y="120"/>
                  </a:cubicBezTo>
                  <a:cubicBezTo>
                    <a:pt x="113" y="91"/>
                    <a:pt x="113" y="91"/>
                    <a:pt x="113" y="91"/>
                  </a:cubicBezTo>
                  <a:cubicBezTo>
                    <a:pt x="113" y="91"/>
                    <a:pt x="110" y="64"/>
                    <a:pt x="108" y="53"/>
                  </a:cubicBezTo>
                  <a:cubicBezTo>
                    <a:pt x="106" y="42"/>
                    <a:pt x="89" y="36"/>
                    <a:pt x="89" y="36"/>
                  </a:cubicBezTo>
                  <a:cubicBezTo>
                    <a:pt x="43" y="10"/>
                    <a:pt x="43" y="10"/>
                    <a:pt x="43" y="10"/>
                  </a:cubicBezTo>
                  <a:cubicBezTo>
                    <a:pt x="39" y="7"/>
                    <a:pt x="33" y="0"/>
                    <a:pt x="24" y="0"/>
                  </a:cubicBezTo>
                  <a:cubicBezTo>
                    <a:pt x="19" y="0"/>
                    <a:pt x="19" y="0"/>
                    <a:pt x="19" y="0"/>
                  </a:cubicBezTo>
                  <a:cubicBezTo>
                    <a:pt x="8" y="0"/>
                    <a:pt x="0" y="8"/>
                    <a:pt x="0" y="17"/>
                  </a:cubicBezTo>
                  <a:cubicBezTo>
                    <a:pt x="0" y="26"/>
                    <a:pt x="8" y="33"/>
                    <a:pt x="19" y="33"/>
                  </a:cubicBezTo>
                  <a:cubicBezTo>
                    <a:pt x="24" y="33"/>
                    <a:pt x="24" y="33"/>
                    <a:pt x="24" y="33"/>
                  </a:cubicBezTo>
                  <a:cubicBezTo>
                    <a:pt x="29" y="33"/>
                    <a:pt x="33" y="32"/>
                    <a:pt x="36" y="29"/>
                  </a:cubicBezTo>
                  <a:cubicBezTo>
                    <a:pt x="68" y="54"/>
                    <a:pt x="68" y="54"/>
                    <a:pt x="68" y="54"/>
                  </a:cubicBezTo>
                  <a:cubicBezTo>
                    <a:pt x="68" y="54"/>
                    <a:pt x="77" y="62"/>
                    <a:pt x="78" y="70"/>
                  </a:cubicBezTo>
                  <a:cubicBezTo>
                    <a:pt x="79" y="79"/>
                    <a:pt x="98" y="220"/>
                    <a:pt x="98" y="220"/>
                  </a:cubicBezTo>
                  <a:cubicBezTo>
                    <a:pt x="98" y="220"/>
                    <a:pt x="99" y="240"/>
                    <a:pt x="116" y="240"/>
                  </a:cubicBezTo>
                  <a:cubicBezTo>
                    <a:pt x="134" y="240"/>
                    <a:pt x="281" y="240"/>
                    <a:pt x="296" y="240"/>
                  </a:cubicBezTo>
                  <a:cubicBezTo>
                    <a:pt x="311" y="240"/>
                    <a:pt x="314" y="224"/>
                    <a:pt x="314" y="224"/>
                  </a:cubicBezTo>
                  <a:cubicBezTo>
                    <a:pt x="350" y="119"/>
                    <a:pt x="350" y="119"/>
                    <a:pt x="350" y="119"/>
                  </a:cubicBezTo>
                  <a:cubicBezTo>
                    <a:pt x="350" y="119"/>
                    <a:pt x="360" y="91"/>
                    <a:pt x="334"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8" name="Group 37"/>
          <p:cNvGrpSpPr/>
          <p:nvPr/>
        </p:nvGrpSpPr>
        <p:grpSpPr>
          <a:xfrm>
            <a:off x="5667531" y="4243993"/>
            <a:ext cx="714202" cy="762137"/>
            <a:chOff x="11495088" y="3606802"/>
            <a:chExt cx="236537" cy="252413"/>
          </a:xfrm>
          <a:solidFill>
            <a:schemeClr val="accent1"/>
          </a:solidFill>
        </p:grpSpPr>
        <p:sp>
          <p:nvSpPr>
            <p:cNvPr id="39" name="Freeform 10"/>
            <p:cNvSpPr>
              <a:spLocks/>
            </p:cNvSpPr>
            <p:nvPr/>
          </p:nvSpPr>
          <p:spPr bwMode="auto">
            <a:xfrm>
              <a:off x="11495088" y="3700465"/>
              <a:ext cx="107950" cy="158750"/>
            </a:xfrm>
            <a:custGeom>
              <a:avLst/>
              <a:gdLst>
                <a:gd name="T0" fmla="*/ 159 w 224"/>
                <a:gd name="T1" fmla="*/ 187 h 321"/>
                <a:gd name="T2" fmla="*/ 163 w 224"/>
                <a:gd name="T3" fmla="*/ 151 h 321"/>
                <a:gd name="T4" fmla="*/ 119 w 224"/>
                <a:gd name="T5" fmla="*/ 17 h 321"/>
                <a:gd name="T6" fmla="*/ 98 w 224"/>
                <a:gd name="T7" fmla="*/ 6 h 321"/>
                <a:gd name="T8" fmla="*/ 43 w 224"/>
                <a:gd name="T9" fmla="*/ 25 h 321"/>
                <a:gd name="T10" fmla="*/ 14 w 224"/>
                <a:gd name="T11" fmla="*/ 83 h 321"/>
                <a:gd name="T12" fmla="*/ 34 w 224"/>
                <a:gd name="T13" fmla="*/ 142 h 321"/>
                <a:gd name="T14" fmla="*/ 92 w 224"/>
                <a:gd name="T15" fmla="*/ 176 h 321"/>
                <a:gd name="T16" fmla="*/ 117 w 224"/>
                <a:gd name="T17" fmla="*/ 198 h 321"/>
                <a:gd name="T18" fmla="*/ 152 w 224"/>
                <a:gd name="T19" fmla="*/ 303 h 321"/>
                <a:gd name="T20" fmla="*/ 172 w 224"/>
                <a:gd name="T21" fmla="*/ 315 h 321"/>
                <a:gd name="T22" fmla="*/ 183 w 224"/>
                <a:gd name="T23" fmla="*/ 264 h 321"/>
                <a:gd name="T24" fmla="*/ 159 w 224"/>
                <a:gd name="T25" fmla="*/ 187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321">
                  <a:moveTo>
                    <a:pt x="159" y="187"/>
                  </a:moveTo>
                  <a:cubicBezTo>
                    <a:pt x="159" y="187"/>
                    <a:pt x="167" y="162"/>
                    <a:pt x="163" y="151"/>
                  </a:cubicBezTo>
                  <a:cubicBezTo>
                    <a:pt x="119" y="17"/>
                    <a:pt x="119" y="17"/>
                    <a:pt x="119" y="17"/>
                  </a:cubicBezTo>
                  <a:cubicBezTo>
                    <a:pt x="119" y="17"/>
                    <a:pt x="116" y="0"/>
                    <a:pt x="98" y="6"/>
                  </a:cubicBezTo>
                  <a:cubicBezTo>
                    <a:pt x="43" y="25"/>
                    <a:pt x="43" y="25"/>
                    <a:pt x="43" y="25"/>
                  </a:cubicBezTo>
                  <a:cubicBezTo>
                    <a:pt x="43" y="25"/>
                    <a:pt x="0" y="41"/>
                    <a:pt x="14" y="83"/>
                  </a:cubicBezTo>
                  <a:cubicBezTo>
                    <a:pt x="34" y="142"/>
                    <a:pt x="34" y="142"/>
                    <a:pt x="34" y="142"/>
                  </a:cubicBezTo>
                  <a:cubicBezTo>
                    <a:pt x="34" y="142"/>
                    <a:pt x="50" y="191"/>
                    <a:pt x="92" y="176"/>
                  </a:cubicBezTo>
                  <a:cubicBezTo>
                    <a:pt x="92" y="176"/>
                    <a:pt x="109" y="171"/>
                    <a:pt x="117" y="198"/>
                  </a:cubicBezTo>
                  <a:cubicBezTo>
                    <a:pt x="152" y="303"/>
                    <a:pt x="152" y="303"/>
                    <a:pt x="152" y="303"/>
                  </a:cubicBezTo>
                  <a:cubicBezTo>
                    <a:pt x="152" y="303"/>
                    <a:pt x="155" y="321"/>
                    <a:pt x="172" y="315"/>
                  </a:cubicBezTo>
                  <a:cubicBezTo>
                    <a:pt x="172" y="315"/>
                    <a:pt x="224" y="306"/>
                    <a:pt x="183" y="264"/>
                  </a:cubicBezTo>
                  <a:cubicBezTo>
                    <a:pt x="195" y="239"/>
                    <a:pt x="159" y="222"/>
                    <a:pt x="159" y="1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1"/>
            <p:cNvSpPr>
              <a:spLocks/>
            </p:cNvSpPr>
            <p:nvPr/>
          </p:nvSpPr>
          <p:spPr bwMode="auto">
            <a:xfrm>
              <a:off x="11555413" y="3606802"/>
              <a:ext cx="152400" cy="177800"/>
            </a:xfrm>
            <a:custGeom>
              <a:avLst/>
              <a:gdLst>
                <a:gd name="T0" fmla="*/ 264 w 311"/>
                <a:gd name="T1" fmla="*/ 223 h 360"/>
                <a:gd name="T2" fmla="*/ 275 w 311"/>
                <a:gd name="T3" fmla="*/ 172 h 360"/>
                <a:gd name="T4" fmla="*/ 235 w 311"/>
                <a:gd name="T5" fmla="*/ 139 h 360"/>
                <a:gd name="T6" fmla="*/ 194 w 311"/>
                <a:gd name="T7" fmla="*/ 16 h 360"/>
                <a:gd name="T8" fmla="*/ 181 w 311"/>
                <a:gd name="T9" fmla="*/ 23 h 360"/>
                <a:gd name="T10" fmla="*/ 15 w 311"/>
                <a:gd name="T11" fmla="*/ 181 h 360"/>
                <a:gd name="T12" fmla="*/ 7 w 311"/>
                <a:gd name="T13" fmla="*/ 199 h 360"/>
                <a:gd name="T14" fmla="*/ 46 w 311"/>
                <a:gd name="T15" fmla="*/ 314 h 360"/>
                <a:gd name="T16" fmla="*/ 64 w 311"/>
                <a:gd name="T17" fmla="*/ 323 h 360"/>
                <a:gd name="T18" fmla="*/ 295 w 311"/>
                <a:gd name="T19" fmla="*/ 350 h 360"/>
                <a:gd name="T20" fmla="*/ 305 w 311"/>
                <a:gd name="T21" fmla="*/ 345 h 360"/>
                <a:gd name="T22" fmla="*/ 264 w 311"/>
                <a:gd name="T23" fmla="*/ 223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1" h="360">
                  <a:moveTo>
                    <a:pt x="264" y="223"/>
                  </a:moveTo>
                  <a:cubicBezTo>
                    <a:pt x="276" y="210"/>
                    <a:pt x="281" y="191"/>
                    <a:pt x="275" y="172"/>
                  </a:cubicBezTo>
                  <a:cubicBezTo>
                    <a:pt x="269" y="154"/>
                    <a:pt x="253" y="142"/>
                    <a:pt x="235" y="139"/>
                  </a:cubicBezTo>
                  <a:cubicBezTo>
                    <a:pt x="194" y="16"/>
                    <a:pt x="194" y="16"/>
                    <a:pt x="194" y="16"/>
                  </a:cubicBezTo>
                  <a:cubicBezTo>
                    <a:pt x="189" y="0"/>
                    <a:pt x="181" y="23"/>
                    <a:pt x="181" y="23"/>
                  </a:cubicBezTo>
                  <a:cubicBezTo>
                    <a:pt x="151" y="144"/>
                    <a:pt x="15" y="181"/>
                    <a:pt x="15" y="181"/>
                  </a:cubicBezTo>
                  <a:cubicBezTo>
                    <a:pt x="0" y="186"/>
                    <a:pt x="7" y="199"/>
                    <a:pt x="7" y="199"/>
                  </a:cubicBezTo>
                  <a:cubicBezTo>
                    <a:pt x="46" y="314"/>
                    <a:pt x="46" y="314"/>
                    <a:pt x="46" y="314"/>
                  </a:cubicBezTo>
                  <a:cubicBezTo>
                    <a:pt x="50" y="328"/>
                    <a:pt x="64" y="323"/>
                    <a:pt x="64" y="323"/>
                  </a:cubicBezTo>
                  <a:cubicBezTo>
                    <a:pt x="212" y="273"/>
                    <a:pt x="295" y="350"/>
                    <a:pt x="295" y="350"/>
                  </a:cubicBezTo>
                  <a:cubicBezTo>
                    <a:pt x="295" y="350"/>
                    <a:pt x="311" y="360"/>
                    <a:pt x="305" y="345"/>
                  </a:cubicBezTo>
                  <a:lnTo>
                    <a:pt x="26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2"/>
            <p:cNvSpPr>
              <a:spLocks/>
            </p:cNvSpPr>
            <p:nvPr/>
          </p:nvSpPr>
          <p:spPr bwMode="auto">
            <a:xfrm>
              <a:off x="11685588" y="3641727"/>
              <a:ext cx="23813" cy="30163"/>
            </a:xfrm>
            <a:custGeom>
              <a:avLst/>
              <a:gdLst>
                <a:gd name="T0" fmla="*/ 15 w 15"/>
                <a:gd name="T1" fmla="*/ 1 h 19"/>
                <a:gd name="T2" fmla="*/ 13 w 15"/>
                <a:gd name="T3" fmla="*/ 0 h 19"/>
                <a:gd name="T4" fmla="*/ 0 w 15"/>
                <a:gd name="T5" fmla="*/ 18 h 19"/>
                <a:gd name="T6" fmla="*/ 2 w 15"/>
                <a:gd name="T7" fmla="*/ 19 h 19"/>
                <a:gd name="T8" fmla="*/ 15 w 15"/>
                <a:gd name="T9" fmla="*/ 1 h 19"/>
              </a:gdLst>
              <a:ahLst/>
              <a:cxnLst>
                <a:cxn ang="0">
                  <a:pos x="T0" y="T1"/>
                </a:cxn>
                <a:cxn ang="0">
                  <a:pos x="T2" y="T3"/>
                </a:cxn>
                <a:cxn ang="0">
                  <a:pos x="T4" y="T5"/>
                </a:cxn>
                <a:cxn ang="0">
                  <a:pos x="T6" y="T7"/>
                </a:cxn>
                <a:cxn ang="0">
                  <a:pos x="T8" y="T9"/>
                </a:cxn>
              </a:cxnLst>
              <a:rect l="0" t="0" r="r" b="b"/>
              <a:pathLst>
                <a:path w="15" h="19">
                  <a:moveTo>
                    <a:pt x="15" y="1"/>
                  </a:moveTo>
                  <a:lnTo>
                    <a:pt x="13" y="0"/>
                  </a:lnTo>
                  <a:lnTo>
                    <a:pt x="0" y="18"/>
                  </a:lnTo>
                  <a:lnTo>
                    <a:pt x="2" y="19"/>
                  </a:lnTo>
                  <a:lnTo>
                    <a:pt x="1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3"/>
            <p:cNvSpPr>
              <a:spLocks/>
            </p:cNvSpPr>
            <p:nvPr/>
          </p:nvSpPr>
          <p:spPr bwMode="auto">
            <a:xfrm>
              <a:off x="11698288" y="3711577"/>
              <a:ext cx="31750" cy="20638"/>
            </a:xfrm>
            <a:custGeom>
              <a:avLst/>
              <a:gdLst>
                <a:gd name="T0" fmla="*/ 0 w 20"/>
                <a:gd name="T1" fmla="*/ 3 h 13"/>
                <a:gd name="T2" fmla="*/ 19 w 20"/>
                <a:gd name="T3" fmla="*/ 13 h 13"/>
                <a:gd name="T4" fmla="*/ 20 w 20"/>
                <a:gd name="T5" fmla="*/ 11 h 13"/>
                <a:gd name="T6" fmla="*/ 1 w 20"/>
                <a:gd name="T7" fmla="*/ 0 h 13"/>
                <a:gd name="T8" fmla="*/ 0 w 20"/>
                <a:gd name="T9" fmla="*/ 3 h 13"/>
              </a:gdLst>
              <a:ahLst/>
              <a:cxnLst>
                <a:cxn ang="0">
                  <a:pos x="T0" y="T1"/>
                </a:cxn>
                <a:cxn ang="0">
                  <a:pos x="T2" y="T3"/>
                </a:cxn>
                <a:cxn ang="0">
                  <a:pos x="T4" y="T5"/>
                </a:cxn>
                <a:cxn ang="0">
                  <a:pos x="T6" y="T7"/>
                </a:cxn>
                <a:cxn ang="0">
                  <a:pos x="T8" y="T9"/>
                </a:cxn>
              </a:cxnLst>
              <a:rect l="0" t="0" r="r" b="b"/>
              <a:pathLst>
                <a:path w="20" h="13">
                  <a:moveTo>
                    <a:pt x="0" y="3"/>
                  </a:moveTo>
                  <a:lnTo>
                    <a:pt x="19" y="13"/>
                  </a:lnTo>
                  <a:lnTo>
                    <a:pt x="20" y="11"/>
                  </a:lnTo>
                  <a:lnTo>
                    <a:pt x="1"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4"/>
            <p:cNvSpPr>
              <a:spLocks/>
            </p:cNvSpPr>
            <p:nvPr/>
          </p:nvSpPr>
          <p:spPr bwMode="auto">
            <a:xfrm>
              <a:off x="11696700" y="3678240"/>
              <a:ext cx="34925" cy="14288"/>
            </a:xfrm>
            <a:custGeom>
              <a:avLst/>
              <a:gdLst>
                <a:gd name="T0" fmla="*/ 1 w 22"/>
                <a:gd name="T1" fmla="*/ 9 h 9"/>
                <a:gd name="T2" fmla="*/ 22 w 22"/>
                <a:gd name="T3" fmla="*/ 3 h 9"/>
                <a:gd name="T4" fmla="*/ 21 w 22"/>
                <a:gd name="T5" fmla="*/ 0 h 9"/>
                <a:gd name="T6" fmla="*/ 0 w 22"/>
                <a:gd name="T7" fmla="*/ 6 h 9"/>
                <a:gd name="T8" fmla="*/ 1 w 22"/>
                <a:gd name="T9" fmla="*/ 9 h 9"/>
              </a:gdLst>
              <a:ahLst/>
              <a:cxnLst>
                <a:cxn ang="0">
                  <a:pos x="T0" y="T1"/>
                </a:cxn>
                <a:cxn ang="0">
                  <a:pos x="T2" y="T3"/>
                </a:cxn>
                <a:cxn ang="0">
                  <a:pos x="T4" y="T5"/>
                </a:cxn>
                <a:cxn ang="0">
                  <a:pos x="T6" y="T7"/>
                </a:cxn>
                <a:cxn ang="0">
                  <a:pos x="T8" y="T9"/>
                </a:cxn>
              </a:cxnLst>
              <a:rect l="0" t="0" r="r" b="b"/>
              <a:pathLst>
                <a:path w="22" h="9">
                  <a:moveTo>
                    <a:pt x="1" y="9"/>
                  </a:moveTo>
                  <a:lnTo>
                    <a:pt x="22" y="3"/>
                  </a:lnTo>
                  <a:lnTo>
                    <a:pt x="21" y="0"/>
                  </a:lnTo>
                  <a:lnTo>
                    <a:pt x="0" y="6"/>
                  </a:lnTo>
                  <a:lnTo>
                    <a:pt x="1"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02467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2" y="6705599"/>
            <a:ext cx="12192001" cy="152401"/>
          </a:xfrm>
          <a:prstGeom prst="rect">
            <a:avLst/>
          </a:prstGeom>
          <a:solidFill>
            <a:srgbClr val="0A21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p:cNvSpPr/>
          <p:nvPr/>
        </p:nvSpPr>
        <p:spPr>
          <a:xfrm flipH="1">
            <a:off x="-2" y="-32116"/>
            <a:ext cx="12192001" cy="152401"/>
          </a:xfrm>
          <a:prstGeom prst="rect">
            <a:avLst/>
          </a:prstGeom>
          <a:solidFill>
            <a:srgbClr val="0A21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ounded Rectangle 6"/>
          <p:cNvSpPr/>
          <p:nvPr/>
        </p:nvSpPr>
        <p:spPr>
          <a:xfrm>
            <a:off x="1270001" y="1673277"/>
            <a:ext cx="37338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Chairman</a:t>
            </a:r>
          </a:p>
        </p:txBody>
      </p:sp>
      <p:sp>
        <p:nvSpPr>
          <p:cNvPr id="9" name="Rounded Rectangle 8"/>
          <p:cNvSpPr/>
          <p:nvPr/>
        </p:nvSpPr>
        <p:spPr>
          <a:xfrm>
            <a:off x="1270001" y="2384999"/>
            <a:ext cx="37338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MD</a:t>
            </a:r>
          </a:p>
        </p:txBody>
      </p:sp>
      <p:cxnSp>
        <p:nvCxnSpPr>
          <p:cNvPr id="48" name="Straight Arrow Connector 47"/>
          <p:cNvCxnSpPr>
            <a:endCxn id="7" idx="1"/>
          </p:cNvCxnSpPr>
          <p:nvPr/>
        </p:nvCxnSpPr>
        <p:spPr>
          <a:xfrm>
            <a:off x="0" y="1863777"/>
            <a:ext cx="1270001" cy="0"/>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7" idx="2"/>
            <a:endCxn id="9" idx="0"/>
          </p:cNvCxnSpPr>
          <p:nvPr/>
        </p:nvCxnSpPr>
        <p:spPr>
          <a:xfrm>
            <a:off x="3136901" y="2054277"/>
            <a:ext cx="0" cy="330722"/>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5" name="Elbow Connector 54"/>
          <p:cNvCxnSpPr>
            <a:stCxn id="9" idx="3"/>
            <a:endCxn id="115" idx="0"/>
          </p:cNvCxnSpPr>
          <p:nvPr/>
        </p:nvCxnSpPr>
        <p:spPr>
          <a:xfrm>
            <a:off x="5003801" y="2575499"/>
            <a:ext cx="4279900" cy="520584"/>
          </a:xfrm>
          <a:prstGeom prst="bentConnector2">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a:stCxn id="9" idx="1"/>
          </p:cNvCxnSpPr>
          <p:nvPr/>
        </p:nvCxnSpPr>
        <p:spPr>
          <a:xfrm flipH="1">
            <a:off x="0" y="2575499"/>
            <a:ext cx="1270001" cy="0"/>
          </a:xfrm>
          <a:prstGeom prst="line">
            <a:avLst/>
          </a:prstGeom>
          <a:ln>
            <a:solidFill>
              <a:srgbClr val="BCBDC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98" name="Rounded Rectangle 97"/>
          <p:cNvSpPr/>
          <p:nvPr/>
        </p:nvSpPr>
        <p:spPr>
          <a:xfrm>
            <a:off x="1270001" y="3096083"/>
            <a:ext cx="37338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Director 1</a:t>
            </a:r>
          </a:p>
        </p:txBody>
      </p:sp>
      <p:sp>
        <p:nvSpPr>
          <p:cNvPr id="99" name="Rounded Rectangle 98"/>
          <p:cNvSpPr/>
          <p:nvPr/>
        </p:nvSpPr>
        <p:spPr>
          <a:xfrm>
            <a:off x="431801" y="3844142"/>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1</a:t>
            </a:r>
          </a:p>
        </p:txBody>
      </p:sp>
      <p:sp>
        <p:nvSpPr>
          <p:cNvPr id="100" name="Rounded Rectangle 99"/>
          <p:cNvSpPr/>
          <p:nvPr/>
        </p:nvSpPr>
        <p:spPr>
          <a:xfrm>
            <a:off x="3327401" y="3844142"/>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2</a:t>
            </a:r>
          </a:p>
        </p:txBody>
      </p:sp>
      <p:sp>
        <p:nvSpPr>
          <p:cNvPr id="101" name="Rounded Rectangle 100"/>
          <p:cNvSpPr/>
          <p:nvPr/>
        </p:nvSpPr>
        <p:spPr>
          <a:xfrm>
            <a:off x="431801" y="4665271"/>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102" name="Rounded Rectangle 101"/>
          <p:cNvSpPr/>
          <p:nvPr/>
        </p:nvSpPr>
        <p:spPr>
          <a:xfrm>
            <a:off x="3327401" y="4665271"/>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103" name="Rounded Rectangle 102"/>
          <p:cNvSpPr/>
          <p:nvPr/>
        </p:nvSpPr>
        <p:spPr>
          <a:xfrm>
            <a:off x="431801" y="5486400"/>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104" name="Rounded Rectangle 103"/>
          <p:cNvSpPr/>
          <p:nvPr/>
        </p:nvSpPr>
        <p:spPr>
          <a:xfrm>
            <a:off x="3327401" y="5486400"/>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cxnSp>
        <p:nvCxnSpPr>
          <p:cNvPr id="105" name="Elbow Connector 104"/>
          <p:cNvCxnSpPr>
            <a:stCxn id="98" idx="2"/>
            <a:endCxn id="99" idx="0"/>
          </p:cNvCxnSpPr>
          <p:nvPr/>
        </p:nvCxnSpPr>
        <p:spPr>
          <a:xfrm rot="5400000">
            <a:off x="2172322" y="2879562"/>
            <a:ext cx="367059" cy="15621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6" name="Elbow Connector 105"/>
          <p:cNvCxnSpPr>
            <a:stCxn id="98" idx="2"/>
            <a:endCxn id="100" idx="0"/>
          </p:cNvCxnSpPr>
          <p:nvPr/>
        </p:nvCxnSpPr>
        <p:spPr>
          <a:xfrm rot="16200000" flipH="1">
            <a:off x="3620122" y="2993862"/>
            <a:ext cx="367059" cy="13335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7" name="Straight Arrow Connector 106"/>
          <p:cNvCxnSpPr>
            <a:stCxn id="100" idx="2"/>
            <a:endCxn id="102" idx="0"/>
          </p:cNvCxnSpPr>
          <p:nvPr/>
        </p:nvCxnSpPr>
        <p:spPr>
          <a:xfrm>
            <a:off x="44704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8" name="Straight Arrow Connector 107"/>
          <p:cNvCxnSpPr>
            <a:stCxn id="102" idx="2"/>
            <a:endCxn id="104" idx="0"/>
          </p:cNvCxnSpPr>
          <p:nvPr/>
        </p:nvCxnSpPr>
        <p:spPr>
          <a:xfrm>
            <a:off x="44704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9" name="Elbow Connector 108"/>
          <p:cNvCxnSpPr>
            <a:stCxn id="100" idx="3"/>
            <a:endCxn id="102" idx="3"/>
          </p:cNvCxnSpPr>
          <p:nvPr/>
        </p:nvCxnSpPr>
        <p:spPr>
          <a:xfrm>
            <a:off x="5613401" y="4034642"/>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0" name="Elbow Connector 109"/>
          <p:cNvCxnSpPr>
            <a:stCxn id="100" idx="3"/>
            <a:endCxn id="104" idx="3"/>
          </p:cNvCxnSpPr>
          <p:nvPr/>
        </p:nvCxnSpPr>
        <p:spPr>
          <a:xfrm>
            <a:off x="56134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1" name="Elbow Connector 110"/>
          <p:cNvCxnSpPr/>
          <p:nvPr/>
        </p:nvCxnSpPr>
        <p:spPr>
          <a:xfrm>
            <a:off x="2699778" y="4034642"/>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2" name="Elbow Connector 111"/>
          <p:cNvCxnSpPr/>
          <p:nvPr/>
        </p:nvCxnSpPr>
        <p:spPr>
          <a:xfrm>
            <a:off x="2699778"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3" name="Straight Arrow Connector 112"/>
          <p:cNvCxnSpPr/>
          <p:nvPr/>
        </p:nvCxnSpPr>
        <p:spPr>
          <a:xfrm>
            <a:off x="15748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4" name="Straight Arrow Connector 113"/>
          <p:cNvCxnSpPr/>
          <p:nvPr/>
        </p:nvCxnSpPr>
        <p:spPr>
          <a:xfrm>
            <a:off x="15748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15" name="Rounded Rectangle 114"/>
          <p:cNvSpPr/>
          <p:nvPr/>
        </p:nvSpPr>
        <p:spPr>
          <a:xfrm>
            <a:off x="7416801" y="3096083"/>
            <a:ext cx="37338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Director 1</a:t>
            </a:r>
          </a:p>
        </p:txBody>
      </p:sp>
      <p:sp>
        <p:nvSpPr>
          <p:cNvPr id="116" name="Rounded Rectangle 115"/>
          <p:cNvSpPr/>
          <p:nvPr/>
        </p:nvSpPr>
        <p:spPr>
          <a:xfrm>
            <a:off x="6578601" y="3844142"/>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1</a:t>
            </a:r>
          </a:p>
        </p:txBody>
      </p:sp>
      <p:sp>
        <p:nvSpPr>
          <p:cNvPr id="117" name="Rounded Rectangle 116"/>
          <p:cNvSpPr/>
          <p:nvPr/>
        </p:nvSpPr>
        <p:spPr>
          <a:xfrm>
            <a:off x="9474201" y="3844142"/>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2</a:t>
            </a:r>
          </a:p>
        </p:txBody>
      </p:sp>
      <p:sp>
        <p:nvSpPr>
          <p:cNvPr id="118" name="Rounded Rectangle 117"/>
          <p:cNvSpPr/>
          <p:nvPr/>
        </p:nvSpPr>
        <p:spPr>
          <a:xfrm>
            <a:off x="6578601" y="4665271"/>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119" name="Rounded Rectangle 118"/>
          <p:cNvSpPr/>
          <p:nvPr/>
        </p:nvSpPr>
        <p:spPr>
          <a:xfrm>
            <a:off x="9474201" y="4665271"/>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120" name="Rounded Rectangle 119"/>
          <p:cNvSpPr/>
          <p:nvPr/>
        </p:nvSpPr>
        <p:spPr>
          <a:xfrm>
            <a:off x="6578601" y="5486400"/>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121" name="Rounded Rectangle 120"/>
          <p:cNvSpPr/>
          <p:nvPr/>
        </p:nvSpPr>
        <p:spPr>
          <a:xfrm>
            <a:off x="9474201" y="5486400"/>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cxnSp>
        <p:nvCxnSpPr>
          <p:cNvPr id="122" name="Elbow Connector 121"/>
          <p:cNvCxnSpPr>
            <a:stCxn id="115" idx="2"/>
            <a:endCxn id="116" idx="0"/>
          </p:cNvCxnSpPr>
          <p:nvPr/>
        </p:nvCxnSpPr>
        <p:spPr>
          <a:xfrm rot="5400000">
            <a:off x="8319122" y="2879562"/>
            <a:ext cx="367059" cy="15621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3" name="Elbow Connector 122"/>
          <p:cNvCxnSpPr>
            <a:stCxn id="115" idx="2"/>
            <a:endCxn id="117" idx="0"/>
          </p:cNvCxnSpPr>
          <p:nvPr/>
        </p:nvCxnSpPr>
        <p:spPr>
          <a:xfrm rot="16200000" flipH="1">
            <a:off x="9766922" y="2993862"/>
            <a:ext cx="367059" cy="13335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a:stCxn id="117" idx="2"/>
            <a:endCxn id="119" idx="0"/>
          </p:cNvCxnSpPr>
          <p:nvPr/>
        </p:nvCxnSpPr>
        <p:spPr>
          <a:xfrm>
            <a:off x="106172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5" name="Straight Arrow Connector 124"/>
          <p:cNvCxnSpPr>
            <a:stCxn id="119" idx="2"/>
            <a:endCxn id="121" idx="0"/>
          </p:cNvCxnSpPr>
          <p:nvPr/>
        </p:nvCxnSpPr>
        <p:spPr>
          <a:xfrm>
            <a:off x="106172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6" name="Straight Arrow Connector 125"/>
          <p:cNvCxnSpPr/>
          <p:nvPr/>
        </p:nvCxnSpPr>
        <p:spPr>
          <a:xfrm>
            <a:off x="77216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7" name="Straight Arrow Connector 126"/>
          <p:cNvCxnSpPr/>
          <p:nvPr/>
        </p:nvCxnSpPr>
        <p:spPr>
          <a:xfrm>
            <a:off x="77216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8" name="Elbow Connector 127"/>
          <p:cNvCxnSpPr>
            <a:stCxn id="116" idx="1"/>
            <a:endCxn id="118" idx="1"/>
          </p:cNvCxnSpPr>
          <p:nvPr/>
        </p:nvCxnSpPr>
        <p:spPr>
          <a:xfrm rot="10800000" flipV="1">
            <a:off x="6578601" y="4034641"/>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9" name="Elbow Connector 128"/>
          <p:cNvCxnSpPr>
            <a:stCxn id="116" idx="1"/>
            <a:endCxn id="120" idx="1"/>
          </p:cNvCxnSpPr>
          <p:nvPr/>
        </p:nvCxnSpPr>
        <p:spPr>
          <a:xfrm rot="10800000" flipV="1">
            <a:off x="65786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0" name="Elbow Connector 129"/>
          <p:cNvCxnSpPr>
            <a:stCxn id="117" idx="1"/>
            <a:endCxn id="119" idx="1"/>
          </p:cNvCxnSpPr>
          <p:nvPr/>
        </p:nvCxnSpPr>
        <p:spPr>
          <a:xfrm rot="10800000" flipV="1">
            <a:off x="9474201" y="4034641"/>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1" name="Elbow Connector 130"/>
          <p:cNvCxnSpPr>
            <a:stCxn id="117" idx="1"/>
            <a:endCxn id="121" idx="1"/>
          </p:cNvCxnSpPr>
          <p:nvPr/>
        </p:nvCxnSpPr>
        <p:spPr>
          <a:xfrm rot="10800000" flipV="1">
            <a:off x="94742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8" name="Straight Arrow Connector 137"/>
          <p:cNvCxnSpPr>
            <a:stCxn id="9" idx="2"/>
            <a:endCxn id="98" idx="0"/>
          </p:cNvCxnSpPr>
          <p:nvPr/>
        </p:nvCxnSpPr>
        <p:spPr>
          <a:xfrm>
            <a:off x="3136901" y="2765999"/>
            <a:ext cx="0" cy="330084"/>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627095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2" name="Picture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685376"/>
            <a:ext cx="4564384" cy="6020224"/>
          </a:xfrm>
          <a:prstGeom prst="rect">
            <a:avLst/>
          </a:prstGeom>
        </p:spPr>
      </p:pic>
      <p:sp>
        <p:nvSpPr>
          <p:cNvPr id="15" name="Rectangle 14"/>
          <p:cNvSpPr/>
          <p:nvPr/>
        </p:nvSpPr>
        <p:spPr>
          <a:xfrm flipH="1">
            <a:off x="-1" y="6705599"/>
            <a:ext cx="12191999" cy="152401"/>
          </a:xfrm>
          <a:prstGeom prst="rect">
            <a:avLst/>
          </a:prstGeom>
          <a:solidFill>
            <a:srgbClr val="0A21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4572000" y="1102136"/>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About </a:t>
            </a:r>
            <a:r>
              <a:rPr lang="en-US" sz="4400" dirty="0">
                <a:solidFill>
                  <a:schemeClr val="accent2"/>
                </a:solidFill>
              </a:rPr>
              <a:t>The</a:t>
            </a:r>
            <a:r>
              <a:rPr lang="en-US" sz="4400" dirty="0" smtClean="0">
                <a:solidFill>
                  <a:schemeClr val="accent2"/>
                </a:solidFill>
                <a:latin typeface="Calibri Light" panose="020F0302020204030204" pitchFamily="34" charset="0"/>
              </a:rPr>
              <a:t> </a:t>
            </a:r>
            <a:r>
              <a:rPr lang="en-US" sz="4400" dirty="0">
                <a:solidFill>
                  <a:schemeClr val="accent2"/>
                </a:solidFill>
              </a:rPr>
              <a:t>Company</a:t>
            </a:r>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9" name="TextBox 8"/>
          <p:cNvSpPr txBox="1"/>
          <p:nvPr/>
        </p:nvSpPr>
        <p:spPr>
          <a:xfrm>
            <a:off x="4572000" y="1752600"/>
            <a:ext cx="7619999" cy="400110"/>
          </a:xfrm>
          <a:prstGeom prst="rect">
            <a:avLst/>
          </a:prstGeom>
          <a:noFill/>
        </p:spPr>
        <p:txBody>
          <a:bodyPr wrap="square" rtlCol="0">
            <a:spAutoFit/>
          </a:bodyPr>
          <a:lstStyle/>
          <a:p>
            <a:pPr algn="ctr"/>
            <a:r>
              <a:rPr lang="en-US" sz="2000" dirty="0" smtClean="0">
                <a:solidFill>
                  <a:schemeClr val="accent2"/>
                </a:solidFill>
                <a:latin typeface="Calibri Light" panose="020F0302020204030204" pitchFamily="34" charset="0"/>
              </a:rPr>
              <a:t>Add Your Sub-Title </a:t>
            </a:r>
            <a:r>
              <a:rPr lang="en-US" sz="2000" dirty="0">
                <a:solidFill>
                  <a:schemeClr val="accent2"/>
                </a:solidFill>
                <a:latin typeface="Calibri Light" panose="020F0302020204030204" pitchFamily="34" charset="0"/>
              </a:rPr>
              <a:t>Here: Lorem ipsum dolor sit </a:t>
            </a:r>
            <a:r>
              <a:rPr lang="en-US" sz="2000" dirty="0" smtClean="0">
                <a:solidFill>
                  <a:schemeClr val="accent2"/>
                </a:solidFill>
                <a:latin typeface="Calibri Light" panose="020F0302020204030204" pitchFamily="34" charset="0"/>
              </a:rPr>
              <a:t>amet.   </a:t>
            </a:r>
            <a:endParaRPr lang="en-US" sz="2000" dirty="0">
              <a:solidFill>
                <a:schemeClr val="accent2"/>
              </a:solidFill>
            </a:endParaRPr>
          </a:p>
        </p:txBody>
      </p:sp>
      <p:grpSp>
        <p:nvGrpSpPr>
          <p:cNvPr id="20" name="Group 19"/>
          <p:cNvGrpSpPr/>
          <p:nvPr/>
        </p:nvGrpSpPr>
        <p:grpSpPr>
          <a:xfrm>
            <a:off x="6416402" y="2675090"/>
            <a:ext cx="860697" cy="928535"/>
            <a:chOff x="11352213" y="3306763"/>
            <a:chExt cx="322263" cy="347663"/>
          </a:xfrm>
          <a:solidFill>
            <a:schemeClr val="accent1"/>
          </a:solidFill>
        </p:grpSpPr>
        <p:sp>
          <p:nvSpPr>
            <p:cNvPr id="10" name="Freeform 9"/>
            <p:cNvSpPr>
              <a:spLocks noEditPoints="1"/>
            </p:cNvSpPr>
            <p:nvPr/>
          </p:nvSpPr>
          <p:spPr bwMode="auto">
            <a:xfrm>
              <a:off x="11352213" y="3306763"/>
              <a:ext cx="322263" cy="336550"/>
            </a:xfrm>
            <a:custGeom>
              <a:avLst/>
              <a:gdLst>
                <a:gd name="T0" fmla="*/ 198 w 203"/>
                <a:gd name="T1" fmla="*/ 67 h 212"/>
                <a:gd name="T2" fmla="*/ 147 w 203"/>
                <a:gd name="T3" fmla="*/ 67 h 212"/>
                <a:gd name="T4" fmla="*/ 144 w 203"/>
                <a:gd name="T5" fmla="*/ 0 h 212"/>
                <a:gd name="T6" fmla="*/ 66 w 203"/>
                <a:gd name="T7" fmla="*/ 0 h 212"/>
                <a:gd name="T8" fmla="*/ 57 w 203"/>
                <a:gd name="T9" fmla="*/ 67 h 212"/>
                <a:gd name="T10" fmla="*/ 11 w 203"/>
                <a:gd name="T11" fmla="*/ 67 h 212"/>
                <a:gd name="T12" fmla="*/ 5 w 203"/>
                <a:gd name="T13" fmla="*/ 198 h 212"/>
                <a:gd name="T14" fmla="*/ 85 w 203"/>
                <a:gd name="T15" fmla="*/ 212 h 212"/>
                <a:gd name="T16" fmla="*/ 116 w 203"/>
                <a:gd name="T17" fmla="*/ 212 h 212"/>
                <a:gd name="T18" fmla="*/ 12 w 203"/>
                <a:gd name="T19" fmla="*/ 77 h 212"/>
                <a:gd name="T20" fmla="*/ 12 w 203"/>
                <a:gd name="T21" fmla="*/ 97 h 212"/>
                <a:gd name="T22" fmla="*/ 12 w 203"/>
                <a:gd name="T23" fmla="*/ 171 h 212"/>
                <a:gd name="T24" fmla="*/ 32 w 203"/>
                <a:gd name="T25" fmla="*/ 171 h 212"/>
                <a:gd name="T26" fmla="*/ 12 w 203"/>
                <a:gd name="T27" fmla="*/ 126 h 212"/>
                <a:gd name="T28" fmla="*/ 32 w 203"/>
                <a:gd name="T29" fmla="*/ 121 h 212"/>
                <a:gd name="T30" fmla="*/ 32 w 203"/>
                <a:gd name="T31" fmla="*/ 101 h 212"/>
                <a:gd name="T32" fmla="*/ 55 w 203"/>
                <a:gd name="T33" fmla="*/ 77 h 212"/>
                <a:gd name="T34" fmla="*/ 36 w 203"/>
                <a:gd name="T35" fmla="*/ 77 h 212"/>
                <a:gd name="T36" fmla="*/ 36 w 203"/>
                <a:gd name="T37" fmla="*/ 151 h 212"/>
                <a:gd name="T38" fmla="*/ 55 w 203"/>
                <a:gd name="T39" fmla="*/ 146 h 212"/>
                <a:gd name="T40" fmla="*/ 55 w 203"/>
                <a:gd name="T41" fmla="*/ 126 h 212"/>
                <a:gd name="T42" fmla="*/ 36 w 203"/>
                <a:gd name="T43" fmla="*/ 121 h 212"/>
                <a:gd name="T44" fmla="*/ 55 w 203"/>
                <a:gd name="T45" fmla="*/ 121 h 212"/>
                <a:gd name="T46" fmla="*/ 97 w 203"/>
                <a:gd name="T47" fmla="*/ 44 h 212"/>
                <a:gd name="T48" fmla="*/ 97 w 203"/>
                <a:gd name="T49" fmla="*/ 157 h 212"/>
                <a:gd name="T50" fmla="*/ 97 w 203"/>
                <a:gd name="T51" fmla="*/ 127 h 212"/>
                <a:gd name="T52" fmla="*/ 68 w 203"/>
                <a:gd name="T53" fmla="*/ 119 h 212"/>
                <a:gd name="T54" fmla="*/ 97 w 203"/>
                <a:gd name="T55" fmla="*/ 119 h 212"/>
                <a:gd name="T56" fmla="*/ 68 w 203"/>
                <a:gd name="T57" fmla="*/ 52 h 212"/>
                <a:gd name="T58" fmla="*/ 103 w 203"/>
                <a:gd name="T59" fmla="*/ 15 h 212"/>
                <a:gd name="T60" fmla="*/ 103 w 203"/>
                <a:gd name="T61" fmla="*/ 44 h 212"/>
                <a:gd name="T62" fmla="*/ 104 w 203"/>
                <a:gd name="T63" fmla="*/ 157 h 212"/>
                <a:gd name="T64" fmla="*/ 133 w 203"/>
                <a:gd name="T65" fmla="*/ 157 h 212"/>
                <a:gd name="T66" fmla="*/ 104 w 203"/>
                <a:gd name="T67" fmla="*/ 89 h 212"/>
                <a:gd name="T68" fmla="*/ 133 w 203"/>
                <a:gd name="T69" fmla="*/ 81 h 212"/>
                <a:gd name="T70" fmla="*/ 133 w 203"/>
                <a:gd name="T71" fmla="*/ 52 h 212"/>
                <a:gd name="T72" fmla="*/ 167 w 203"/>
                <a:gd name="T73" fmla="*/ 77 h 212"/>
                <a:gd name="T74" fmla="*/ 148 w 203"/>
                <a:gd name="T75" fmla="*/ 77 h 212"/>
                <a:gd name="T76" fmla="*/ 148 w 203"/>
                <a:gd name="T77" fmla="*/ 151 h 212"/>
                <a:gd name="T78" fmla="*/ 167 w 203"/>
                <a:gd name="T79" fmla="*/ 146 h 212"/>
                <a:gd name="T80" fmla="*/ 167 w 203"/>
                <a:gd name="T81" fmla="*/ 126 h 212"/>
                <a:gd name="T82" fmla="*/ 148 w 203"/>
                <a:gd name="T83" fmla="*/ 121 h 212"/>
                <a:gd name="T84" fmla="*/ 167 w 203"/>
                <a:gd name="T85" fmla="*/ 121 h 212"/>
                <a:gd name="T86" fmla="*/ 191 w 203"/>
                <a:gd name="T87" fmla="*/ 97 h 212"/>
                <a:gd name="T88" fmla="*/ 191 w 203"/>
                <a:gd name="T89" fmla="*/ 171 h 212"/>
                <a:gd name="T90" fmla="*/ 191 w 203"/>
                <a:gd name="T91" fmla="*/ 151 h 212"/>
                <a:gd name="T92" fmla="*/ 172 w 203"/>
                <a:gd name="T93" fmla="*/ 146 h 212"/>
                <a:gd name="T94" fmla="*/ 191 w 203"/>
                <a:gd name="T95" fmla="*/ 146 h 212"/>
                <a:gd name="T96" fmla="*/ 172 w 203"/>
                <a:gd name="T97" fmla="*/ 101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3" h="212">
                  <a:moveTo>
                    <a:pt x="203" y="198"/>
                  </a:moveTo>
                  <a:lnTo>
                    <a:pt x="198" y="198"/>
                  </a:lnTo>
                  <a:lnTo>
                    <a:pt x="198" y="67"/>
                  </a:lnTo>
                  <a:lnTo>
                    <a:pt x="190" y="67"/>
                  </a:lnTo>
                  <a:lnTo>
                    <a:pt x="190" y="67"/>
                  </a:lnTo>
                  <a:lnTo>
                    <a:pt x="147" y="67"/>
                  </a:lnTo>
                  <a:lnTo>
                    <a:pt x="147" y="67"/>
                  </a:lnTo>
                  <a:lnTo>
                    <a:pt x="144" y="67"/>
                  </a:lnTo>
                  <a:lnTo>
                    <a:pt x="144" y="0"/>
                  </a:lnTo>
                  <a:lnTo>
                    <a:pt x="132" y="0"/>
                  </a:lnTo>
                  <a:lnTo>
                    <a:pt x="132" y="0"/>
                  </a:lnTo>
                  <a:lnTo>
                    <a:pt x="66" y="0"/>
                  </a:lnTo>
                  <a:lnTo>
                    <a:pt x="66" y="0"/>
                  </a:lnTo>
                  <a:lnTo>
                    <a:pt x="57" y="0"/>
                  </a:lnTo>
                  <a:lnTo>
                    <a:pt x="57" y="67"/>
                  </a:lnTo>
                  <a:lnTo>
                    <a:pt x="55" y="67"/>
                  </a:lnTo>
                  <a:lnTo>
                    <a:pt x="55" y="67"/>
                  </a:lnTo>
                  <a:lnTo>
                    <a:pt x="11" y="67"/>
                  </a:lnTo>
                  <a:lnTo>
                    <a:pt x="11" y="67"/>
                  </a:lnTo>
                  <a:lnTo>
                    <a:pt x="5" y="67"/>
                  </a:lnTo>
                  <a:lnTo>
                    <a:pt x="5" y="198"/>
                  </a:lnTo>
                  <a:lnTo>
                    <a:pt x="0" y="198"/>
                  </a:lnTo>
                  <a:lnTo>
                    <a:pt x="0" y="212"/>
                  </a:lnTo>
                  <a:lnTo>
                    <a:pt x="85" y="212"/>
                  </a:lnTo>
                  <a:lnTo>
                    <a:pt x="85" y="167"/>
                  </a:lnTo>
                  <a:lnTo>
                    <a:pt x="116" y="167"/>
                  </a:lnTo>
                  <a:lnTo>
                    <a:pt x="116" y="212"/>
                  </a:lnTo>
                  <a:lnTo>
                    <a:pt x="203" y="212"/>
                  </a:lnTo>
                  <a:lnTo>
                    <a:pt x="203" y="198"/>
                  </a:lnTo>
                  <a:close/>
                  <a:moveTo>
                    <a:pt x="12" y="77"/>
                  </a:moveTo>
                  <a:lnTo>
                    <a:pt x="31" y="77"/>
                  </a:lnTo>
                  <a:lnTo>
                    <a:pt x="31" y="97"/>
                  </a:lnTo>
                  <a:lnTo>
                    <a:pt x="12" y="97"/>
                  </a:lnTo>
                  <a:lnTo>
                    <a:pt x="12" y="77"/>
                  </a:lnTo>
                  <a:close/>
                  <a:moveTo>
                    <a:pt x="32" y="171"/>
                  </a:moveTo>
                  <a:lnTo>
                    <a:pt x="12" y="171"/>
                  </a:lnTo>
                  <a:lnTo>
                    <a:pt x="12" y="151"/>
                  </a:lnTo>
                  <a:lnTo>
                    <a:pt x="32" y="151"/>
                  </a:lnTo>
                  <a:lnTo>
                    <a:pt x="32" y="171"/>
                  </a:lnTo>
                  <a:close/>
                  <a:moveTo>
                    <a:pt x="32" y="146"/>
                  </a:moveTo>
                  <a:lnTo>
                    <a:pt x="12" y="146"/>
                  </a:lnTo>
                  <a:lnTo>
                    <a:pt x="12" y="126"/>
                  </a:lnTo>
                  <a:lnTo>
                    <a:pt x="32" y="126"/>
                  </a:lnTo>
                  <a:lnTo>
                    <a:pt x="32" y="146"/>
                  </a:lnTo>
                  <a:close/>
                  <a:moveTo>
                    <a:pt x="32" y="121"/>
                  </a:moveTo>
                  <a:lnTo>
                    <a:pt x="12" y="121"/>
                  </a:lnTo>
                  <a:lnTo>
                    <a:pt x="12" y="101"/>
                  </a:lnTo>
                  <a:lnTo>
                    <a:pt x="32" y="101"/>
                  </a:lnTo>
                  <a:lnTo>
                    <a:pt x="32" y="121"/>
                  </a:lnTo>
                  <a:close/>
                  <a:moveTo>
                    <a:pt x="36" y="77"/>
                  </a:moveTo>
                  <a:lnTo>
                    <a:pt x="55" y="77"/>
                  </a:lnTo>
                  <a:lnTo>
                    <a:pt x="55" y="97"/>
                  </a:lnTo>
                  <a:lnTo>
                    <a:pt x="36" y="97"/>
                  </a:lnTo>
                  <a:lnTo>
                    <a:pt x="36" y="77"/>
                  </a:lnTo>
                  <a:close/>
                  <a:moveTo>
                    <a:pt x="55" y="171"/>
                  </a:moveTo>
                  <a:lnTo>
                    <a:pt x="36" y="171"/>
                  </a:lnTo>
                  <a:lnTo>
                    <a:pt x="36" y="151"/>
                  </a:lnTo>
                  <a:lnTo>
                    <a:pt x="55" y="151"/>
                  </a:lnTo>
                  <a:lnTo>
                    <a:pt x="55" y="171"/>
                  </a:lnTo>
                  <a:close/>
                  <a:moveTo>
                    <a:pt x="55" y="146"/>
                  </a:moveTo>
                  <a:lnTo>
                    <a:pt x="36" y="146"/>
                  </a:lnTo>
                  <a:lnTo>
                    <a:pt x="36" y="126"/>
                  </a:lnTo>
                  <a:lnTo>
                    <a:pt x="55" y="126"/>
                  </a:lnTo>
                  <a:lnTo>
                    <a:pt x="55" y="146"/>
                  </a:lnTo>
                  <a:close/>
                  <a:moveTo>
                    <a:pt x="55" y="121"/>
                  </a:moveTo>
                  <a:lnTo>
                    <a:pt x="36" y="121"/>
                  </a:lnTo>
                  <a:lnTo>
                    <a:pt x="36" y="101"/>
                  </a:lnTo>
                  <a:lnTo>
                    <a:pt x="55" y="101"/>
                  </a:lnTo>
                  <a:lnTo>
                    <a:pt x="55" y="121"/>
                  </a:lnTo>
                  <a:close/>
                  <a:moveTo>
                    <a:pt x="67" y="15"/>
                  </a:moveTo>
                  <a:lnTo>
                    <a:pt x="97" y="15"/>
                  </a:lnTo>
                  <a:lnTo>
                    <a:pt x="97" y="44"/>
                  </a:lnTo>
                  <a:lnTo>
                    <a:pt x="67" y="44"/>
                  </a:lnTo>
                  <a:lnTo>
                    <a:pt x="67" y="15"/>
                  </a:lnTo>
                  <a:close/>
                  <a:moveTo>
                    <a:pt x="97" y="157"/>
                  </a:moveTo>
                  <a:lnTo>
                    <a:pt x="68" y="157"/>
                  </a:lnTo>
                  <a:lnTo>
                    <a:pt x="68" y="127"/>
                  </a:lnTo>
                  <a:lnTo>
                    <a:pt x="97" y="127"/>
                  </a:lnTo>
                  <a:lnTo>
                    <a:pt x="97" y="157"/>
                  </a:lnTo>
                  <a:close/>
                  <a:moveTo>
                    <a:pt x="97" y="119"/>
                  </a:moveTo>
                  <a:lnTo>
                    <a:pt x="68" y="119"/>
                  </a:lnTo>
                  <a:lnTo>
                    <a:pt x="68" y="89"/>
                  </a:lnTo>
                  <a:lnTo>
                    <a:pt x="97" y="89"/>
                  </a:lnTo>
                  <a:lnTo>
                    <a:pt x="97" y="119"/>
                  </a:lnTo>
                  <a:close/>
                  <a:moveTo>
                    <a:pt x="97" y="81"/>
                  </a:moveTo>
                  <a:lnTo>
                    <a:pt x="68" y="81"/>
                  </a:lnTo>
                  <a:lnTo>
                    <a:pt x="68" y="52"/>
                  </a:lnTo>
                  <a:lnTo>
                    <a:pt x="97" y="52"/>
                  </a:lnTo>
                  <a:lnTo>
                    <a:pt x="97" y="81"/>
                  </a:lnTo>
                  <a:close/>
                  <a:moveTo>
                    <a:pt x="103" y="15"/>
                  </a:moveTo>
                  <a:lnTo>
                    <a:pt x="133" y="15"/>
                  </a:lnTo>
                  <a:lnTo>
                    <a:pt x="133" y="44"/>
                  </a:lnTo>
                  <a:lnTo>
                    <a:pt x="103" y="44"/>
                  </a:lnTo>
                  <a:lnTo>
                    <a:pt x="103" y="15"/>
                  </a:lnTo>
                  <a:close/>
                  <a:moveTo>
                    <a:pt x="133" y="157"/>
                  </a:moveTo>
                  <a:lnTo>
                    <a:pt x="104" y="157"/>
                  </a:lnTo>
                  <a:lnTo>
                    <a:pt x="104" y="127"/>
                  </a:lnTo>
                  <a:lnTo>
                    <a:pt x="133" y="127"/>
                  </a:lnTo>
                  <a:lnTo>
                    <a:pt x="133" y="157"/>
                  </a:lnTo>
                  <a:close/>
                  <a:moveTo>
                    <a:pt x="133" y="119"/>
                  </a:moveTo>
                  <a:lnTo>
                    <a:pt x="104" y="119"/>
                  </a:lnTo>
                  <a:lnTo>
                    <a:pt x="104" y="89"/>
                  </a:lnTo>
                  <a:lnTo>
                    <a:pt x="133" y="89"/>
                  </a:lnTo>
                  <a:lnTo>
                    <a:pt x="133" y="119"/>
                  </a:lnTo>
                  <a:close/>
                  <a:moveTo>
                    <a:pt x="133" y="81"/>
                  </a:moveTo>
                  <a:lnTo>
                    <a:pt x="104" y="81"/>
                  </a:lnTo>
                  <a:lnTo>
                    <a:pt x="104" y="52"/>
                  </a:lnTo>
                  <a:lnTo>
                    <a:pt x="133" y="52"/>
                  </a:lnTo>
                  <a:lnTo>
                    <a:pt x="133" y="81"/>
                  </a:lnTo>
                  <a:close/>
                  <a:moveTo>
                    <a:pt x="148" y="77"/>
                  </a:moveTo>
                  <a:lnTo>
                    <a:pt x="167" y="77"/>
                  </a:lnTo>
                  <a:lnTo>
                    <a:pt x="167" y="97"/>
                  </a:lnTo>
                  <a:lnTo>
                    <a:pt x="148" y="97"/>
                  </a:lnTo>
                  <a:lnTo>
                    <a:pt x="148" y="77"/>
                  </a:lnTo>
                  <a:close/>
                  <a:moveTo>
                    <a:pt x="167" y="171"/>
                  </a:moveTo>
                  <a:lnTo>
                    <a:pt x="148" y="171"/>
                  </a:lnTo>
                  <a:lnTo>
                    <a:pt x="148" y="151"/>
                  </a:lnTo>
                  <a:lnTo>
                    <a:pt x="167" y="151"/>
                  </a:lnTo>
                  <a:lnTo>
                    <a:pt x="167" y="171"/>
                  </a:lnTo>
                  <a:close/>
                  <a:moveTo>
                    <a:pt x="167" y="146"/>
                  </a:moveTo>
                  <a:lnTo>
                    <a:pt x="148" y="146"/>
                  </a:lnTo>
                  <a:lnTo>
                    <a:pt x="148" y="126"/>
                  </a:lnTo>
                  <a:lnTo>
                    <a:pt x="167" y="126"/>
                  </a:lnTo>
                  <a:lnTo>
                    <a:pt x="167" y="146"/>
                  </a:lnTo>
                  <a:close/>
                  <a:moveTo>
                    <a:pt x="167" y="121"/>
                  </a:moveTo>
                  <a:lnTo>
                    <a:pt x="148" y="121"/>
                  </a:lnTo>
                  <a:lnTo>
                    <a:pt x="148" y="101"/>
                  </a:lnTo>
                  <a:lnTo>
                    <a:pt x="167" y="101"/>
                  </a:lnTo>
                  <a:lnTo>
                    <a:pt x="167" y="121"/>
                  </a:lnTo>
                  <a:close/>
                  <a:moveTo>
                    <a:pt x="171" y="77"/>
                  </a:moveTo>
                  <a:lnTo>
                    <a:pt x="191" y="77"/>
                  </a:lnTo>
                  <a:lnTo>
                    <a:pt x="191" y="97"/>
                  </a:lnTo>
                  <a:lnTo>
                    <a:pt x="171" y="97"/>
                  </a:lnTo>
                  <a:lnTo>
                    <a:pt x="171" y="77"/>
                  </a:lnTo>
                  <a:close/>
                  <a:moveTo>
                    <a:pt x="191" y="171"/>
                  </a:moveTo>
                  <a:lnTo>
                    <a:pt x="172" y="171"/>
                  </a:lnTo>
                  <a:lnTo>
                    <a:pt x="172" y="151"/>
                  </a:lnTo>
                  <a:lnTo>
                    <a:pt x="191" y="151"/>
                  </a:lnTo>
                  <a:lnTo>
                    <a:pt x="191" y="171"/>
                  </a:lnTo>
                  <a:close/>
                  <a:moveTo>
                    <a:pt x="191" y="146"/>
                  </a:moveTo>
                  <a:lnTo>
                    <a:pt x="172" y="146"/>
                  </a:lnTo>
                  <a:lnTo>
                    <a:pt x="172" y="126"/>
                  </a:lnTo>
                  <a:lnTo>
                    <a:pt x="191" y="126"/>
                  </a:lnTo>
                  <a:lnTo>
                    <a:pt x="191" y="146"/>
                  </a:lnTo>
                  <a:close/>
                  <a:moveTo>
                    <a:pt x="191" y="121"/>
                  </a:moveTo>
                  <a:lnTo>
                    <a:pt x="172" y="121"/>
                  </a:lnTo>
                  <a:lnTo>
                    <a:pt x="172" y="101"/>
                  </a:lnTo>
                  <a:lnTo>
                    <a:pt x="191" y="101"/>
                  </a:lnTo>
                  <a:lnTo>
                    <a:pt x="191"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0"/>
            <p:cNvSpPr>
              <a:spLocks noChangeArrowheads="1"/>
            </p:cNvSpPr>
            <p:nvPr/>
          </p:nvSpPr>
          <p:spPr bwMode="auto">
            <a:xfrm>
              <a:off x="11487150" y="3643313"/>
              <a:ext cx="49213" cy="111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 name="Group 20"/>
          <p:cNvGrpSpPr/>
          <p:nvPr/>
        </p:nvGrpSpPr>
        <p:grpSpPr>
          <a:xfrm>
            <a:off x="9666922" y="2675090"/>
            <a:ext cx="834899" cy="928535"/>
            <a:chOff x="11852275" y="3286125"/>
            <a:chExt cx="339725" cy="377826"/>
          </a:xfrm>
          <a:solidFill>
            <a:schemeClr val="accent1"/>
          </a:solidFill>
        </p:grpSpPr>
        <p:sp>
          <p:nvSpPr>
            <p:cNvPr id="12" name="Oval 11"/>
            <p:cNvSpPr>
              <a:spLocks noChangeArrowheads="1"/>
            </p:cNvSpPr>
            <p:nvPr/>
          </p:nvSpPr>
          <p:spPr bwMode="auto">
            <a:xfrm>
              <a:off x="11990388" y="3286125"/>
              <a:ext cx="66675" cy="666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11941175" y="3363913"/>
              <a:ext cx="158750" cy="300038"/>
            </a:xfrm>
            <a:custGeom>
              <a:avLst/>
              <a:gdLst>
                <a:gd name="T0" fmla="*/ 325 w 325"/>
                <a:gd name="T1" fmla="*/ 241 h 611"/>
                <a:gd name="T2" fmla="*/ 325 w 325"/>
                <a:gd name="T3" fmla="*/ 241 h 611"/>
                <a:gd name="T4" fmla="*/ 296 w 325"/>
                <a:gd name="T5" fmla="*/ 270 h 611"/>
                <a:gd name="T6" fmla="*/ 268 w 325"/>
                <a:gd name="T7" fmla="*/ 241 h 611"/>
                <a:gd name="T8" fmla="*/ 268 w 325"/>
                <a:gd name="T9" fmla="*/ 241 h 611"/>
                <a:gd name="T10" fmla="*/ 268 w 325"/>
                <a:gd name="T11" fmla="*/ 241 h 611"/>
                <a:gd name="T12" fmla="*/ 268 w 325"/>
                <a:gd name="T13" fmla="*/ 86 h 611"/>
                <a:gd name="T14" fmla="*/ 249 w 325"/>
                <a:gd name="T15" fmla="*/ 86 h 611"/>
                <a:gd name="T16" fmla="*/ 249 w 325"/>
                <a:gd name="T17" fmla="*/ 572 h 611"/>
                <a:gd name="T18" fmla="*/ 211 w 325"/>
                <a:gd name="T19" fmla="*/ 611 h 611"/>
                <a:gd name="T20" fmla="*/ 173 w 325"/>
                <a:gd name="T21" fmla="*/ 573 h 611"/>
                <a:gd name="T22" fmla="*/ 172 w 325"/>
                <a:gd name="T23" fmla="*/ 573 h 611"/>
                <a:gd name="T24" fmla="*/ 172 w 325"/>
                <a:gd name="T25" fmla="*/ 259 h 611"/>
                <a:gd name="T26" fmla="*/ 155 w 325"/>
                <a:gd name="T27" fmla="*/ 259 h 611"/>
                <a:gd name="T28" fmla="*/ 155 w 325"/>
                <a:gd name="T29" fmla="*/ 572 h 611"/>
                <a:gd name="T30" fmla="*/ 116 w 325"/>
                <a:gd name="T31" fmla="*/ 611 h 611"/>
                <a:gd name="T32" fmla="*/ 78 w 325"/>
                <a:gd name="T33" fmla="*/ 572 h 611"/>
                <a:gd name="T34" fmla="*/ 78 w 325"/>
                <a:gd name="T35" fmla="*/ 87 h 611"/>
                <a:gd name="T36" fmla="*/ 60 w 325"/>
                <a:gd name="T37" fmla="*/ 87 h 611"/>
                <a:gd name="T38" fmla="*/ 60 w 325"/>
                <a:gd name="T39" fmla="*/ 241 h 611"/>
                <a:gd name="T40" fmla="*/ 60 w 325"/>
                <a:gd name="T41" fmla="*/ 241 h 611"/>
                <a:gd name="T42" fmla="*/ 60 w 325"/>
                <a:gd name="T43" fmla="*/ 242 h 611"/>
                <a:gd name="T44" fmla="*/ 32 w 325"/>
                <a:gd name="T45" fmla="*/ 271 h 611"/>
                <a:gd name="T46" fmla="*/ 3 w 325"/>
                <a:gd name="T47" fmla="*/ 242 h 611"/>
                <a:gd name="T48" fmla="*/ 3 w 325"/>
                <a:gd name="T49" fmla="*/ 241 h 611"/>
                <a:gd name="T50" fmla="*/ 3 w 325"/>
                <a:gd name="T51" fmla="*/ 241 h 611"/>
                <a:gd name="T52" fmla="*/ 3 w 325"/>
                <a:gd name="T53" fmla="*/ 75 h 611"/>
                <a:gd name="T54" fmla="*/ 97 w 325"/>
                <a:gd name="T55" fmla="*/ 1 h 611"/>
                <a:gd name="T56" fmla="*/ 133 w 325"/>
                <a:gd name="T57" fmla="*/ 1 h 611"/>
                <a:gd name="T58" fmla="*/ 164 w 325"/>
                <a:gd name="T59" fmla="*/ 53 h 611"/>
                <a:gd name="T60" fmla="*/ 195 w 325"/>
                <a:gd name="T61" fmla="*/ 1 h 611"/>
                <a:gd name="T62" fmla="*/ 233 w 325"/>
                <a:gd name="T63" fmla="*/ 1 h 611"/>
                <a:gd name="T64" fmla="*/ 325 w 325"/>
                <a:gd name="T65" fmla="*/ 75 h 611"/>
                <a:gd name="T66" fmla="*/ 325 w 325"/>
                <a:gd name="T67" fmla="*/ 241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5" h="611">
                  <a:moveTo>
                    <a:pt x="325" y="241"/>
                  </a:moveTo>
                  <a:cubicBezTo>
                    <a:pt x="325" y="241"/>
                    <a:pt x="325" y="241"/>
                    <a:pt x="325" y="241"/>
                  </a:cubicBezTo>
                  <a:cubicBezTo>
                    <a:pt x="325" y="257"/>
                    <a:pt x="312" y="270"/>
                    <a:pt x="296" y="270"/>
                  </a:cubicBezTo>
                  <a:cubicBezTo>
                    <a:pt x="281" y="270"/>
                    <a:pt x="268" y="257"/>
                    <a:pt x="268" y="241"/>
                  </a:cubicBezTo>
                  <a:cubicBezTo>
                    <a:pt x="268" y="241"/>
                    <a:pt x="268" y="241"/>
                    <a:pt x="268" y="241"/>
                  </a:cubicBezTo>
                  <a:cubicBezTo>
                    <a:pt x="268" y="241"/>
                    <a:pt x="268" y="241"/>
                    <a:pt x="268" y="241"/>
                  </a:cubicBezTo>
                  <a:cubicBezTo>
                    <a:pt x="268" y="86"/>
                    <a:pt x="268" y="86"/>
                    <a:pt x="268" y="86"/>
                  </a:cubicBezTo>
                  <a:cubicBezTo>
                    <a:pt x="249" y="86"/>
                    <a:pt x="249" y="86"/>
                    <a:pt x="249" y="86"/>
                  </a:cubicBezTo>
                  <a:cubicBezTo>
                    <a:pt x="249" y="572"/>
                    <a:pt x="249" y="572"/>
                    <a:pt x="249" y="572"/>
                  </a:cubicBezTo>
                  <a:cubicBezTo>
                    <a:pt x="249" y="594"/>
                    <a:pt x="232" y="611"/>
                    <a:pt x="211" y="611"/>
                  </a:cubicBezTo>
                  <a:cubicBezTo>
                    <a:pt x="190" y="611"/>
                    <a:pt x="173" y="594"/>
                    <a:pt x="173" y="573"/>
                  </a:cubicBezTo>
                  <a:cubicBezTo>
                    <a:pt x="172" y="573"/>
                    <a:pt x="172" y="573"/>
                    <a:pt x="172" y="573"/>
                  </a:cubicBezTo>
                  <a:cubicBezTo>
                    <a:pt x="172" y="259"/>
                    <a:pt x="172" y="259"/>
                    <a:pt x="172" y="259"/>
                  </a:cubicBezTo>
                  <a:cubicBezTo>
                    <a:pt x="155" y="259"/>
                    <a:pt x="155" y="259"/>
                    <a:pt x="155" y="259"/>
                  </a:cubicBezTo>
                  <a:cubicBezTo>
                    <a:pt x="155" y="572"/>
                    <a:pt x="155" y="572"/>
                    <a:pt x="155" y="572"/>
                  </a:cubicBezTo>
                  <a:cubicBezTo>
                    <a:pt x="155" y="594"/>
                    <a:pt x="138" y="611"/>
                    <a:pt x="116" y="611"/>
                  </a:cubicBezTo>
                  <a:cubicBezTo>
                    <a:pt x="95" y="611"/>
                    <a:pt x="78" y="594"/>
                    <a:pt x="78" y="572"/>
                  </a:cubicBezTo>
                  <a:cubicBezTo>
                    <a:pt x="78" y="87"/>
                    <a:pt x="78" y="87"/>
                    <a:pt x="78" y="87"/>
                  </a:cubicBezTo>
                  <a:cubicBezTo>
                    <a:pt x="60" y="87"/>
                    <a:pt x="60" y="87"/>
                    <a:pt x="60" y="87"/>
                  </a:cubicBezTo>
                  <a:cubicBezTo>
                    <a:pt x="60" y="241"/>
                    <a:pt x="60" y="241"/>
                    <a:pt x="60" y="241"/>
                  </a:cubicBezTo>
                  <a:cubicBezTo>
                    <a:pt x="60" y="241"/>
                    <a:pt x="60" y="241"/>
                    <a:pt x="60" y="241"/>
                  </a:cubicBezTo>
                  <a:cubicBezTo>
                    <a:pt x="60" y="241"/>
                    <a:pt x="60" y="242"/>
                    <a:pt x="60" y="242"/>
                  </a:cubicBezTo>
                  <a:cubicBezTo>
                    <a:pt x="60" y="258"/>
                    <a:pt x="47" y="271"/>
                    <a:pt x="32" y="271"/>
                  </a:cubicBezTo>
                  <a:cubicBezTo>
                    <a:pt x="16" y="271"/>
                    <a:pt x="3" y="258"/>
                    <a:pt x="3" y="242"/>
                  </a:cubicBezTo>
                  <a:cubicBezTo>
                    <a:pt x="3" y="242"/>
                    <a:pt x="3" y="241"/>
                    <a:pt x="3" y="241"/>
                  </a:cubicBezTo>
                  <a:cubicBezTo>
                    <a:pt x="3" y="241"/>
                    <a:pt x="3" y="241"/>
                    <a:pt x="3" y="241"/>
                  </a:cubicBezTo>
                  <a:cubicBezTo>
                    <a:pt x="3" y="75"/>
                    <a:pt x="3" y="75"/>
                    <a:pt x="3" y="75"/>
                  </a:cubicBezTo>
                  <a:cubicBezTo>
                    <a:pt x="3" y="75"/>
                    <a:pt x="0" y="3"/>
                    <a:pt x="97" y="1"/>
                  </a:cubicBezTo>
                  <a:cubicBezTo>
                    <a:pt x="133" y="1"/>
                    <a:pt x="133" y="1"/>
                    <a:pt x="133" y="1"/>
                  </a:cubicBezTo>
                  <a:cubicBezTo>
                    <a:pt x="164" y="53"/>
                    <a:pt x="164" y="53"/>
                    <a:pt x="164" y="53"/>
                  </a:cubicBezTo>
                  <a:cubicBezTo>
                    <a:pt x="195" y="1"/>
                    <a:pt x="195" y="1"/>
                    <a:pt x="195" y="1"/>
                  </a:cubicBezTo>
                  <a:cubicBezTo>
                    <a:pt x="233" y="1"/>
                    <a:pt x="233" y="1"/>
                    <a:pt x="233" y="1"/>
                  </a:cubicBezTo>
                  <a:cubicBezTo>
                    <a:pt x="233" y="1"/>
                    <a:pt x="319" y="0"/>
                    <a:pt x="325" y="75"/>
                  </a:cubicBezTo>
                  <a:cubicBezTo>
                    <a:pt x="325" y="241"/>
                    <a:pt x="325" y="241"/>
                    <a:pt x="325" y="24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3"/>
            <p:cNvSpPr>
              <a:spLocks noChangeArrowheads="1"/>
            </p:cNvSpPr>
            <p:nvPr/>
          </p:nvSpPr>
          <p:spPr bwMode="auto">
            <a:xfrm>
              <a:off x="12118975" y="3352800"/>
              <a:ext cx="44450" cy="44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4"/>
            <p:cNvSpPr>
              <a:spLocks/>
            </p:cNvSpPr>
            <p:nvPr/>
          </p:nvSpPr>
          <p:spPr bwMode="auto">
            <a:xfrm>
              <a:off x="12106275" y="3405188"/>
              <a:ext cx="85725" cy="198438"/>
            </a:xfrm>
            <a:custGeom>
              <a:avLst/>
              <a:gdLst>
                <a:gd name="T0" fmla="*/ 113 w 175"/>
                <a:gd name="T1" fmla="*/ 1 h 406"/>
                <a:gd name="T2" fmla="*/ 89 w 175"/>
                <a:gd name="T3" fmla="*/ 1 h 406"/>
                <a:gd name="T4" fmla="*/ 68 w 175"/>
                <a:gd name="T5" fmla="*/ 35 h 406"/>
                <a:gd name="T6" fmla="*/ 47 w 175"/>
                <a:gd name="T7" fmla="*/ 1 h 406"/>
                <a:gd name="T8" fmla="*/ 23 w 175"/>
                <a:gd name="T9" fmla="*/ 1 h 406"/>
                <a:gd name="T10" fmla="*/ 0 w 175"/>
                <a:gd name="T11" fmla="*/ 4 h 406"/>
                <a:gd name="T12" fmla="*/ 0 w 175"/>
                <a:gd name="T13" fmla="*/ 58 h 406"/>
                <a:gd name="T14" fmla="*/ 11 w 175"/>
                <a:gd name="T15" fmla="*/ 58 h 406"/>
                <a:gd name="T16" fmla="*/ 10 w 175"/>
                <a:gd name="T17" fmla="*/ 380 h 406"/>
                <a:gd name="T18" fmla="*/ 36 w 175"/>
                <a:gd name="T19" fmla="*/ 406 h 406"/>
                <a:gd name="T20" fmla="*/ 62 w 175"/>
                <a:gd name="T21" fmla="*/ 380 h 406"/>
                <a:gd name="T22" fmla="*/ 62 w 175"/>
                <a:gd name="T23" fmla="*/ 172 h 406"/>
                <a:gd name="T24" fmla="*/ 73 w 175"/>
                <a:gd name="T25" fmla="*/ 172 h 406"/>
                <a:gd name="T26" fmla="*/ 73 w 175"/>
                <a:gd name="T27" fmla="*/ 381 h 406"/>
                <a:gd name="T28" fmla="*/ 73 w 175"/>
                <a:gd name="T29" fmla="*/ 381 h 406"/>
                <a:gd name="T30" fmla="*/ 99 w 175"/>
                <a:gd name="T31" fmla="*/ 406 h 406"/>
                <a:gd name="T32" fmla="*/ 124 w 175"/>
                <a:gd name="T33" fmla="*/ 381 h 406"/>
                <a:gd name="T34" fmla="*/ 124 w 175"/>
                <a:gd name="T35" fmla="*/ 57 h 406"/>
                <a:gd name="T36" fmla="*/ 137 w 175"/>
                <a:gd name="T37" fmla="*/ 57 h 406"/>
                <a:gd name="T38" fmla="*/ 137 w 175"/>
                <a:gd name="T39" fmla="*/ 160 h 406"/>
                <a:gd name="T40" fmla="*/ 137 w 175"/>
                <a:gd name="T41" fmla="*/ 160 h 406"/>
                <a:gd name="T42" fmla="*/ 137 w 175"/>
                <a:gd name="T43" fmla="*/ 161 h 406"/>
                <a:gd name="T44" fmla="*/ 156 w 175"/>
                <a:gd name="T45" fmla="*/ 180 h 406"/>
                <a:gd name="T46" fmla="*/ 175 w 175"/>
                <a:gd name="T47" fmla="*/ 161 h 406"/>
                <a:gd name="T48" fmla="*/ 175 w 175"/>
                <a:gd name="T49" fmla="*/ 160 h 406"/>
                <a:gd name="T50" fmla="*/ 175 w 175"/>
                <a:gd name="T51" fmla="*/ 50 h 406"/>
                <a:gd name="T52" fmla="*/ 113 w 175"/>
                <a:gd name="T53" fmla="*/ 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5" h="406">
                  <a:moveTo>
                    <a:pt x="113" y="1"/>
                  </a:moveTo>
                  <a:cubicBezTo>
                    <a:pt x="89" y="1"/>
                    <a:pt x="89" y="1"/>
                    <a:pt x="89" y="1"/>
                  </a:cubicBezTo>
                  <a:cubicBezTo>
                    <a:pt x="68" y="35"/>
                    <a:pt x="68" y="35"/>
                    <a:pt x="68" y="35"/>
                  </a:cubicBezTo>
                  <a:cubicBezTo>
                    <a:pt x="47" y="1"/>
                    <a:pt x="47" y="1"/>
                    <a:pt x="47" y="1"/>
                  </a:cubicBezTo>
                  <a:cubicBezTo>
                    <a:pt x="23" y="1"/>
                    <a:pt x="23" y="1"/>
                    <a:pt x="23" y="1"/>
                  </a:cubicBezTo>
                  <a:cubicBezTo>
                    <a:pt x="14" y="1"/>
                    <a:pt x="7" y="2"/>
                    <a:pt x="0" y="4"/>
                  </a:cubicBezTo>
                  <a:cubicBezTo>
                    <a:pt x="0" y="58"/>
                    <a:pt x="0" y="58"/>
                    <a:pt x="0" y="58"/>
                  </a:cubicBezTo>
                  <a:cubicBezTo>
                    <a:pt x="11" y="58"/>
                    <a:pt x="11" y="58"/>
                    <a:pt x="11" y="58"/>
                  </a:cubicBezTo>
                  <a:cubicBezTo>
                    <a:pt x="10" y="380"/>
                    <a:pt x="10" y="380"/>
                    <a:pt x="10" y="380"/>
                  </a:cubicBezTo>
                  <a:cubicBezTo>
                    <a:pt x="10" y="395"/>
                    <a:pt x="22" y="406"/>
                    <a:pt x="36" y="406"/>
                  </a:cubicBezTo>
                  <a:cubicBezTo>
                    <a:pt x="50" y="406"/>
                    <a:pt x="62" y="395"/>
                    <a:pt x="62" y="380"/>
                  </a:cubicBezTo>
                  <a:cubicBezTo>
                    <a:pt x="62" y="172"/>
                    <a:pt x="62" y="172"/>
                    <a:pt x="62" y="172"/>
                  </a:cubicBezTo>
                  <a:cubicBezTo>
                    <a:pt x="73" y="172"/>
                    <a:pt x="73" y="172"/>
                    <a:pt x="73" y="172"/>
                  </a:cubicBezTo>
                  <a:cubicBezTo>
                    <a:pt x="73" y="381"/>
                    <a:pt x="73" y="381"/>
                    <a:pt x="73" y="381"/>
                  </a:cubicBezTo>
                  <a:cubicBezTo>
                    <a:pt x="73" y="381"/>
                    <a:pt x="73" y="381"/>
                    <a:pt x="73" y="381"/>
                  </a:cubicBezTo>
                  <a:cubicBezTo>
                    <a:pt x="74" y="395"/>
                    <a:pt x="85" y="406"/>
                    <a:pt x="99" y="406"/>
                  </a:cubicBezTo>
                  <a:cubicBezTo>
                    <a:pt x="113" y="406"/>
                    <a:pt x="124" y="395"/>
                    <a:pt x="124" y="381"/>
                  </a:cubicBezTo>
                  <a:cubicBezTo>
                    <a:pt x="124" y="57"/>
                    <a:pt x="124" y="57"/>
                    <a:pt x="124" y="57"/>
                  </a:cubicBezTo>
                  <a:cubicBezTo>
                    <a:pt x="137" y="57"/>
                    <a:pt x="137" y="57"/>
                    <a:pt x="137" y="57"/>
                  </a:cubicBezTo>
                  <a:cubicBezTo>
                    <a:pt x="137" y="160"/>
                    <a:pt x="137" y="160"/>
                    <a:pt x="137" y="160"/>
                  </a:cubicBezTo>
                  <a:cubicBezTo>
                    <a:pt x="137" y="160"/>
                    <a:pt x="137" y="160"/>
                    <a:pt x="137" y="160"/>
                  </a:cubicBezTo>
                  <a:cubicBezTo>
                    <a:pt x="137" y="161"/>
                    <a:pt x="137" y="161"/>
                    <a:pt x="137" y="161"/>
                  </a:cubicBezTo>
                  <a:cubicBezTo>
                    <a:pt x="137" y="171"/>
                    <a:pt x="145" y="180"/>
                    <a:pt x="156" y="180"/>
                  </a:cubicBezTo>
                  <a:cubicBezTo>
                    <a:pt x="166" y="180"/>
                    <a:pt x="175" y="171"/>
                    <a:pt x="175" y="161"/>
                  </a:cubicBezTo>
                  <a:cubicBezTo>
                    <a:pt x="175" y="160"/>
                    <a:pt x="175" y="160"/>
                    <a:pt x="175" y="160"/>
                  </a:cubicBezTo>
                  <a:cubicBezTo>
                    <a:pt x="175" y="50"/>
                    <a:pt x="175" y="50"/>
                    <a:pt x="175" y="50"/>
                  </a:cubicBezTo>
                  <a:cubicBezTo>
                    <a:pt x="171" y="0"/>
                    <a:pt x="113" y="1"/>
                    <a:pt x="11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Oval 15"/>
            <p:cNvSpPr>
              <a:spLocks noChangeArrowheads="1"/>
            </p:cNvSpPr>
            <p:nvPr/>
          </p:nvSpPr>
          <p:spPr bwMode="auto">
            <a:xfrm>
              <a:off x="11880850" y="3352800"/>
              <a:ext cx="44450" cy="4445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6"/>
            <p:cNvSpPr>
              <a:spLocks/>
            </p:cNvSpPr>
            <p:nvPr/>
          </p:nvSpPr>
          <p:spPr bwMode="auto">
            <a:xfrm>
              <a:off x="11852275" y="3403600"/>
              <a:ext cx="84138" cy="200025"/>
            </a:xfrm>
            <a:custGeom>
              <a:avLst/>
              <a:gdLst>
                <a:gd name="T0" fmla="*/ 62 w 174"/>
                <a:gd name="T1" fmla="*/ 1 h 406"/>
                <a:gd name="T2" fmla="*/ 86 w 174"/>
                <a:gd name="T3" fmla="*/ 1 h 406"/>
                <a:gd name="T4" fmla="*/ 107 w 174"/>
                <a:gd name="T5" fmla="*/ 35 h 406"/>
                <a:gd name="T6" fmla="*/ 128 w 174"/>
                <a:gd name="T7" fmla="*/ 1 h 406"/>
                <a:gd name="T8" fmla="*/ 152 w 174"/>
                <a:gd name="T9" fmla="*/ 1 h 406"/>
                <a:gd name="T10" fmla="*/ 174 w 174"/>
                <a:gd name="T11" fmla="*/ 4 h 406"/>
                <a:gd name="T12" fmla="*/ 174 w 174"/>
                <a:gd name="T13" fmla="*/ 58 h 406"/>
                <a:gd name="T14" fmla="*/ 164 w 174"/>
                <a:gd name="T15" fmla="*/ 58 h 406"/>
                <a:gd name="T16" fmla="*/ 164 w 174"/>
                <a:gd name="T17" fmla="*/ 380 h 406"/>
                <a:gd name="T18" fmla="*/ 139 w 174"/>
                <a:gd name="T19" fmla="*/ 406 h 406"/>
                <a:gd name="T20" fmla="*/ 113 w 174"/>
                <a:gd name="T21" fmla="*/ 380 h 406"/>
                <a:gd name="T22" fmla="*/ 113 w 174"/>
                <a:gd name="T23" fmla="*/ 172 h 406"/>
                <a:gd name="T24" fmla="*/ 102 w 174"/>
                <a:gd name="T25" fmla="*/ 172 h 406"/>
                <a:gd name="T26" fmla="*/ 102 w 174"/>
                <a:gd name="T27" fmla="*/ 381 h 406"/>
                <a:gd name="T28" fmla="*/ 101 w 174"/>
                <a:gd name="T29" fmla="*/ 381 h 406"/>
                <a:gd name="T30" fmla="*/ 76 w 174"/>
                <a:gd name="T31" fmla="*/ 406 h 406"/>
                <a:gd name="T32" fmla="*/ 50 w 174"/>
                <a:gd name="T33" fmla="*/ 381 h 406"/>
                <a:gd name="T34" fmla="*/ 51 w 174"/>
                <a:gd name="T35" fmla="*/ 57 h 406"/>
                <a:gd name="T36" fmla="*/ 38 w 174"/>
                <a:gd name="T37" fmla="*/ 57 h 406"/>
                <a:gd name="T38" fmla="*/ 38 w 174"/>
                <a:gd name="T39" fmla="*/ 160 h 406"/>
                <a:gd name="T40" fmla="*/ 38 w 174"/>
                <a:gd name="T41" fmla="*/ 160 h 406"/>
                <a:gd name="T42" fmla="*/ 38 w 174"/>
                <a:gd name="T43" fmla="*/ 160 h 406"/>
                <a:gd name="T44" fmla="*/ 19 w 174"/>
                <a:gd name="T45" fmla="*/ 179 h 406"/>
                <a:gd name="T46" fmla="*/ 0 w 174"/>
                <a:gd name="T47" fmla="*/ 160 h 406"/>
                <a:gd name="T48" fmla="*/ 0 w 174"/>
                <a:gd name="T49" fmla="*/ 160 h 406"/>
                <a:gd name="T50" fmla="*/ 0 w 174"/>
                <a:gd name="T51" fmla="*/ 50 h 406"/>
                <a:gd name="T52" fmla="*/ 62 w 174"/>
                <a:gd name="T53" fmla="*/ 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4" h="406">
                  <a:moveTo>
                    <a:pt x="62" y="1"/>
                  </a:moveTo>
                  <a:cubicBezTo>
                    <a:pt x="86" y="1"/>
                    <a:pt x="86" y="1"/>
                    <a:pt x="86" y="1"/>
                  </a:cubicBezTo>
                  <a:cubicBezTo>
                    <a:pt x="107" y="35"/>
                    <a:pt x="107" y="35"/>
                    <a:pt x="107" y="35"/>
                  </a:cubicBezTo>
                  <a:cubicBezTo>
                    <a:pt x="128" y="1"/>
                    <a:pt x="128" y="1"/>
                    <a:pt x="128" y="1"/>
                  </a:cubicBezTo>
                  <a:cubicBezTo>
                    <a:pt x="152" y="1"/>
                    <a:pt x="152" y="1"/>
                    <a:pt x="152" y="1"/>
                  </a:cubicBezTo>
                  <a:cubicBezTo>
                    <a:pt x="161" y="1"/>
                    <a:pt x="168" y="2"/>
                    <a:pt x="174" y="4"/>
                  </a:cubicBezTo>
                  <a:cubicBezTo>
                    <a:pt x="174" y="58"/>
                    <a:pt x="174" y="58"/>
                    <a:pt x="174" y="58"/>
                  </a:cubicBezTo>
                  <a:cubicBezTo>
                    <a:pt x="164" y="58"/>
                    <a:pt x="164" y="58"/>
                    <a:pt x="164" y="58"/>
                  </a:cubicBezTo>
                  <a:cubicBezTo>
                    <a:pt x="164" y="380"/>
                    <a:pt x="164" y="380"/>
                    <a:pt x="164" y="380"/>
                  </a:cubicBezTo>
                  <a:cubicBezTo>
                    <a:pt x="164" y="395"/>
                    <a:pt x="153" y="406"/>
                    <a:pt x="139" y="406"/>
                  </a:cubicBezTo>
                  <a:cubicBezTo>
                    <a:pt x="125" y="406"/>
                    <a:pt x="113" y="395"/>
                    <a:pt x="113" y="380"/>
                  </a:cubicBezTo>
                  <a:cubicBezTo>
                    <a:pt x="113" y="172"/>
                    <a:pt x="113" y="172"/>
                    <a:pt x="113" y="172"/>
                  </a:cubicBezTo>
                  <a:cubicBezTo>
                    <a:pt x="102" y="172"/>
                    <a:pt x="102" y="172"/>
                    <a:pt x="102" y="172"/>
                  </a:cubicBezTo>
                  <a:cubicBezTo>
                    <a:pt x="102" y="381"/>
                    <a:pt x="102" y="381"/>
                    <a:pt x="102" y="381"/>
                  </a:cubicBezTo>
                  <a:cubicBezTo>
                    <a:pt x="101" y="381"/>
                    <a:pt x="101" y="381"/>
                    <a:pt x="101" y="381"/>
                  </a:cubicBezTo>
                  <a:cubicBezTo>
                    <a:pt x="101" y="395"/>
                    <a:pt x="90" y="406"/>
                    <a:pt x="76" y="406"/>
                  </a:cubicBezTo>
                  <a:cubicBezTo>
                    <a:pt x="62" y="406"/>
                    <a:pt x="50" y="395"/>
                    <a:pt x="50" y="381"/>
                  </a:cubicBezTo>
                  <a:cubicBezTo>
                    <a:pt x="51" y="57"/>
                    <a:pt x="51" y="57"/>
                    <a:pt x="51" y="57"/>
                  </a:cubicBezTo>
                  <a:cubicBezTo>
                    <a:pt x="38" y="57"/>
                    <a:pt x="38" y="57"/>
                    <a:pt x="38" y="57"/>
                  </a:cubicBezTo>
                  <a:cubicBezTo>
                    <a:pt x="38" y="160"/>
                    <a:pt x="38" y="160"/>
                    <a:pt x="38" y="160"/>
                  </a:cubicBezTo>
                  <a:cubicBezTo>
                    <a:pt x="38" y="160"/>
                    <a:pt x="38" y="160"/>
                    <a:pt x="38" y="160"/>
                  </a:cubicBezTo>
                  <a:cubicBezTo>
                    <a:pt x="38" y="160"/>
                    <a:pt x="38" y="160"/>
                    <a:pt x="38" y="160"/>
                  </a:cubicBezTo>
                  <a:cubicBezTo>
                    <a:pt x="38" y="171"/>
                    <a:pt x="30" y="179"/>
                    <a:pt x="19" y="179"/>
                  </a:cubicBezTo>
                  <a:cubicBezTo>
                    <a:pt x="9" y="179"/>
                    <a:pt x="0" y="171"/>
                    <a:pt x="0" y="160"/>
                  </a:cubicBezTo>
                  <a:cubicBezTo>
                    <a:pt x="0" y="160"/>
                    <a:pt x="0" y="160"/>
                    <a:pt x="0" y="160"/>
                  </a:cubicBezTo>
                  <a:cubicBezTo>
                    <a:pt x="0" y="50"/>
                    <a:pt x="0" y="50"/>
                    <a:pt x="0" y="50"/>
                  </a:cubicBezTo>
                  <a:cubicBezTo>
                    <a:pt x="4" y="0"/>
                    <a:pt x="62" y="1"/>
                    <a:pt x="62"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7" name="Rectangle 26"/>
          <p:cNvSpPr/>
          <p:nvPr/>
        </p:nvSpPr>
        <p:spPr>
          <a:xfrm>
            <a:off x="5516599" y="4172543"/>
            <a:ext cx="2664769" cy="1569660"/>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ullamcorper lacus eu scelerisque. Ut in est vel arcu aliquam ullamcorper luctus non metus. </a:t>
            </a:r>
          </a:p>
        </p:txBody>
      </p:sp>
      <p:sp>
        <p:nvSpPr>
          <p:cNvPr id="28" name="TextBox 27"/>
          <p:cNvSpPr txBox="1"/>
          <p:nvPr/>
        </p:nvSpPr>
        <p:spPr>
          <a:xfrm>
            <a:off x="5540825" y="3603625"/>
            <a:ext cx="2605644" cy="584775"/>
          </a:xfrm>
          <a:prstGeom prst="rect">
            <a:avLst/>
          </a:prstGeom>
          <a:noFill/>
        </p:spPr>
        <p:txBody>
          <a:bodyPr wrap="square" rtlCol="0">
            <a:spAutoFit/>
          </a:bodyPr>
          <a:lstStyle/>
          <a:p>
            <a:pPr algn="ctr"/>
            <a:r>
              <a:rPr lang="en-US" sz="3200" kern="400" dirty="0">
                <a:solidFill>
                  <a:schemeClr val="accent1"/>
                </a:solidFill>
              </a:rPr>
              <a:t>Lorem ipsum</a:t>
            </a:r>
            <a:endParaRPr lang="en-US" sz="3200" dirty="0">
              <a:solidFill>
                <a:schemeClr val="accent1"/>
              </a:solidFill>
            </a:endParaRPr>
          </a:p>
        </p:txBody>
      </p:sp>
      <p:sp>
        <p:nvSpPr>
          <p:cNvPr id="30" name="TextBox 29"/>
          <p:cNvSpPr txBox="1"/>
          <p:nvPr/>
        </p:nvSpPr>
        <p:spPr>
          <a:xfrm>
            <a:off x="8781549" y="3603625"/>
            <a:ext cx="2605644" cy="584775"/>
          </a:xfrm>
          <a:prstGeom prst="rect">
            <a:avLst/>
          </a:prstGeom>
          <a:noFill/>
        </p:spPr>
        <p:txBody>
          <a:bodyPr wrap="square" rtlCol="0">
            <a:spAutoFit/>
          </a:bodyPr>
          <a:lstStyle/>
          <a:p>
            <a:pPr algn="ctr"/>
            <a:r>
              <a:rPr lang="en-US" sz="3200" kern="400" dirty="0">
                <a:solidFill>
                  <a:schemeClr val="accent1"/>
                </a:solidFill>
              </a:rPr>
              <a:t>Lorem ipsum</a:t>
            </a:r>
            <a:endParaRPr lang="en-US" sz="3200" dirty="0">
              <a:solidFill>
                <a:schemeClr val="accent1"/>
              </a:solidFill>
            </a:endParaRPr>
          </a:p>
        </p:txBody>
      </p:sp>
      <p:sp>
        <p:nvSpPr>
          <p:cNvPr id="31" name="Rectangle 30"/>
          <p:cNvSpPr/>
          <p:nvPr/>
        </p:nvSpPr>
        <p:spPr>
          <a:xfrm>
            <a:off x="8751987" y="4172543"/>
            <a:ext cx="2664769" cy="1569660"/>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ullamcorper lacus eu scelerisque. Ut in est vel arcu aliquam ullamcorper luctus non metus. </a:t>
            </a:r>
          </a:p>
        </p:txBody>
      </p:sp>
    </p:spTree>
    <p:extLst>
      <p:ext uri="{BB962C8B-B14F-4D97-AF65-F5344CB8AC3E}">
        <p14:creationId xmlns:p14="http://schemas.microsoft.com/office/powerpoint/2010/main" val="3022821651"/>
      </p:ext>
    </p:extLst>
  </p:cSld>
  <p:clrMapOvr>
    <a:masterClrMapping/>
  </p:clrMapOvr>
  <p:transition spd="med">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rgbClr val="0A21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3" name="TextBox 22"/>
          <p:cNvSpPr txBox="1"/>
          <p:nvPr/>
        </p:nvSpPr>
        <p:spPr>
          <a:xfrm>
            <a:off x="2286001" y="867341"/>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Vision &amp; </a:t>
            </a:r>
            <a:r>
              <a:rPr lang="en-US" sz="4400" dirty="0" smtClean="0">
                <a:solidFill>
                  <a:schemeClr val="accent2"/>
                </a:solidFill>
              </a:rPr>
              <a:t>Mission</a:t>
            </a:r>
            <a:endParaRPr lang="en-US" sz="4400" dirty="0">
              <a:solidFill>
                <a:schemeClr val="accent2"/>
              </a:solidFill>
            </a:endParaRPr>
          </a:p>
        </p:txBody>
      </p:sp>
      <p:sp>
        <p:nvSpPr>
          <p:cNvPr id="25" name="Rectangle 24"/>
          <p:cNvSpPr/>
          <p:nvPr/>
        </p:nvSpPr>
        <p:spPr>
          <a:xfrm>
            <a:off x="2133600" y="1548825"/>
            <a:ext cx="7419368" cy="584775"/>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ullamcorper lacus eu scelerisque. Ut in est vel arcu aliquam ullamcorper luctus non metus. </a:t>
            </a:r>
          </a:p>
        </p:txBody>
      </p:sp>
      <p:grpSp>
        <p:nvGrpSpPr>
          <p:cNvPr id="40" name="Group 39"/>
          <p:cNvGrpSpPr/>
          <p:nvPr/>
        </p:nvGrpSpPr>
        <p:grpSpPr>
          <a:xfrm>
            <a:off x="2183540" y="2743200"/>
            <a:ext cx="1016860" cy="1085108"/>
            <a:chOff x="11495088" y="3606802"/>
            <a:chExt cx="236537" cy="252413"/>
          </a:xfrm>
          <a:solidFill>
            <a:schemeClr val="accent1"/>
          </a:solidFill>
        </p:grpSpPr>
        <p:sp>
          <p:nvSpPr>
            <p:cNvPr id="8" name="Freeform 10"/>
            <p:cNvSpPr>
              <a:spLocks/>
            </p:cNvSpPr>
            <p:nvPr/>
          </p:nvSpPr>
          <p:spPr bwMode="auto">
            <a:xfrm>
              <a:off x="11495088" y="3700465"/>
              <a:ext cx="107950" cy="158750"/>
            </a:xfrm>
            <a:custGeom>
              <a:avLst/>
              <a:gdLst>
                <a:gd name="T0" fmla="*/ 159 w 224"/>
                <a:gd name="T1" fmla="*/ 187 h 321"/>
                <a:gd name="T2" fmla="*/ 163 w 224"/>
                <a:gd name="T3" fmla="*/ 151 h 321"/>
                <a:gd name="T4" fmla="*/ 119 w 224"/>
                <a:gd name="T5" fmla="*/ 17 h 321"/>
                <a:gd name="T6" fmla="*/ 98 w 224"/>
                <a:gd name="T7" fmla="*/ 6 h 321"/>
                <a:gd name="T8" fmla="*/ 43 w 224"/>
                <a:gd name="T9" fmla="*/ 25 h 321"/>
                <a:gd name="T10" fmla="*/ 14 w 224"/>
                <a:gd name="T11" fmla="*/ 83 h 321"/>
                <a:gd name="T12" fmla="*/ 34 w 224"/>
                <a:gd name="T13" fmla="*/ 142 h 321"/>
                <a:gd name="T14" fmla="*/ 92 w 224"/>
                <a:gd name="T15" fmla="*/ 176 h 321"/>
                <a:gd name="T16" fmla="*/ 117 w 224"/>
                <a:gd name="T17" fmla="*/ 198 h 321"/>
                <a:gd name="T18" fmla="*/ 152 w 224"/>
                <a:gd name="T19" fmla="*/ 303 h 321"/>
                <a:gd name="T20" fmla="*/ 172 w 224"/>
                <a:gd name="T21" fmla="*/ 315 h 321"/>
                <a:gd name="T22" fmla="*/ 183 w 224"/>
                <a:gd name="T23" fmla="*/ 264 h 321"/>
                <a:gd name="T24" fmla="*/ 159 w 224"/>
                <a:gd name="T25" fmla="*/ 187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4" h="321">
                  <a:moveTo>
                    <a:pt x="159" y="187"/>
                  </a:moveTo>
                  <a:cubicBezTo>
                    <a:pt x="159" y="187"/>
                    <a:pt x="167" y="162"/>
                    <a:pt x="163" y="151"/>
                  </a:cubicBezTo>
                  <a:cubicBezTo>
                    <a:pt x="119" y="17"/>
                    <a:pt x="119" y="17"/>
                    <a:pt x="119" y="17"/>
                  </a:cubicBezTo>
                  <a:cubicBezTo>
                    <a:pt x="119" y="17"/>
                    <a:pt x="116" y="0"/>
                    <a:pt x="98" y="6"/>
                  </a:cubicBezTo>
                  <a:cubicBezTo>
                    <a:pt x="43" y="25"/>
                    <a:pt x="43" y="25"/>
                    <a:pt x="43" y="25"/>
                  </a:cubicBezTo>
                  <a:cubicBezTo>
                    <a:pt x="43" y="25"/>
                    <a:pt x="0" y="41"/>
                    <a:pt x="14" y="83"/>
                  </a:cubicBezTo>
                  <a:cubicBezTo>
                    <a:pt x="34" y="142"/>
                    <a:pt x="34" y="142"/>
                    <a:pt x="34" y="142"/>
                  </a:cubicBezTo>
                  <a:cubicBezTo>
                    <a:pt x="34" y="142"/>
                    <a:pt x="50" y="191"/>
                    <a:pt x="92" y="176"/>
                  </a:cubicBezTo>
                  <a:cubicBezTo>
                    <a:pt x="92" y="176"/>
                    <a:pt x="109" y="171"/>
                    <a:pt x="117" y="198"/>
                  </a:cubicBezTo>
                  <a:cubicBezTo>
                    <a:pt x="152" y="303"/>
                    <a:pt x="152" y="303"/>
                    <a:pt x="152" y="303"/>
                  </a:cubicBezTo>
                  <a:cubicBezTo>
                    <a:pt x="152" y="303"/>
                    <a:pt x="155" y="321"/>
                    <a:pt x="172" y="315"/>
                  </a:cubicBezTo>
                  <a:cubicBezTo>
                    <a:pt x="172" y="315"/>
                    <a:pt x="224" y="306"/>
                    <a:pt x="183" y="264"/>
                  </a:cubicBezTo>
                  <a:cubicBezTo>
                    <a:pt x="195" y="239"/>
                    <a:pt x="159" y="222"/>
                    <a:pt x="159" y="18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1"/>
            <p:cNvSpPr>
              <a:spLocks/>
            </p:cNvSpPr>
            <p:nvPr/>
          </p:nvSpPr>
          <p:spPr bwMode="auto">
            <a:xfrm>
              <a:off x="11555413" y="3606802"/>
              <a:ext cx="152400" cy="177800"/>
            </a:xfrm>
            <a:custGeom>
              <a:avLst/>
              <a:gdLst>
                <a:gd name="T0" fmla="*/ 264 w 311"/>
                <a:gd name="T1" fmla="*/ 223 h 360"/>
                <a:gd name="T2" fmla="*/ 275 w 311"/>
                <a:gd name="T3" fmla="*/ 172 h 360"/>
                <a:gd name="T4" fmla="*/ 235 w 311"/>
                <a:gd name="T5" fmla="*/ 139 h 360"/>
                <a:gd name="T6" fmla="*/ 194 w 311"/>
                <a:gd name="T7" fmla="*/ 16 h 360"/>
                <a:gd name="T8" fmla="*/ 181 w 311"/>
                <a:gd name="T9" fmla="*/ 23 h 360"/>
                <a:gd name="T10" fmla="*/ 15 w 311"/>
                <a:gd name="T11" fmla="*/ 181 h 360"/>
                <a:gd name="T12" fmla="*/ 7 w 311"/>
                <a:gd name="T13" fmla="*/ 199 h 360"/>
                <a:gd name="T14" fmla="*/ 46 w 311"/>
                <a:gd name="T15" fmla="*/ 314 h 360"/>
                <a:gd name="T16" fmla="*/ 64 w 311"/>
                <a:gd name="T17" fmla="*/ 323 h 360"/>
                <a:gd name="T18" fmla="*/ 295 w 311"/>
                <a:gd name="T19" fmla="*/ 350 h 360"/>
                <a:gd name="T20" fmla="*/ 305 w 311"/>
                <a:gd name="T21" fmla="*/ 345 h 360"/>
                <a:gd name="T22" fmla="*/ 264 w 311"/>
                <a:gd name="T23" fmla="*/ 223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1" h="360">
                  <a:moveTo>
                    <a:pt x="264" y="223"/>
                  </a:moveTo>
                  <a:cubicBezTo>
                    <a:pt x="276" y="210"/>
                    <a:pt x="281" y="191"/>
                    <a:pt x="275" y="172"/>
                  </a:cubicBezTo>
                  <a:cubicBezTo>
                    <a:pt x="269" y="154"/>
                    <a:pt x="253" y="142"/>
                    <a:pt x="235" y="139"/>
                  </a:cubicBezTo>
                  <a:cubicBezTo>
                    <a:pt x="194" y="16"/>
                    <a:pt x="194" y="16"/>
                    <a:pt x="194" y="16"/>
                  </a:cubicBezTo>
                  <a:cubicBezTo>
                    <a:pt x="189" y="0"/>
                    <a:pt x="181" y="23"/>
                    <a:pt x="181" y="23"/>
                  </a:cubicBezTo>
                  <a:cubicBezTo>
                    <a:pt x="151" y="144"/>
                    <a:pt x="15" y="181"/>
                    <a:pt x="15" y="181"/>
                  </a:cubicBezTo>
                  <a:cubicBezTo>
                    <a:pt x="0" y="186"/>
                    <a:pt x="7" y="199"/>
                    <a:pt x="7" y="199"/>
                  </a:cubicBezTo>
                  <a:cubicBezTo>
                    <a:pt x="46" y="314"/>
                    <a:pt x="46" y="314"/>
                    <a:pt x="46" y="314"/>
                  </a:cubicBezTo>
                  <a:cubicBezTo>
                    <a:pt x="50" y="328"/>
                    <a:pt x="64" y="323"/>
                    <a:pt x="64" y="323"/>
                  </a:cubicBezTo>
                  <a:cubicBezTo>
                    <a:pt x="212" y="273"/>
                    <a:pt x="295" y="350"/>
                    <a:pt x="295" y="350"/>
                  </a:cubicBezTo>
                  <a:cubicBezTo>
                    <a:pt x="295" y="350"/>
                    <a:pt x="311" y="360"/>
                    <a:pt x="305" y="345"/>
                  </a:cubicBezTo>
                  <a:lnTo>
                    <a:pt x="264" y="22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2"/>
            <p:cNvSpPr>
              <a:spLocks/>
            </p:cNvSpPr>
            <p:nvPr/>
          </p:nvSpPr>
          <p:spPr bwMode="auto">
            <a:xfrm>
              <a:off x="11685588" y="3641727"/>
              <a:ext cx="23813" cy="30163"/>
            </a:xfrm>
            <a:custGeom>
              <a:avLst/>
              <a:gdLst>
                <a:gd name="T0" fmla="*/ 15 w 15"/>
                <a:gd name="T1" fmla="*/ 1 h 19"/>
                <a:gd name="T2" fmla="*/ 13 w 15"/>
                <a:gd name="T3" fmla="*/ 0 h 19"/>
                <a:gd name="T4" fmla="*/ 0 w 15"/>
                <a:gd name="T5" fmla="*/ 18 h 19"/>
                <a:gd name="T6" fmla="*/ 2 w 15"/>
                <a:gd name="T7" fmla="*/ 19 h 19"/>
                <a:gd name="T8" fmla="*/ 15 w 15"/>
                <a:gd name="T9" fmla="*/ 1 h 19"/>
              </a:gdLst>
              <a:ahLst/>
              <a:cxnLst>
                <a:cxn ang="0">
                  <a:pos x="T0" y="T1"/>
                </a:cxn>
                <a:cxn ang="0">
                  <a:pos x="T2" y="T3"/>
                </a:cxn>
                <a:cxn ang="0">
                  <a:pos x="T4" y="T5"/>
                </a:cxn>
                <a:cxn ang="0">
                  <a:pos x="T6" y="T7"/>
                </a:cxn>
                <a:cxn ang="0">
                  <a:pos x="T8" y="T9"/>
                </a:cxn>
              </a:cxnLst>
              <a:rect l="0" t="0" r="r" b="b"/>
              <a:pathLst>
                <a:path w="15" h="19">
                  <a:moveTo>
                    <a:pt x="15" y="1"/>
                  </a:moveTo>
                  <a:lnTo>
                    <a:pt x="13" y="0"/>
                  </a:lnTo>
                  <a:lnTo>
                    <a:pt x="0" y="18"/>
                  </a:lnTo>
                  <a:lnTo>
                    <a:pt x="2" y="19"/>
                  </a:lnTo>
                  <a:lnTo>
                    <a:pt x="1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3"/>
            <p:cNvSpPr>
              <a:spLocks/>
            </p:cNvSpPr>
            <p:nvPr/>
          </p:nvSpPr>
          <p:spPr bwMode="auto">
            <a:xfrm>
              <a:off x="11698288" y="3711577"/>
              <a:ext cx="31750" cy="20638"/>
            </a:xfrm>
            <a:custGeom>
              <a:avLst/>
              <a:gdLst>
                <a:gd name="T0" fmla="*/ 0 w 20"/>
                <a:gd name="T1" fmla="*/ 3 h 13"/>
                <a:gd name="T2" fmla="*/ 19 w 20"/>
                <a:gd name="T3" fmla="*/ 13 h 13"/>
                <a:gd name="T4" fmla="*/ 20 w 20"/>
                <a:gd name="T5" fmla="*/ 11 h 13"/>
                <a:gd name="T6" fmla="*/ 1 w 20"/>
                <a:gd name="T7" fmla="*/ 0 h 13"/>
                <a:gd name="T8" fmla="*/ 0 w 20"/>
                <a:gd name="T9" fmla="*/ 3 h 13"/>
              </a:gdLst>
              <a:ahLst/>
              <a:cxnLst>
                <a:cxn ang="0">
                  <a:pos x="T0" y="T1"/>
                </a:cxn>
                <a:cxn ang="0">
                  <a:pos x="T2" y="T3"/>
                </a:cxn>
                <a:cxn ang="0">
                  <a:pos x="T4" y="T5"/>
                </a:cxn>
                <a:cxn ang="0">
                  <a:pos x="T6" y="T7"/>
                </a:cxn>
                <a:cxn ang="0">
                  <a:pos x="T8" y="T9"/>
                </a:cxn>
              </a:cxnLst>
              <a:rect l="0" t="0" r="r" b="b"/>
              <a:pathLst>
                <a:path w="20" h="13">
                  <a:moveTo>
                    <a:pt x="0" y="3"/>
                  </a:moveTo>
                  <a:lnTo>
                    <a:pt x="19" y="13"/>
                  </a:lnTo>
                  <a:lnTo>
                    <a:pt x="20" y="11"/>
                  </a:lnTo>
                  <a:lnTo>
                    <a:pt x="1" y="0"/>
                  </a:lnTo>
                  <a:lnTo>
                    <a:pt x="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4"/>
            <p:cNvSpPr>
              <a:spLocks/>
            </p:cNvSpPr>
            <p:nvPr/>
          </p:nvSpPr>
          <p:spPr bwMode="auto">
            <a:xfrm>
              <a:off x="11696700" y="3678240"/>
              <a:ext cx="34925" cy="14288"/>
            </a:xfrm>
            <a:custGeom>
              <a:avLst/>
              <a:gdLst>
                <a:gd name="T0" fmla="*/ 1 w 22"/>
                <a:gd name="T1" fmla="*/ 9 h 9"/>
                <a:gd name="T2" fmla="*/ 22 w 22"/>
                <a:gd name="T3" fmla="*/ 3 h 9"/>
                <a:gd name="T4" fmla="*/ 21 w 22"/>
                <a:gd name="T5" fmla="*/ 0 h 9"/>
                <a:gd name="T6" fmla="*/ 0 w 22"/>
                <a:gd name="T7" fmla="*/ 6 h 9"/>
                <a:gd name="T8" fmla="*/ 1 w 22"/>
                <a:gd name="T9" fmla="*/ 9 h 9"/>
              </a:gdLst>
              <a:ahLst/>
              <a:cxnLst>
                <a:cxn ang="0">
                  <a:pos x="T0" y="T1"/>
                </a:cxn>
                <a:cxn ang="0">
                  <a:pos x="T2" y="T3"/>
                </a:cxn>
                <a:cxn ang="0">
                  <a:pos x="T4" y="T5"/>
                </a:cxn>
                <a:cxn ang="0">
                  <a:pos x="T6" y="T7"/>
                </a:cxn>
                <a:cxn ang="0">
                  <a:pos x="T8" y="T9"/>
                </a:cxn>
              </a:cxnLst>
              <a:rect l="0" t="0" r="r" b="b"/>
              <a:pathLst>
                <a:path w="22" h="9">
                  <a:moveTo>
                    <a:pt x="1" y="9"/>
                  </a:moveTo>
                  <a:lnTo>
                    <a:pt x="22" y="3"/>
                  </a:lnTo>
                  <a:lnTo>
                    <a:pt x="21" y="0"/>
                  </a:lnTo>
                  <a:lnTo>
                    <a:pt x="0" y="6"/>
                  </a:lnTo>
                  <a:lnTo>
                    <a:pt x="1"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4" name="Rectangle 43"/>
          <p:cNvSpPr/>
          <p:nvPr/>
        </p:nvSpPr>
        <p:spPr>
          <a:xfrm>
            <a:off x="1241645" y="4434215"/>
            <a:ext cx="2664769" cy="1569660"/>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ullamcorper lacus eu scelerisque. Ut in est vel arcu aliquam ullamcorper luctus non metus. </a:t>
            </a:r>
          </a:p>
        </p:txBody>
      </p:sp>
      <p:sp>
        <p:nvSpPr>
          <p:cNvPr id="45" name="TextBox 44"/>
          <p:cNvSpPr txBox="1"/>
          <p:nvPr/>
        </p:nvSpPr>
        <p:spPr>
          <a:xfrm>
            <a:off x="1265871" y="3865297"/>
            <a:ext cx="2605644" cy="584775"/>
          </a:xfrm>
          <a:prstGeom prst="rect">
            <a:avLst/>
          </a:prstGeom>
          <a:noFill/>
        </p:spPr>
        <p:txBody>
          <a:bodyPr wrap="square" rtlCol="0">
            <a:spAutoFit/>
          </a:bodyPr>
          <a:lstStyle/>
          <a:p>
            <a:pPr algn="ctr"/>
            <a:r>
              <a:rPr lang="en-US" sz="3200" kern="400" dirty="0">
                <a:solidFill>
                  <a:schemeClr val="accent1"/>
                </a:solidFill>
              </a:rPr>
              <a:t>Lorem ipsum</a:t>
            </a:r>
            <a:endParaRPr lang="en-US" sz="3200" dirty="0">
              <a:solidFill>
                <a:schemeClr val="accent1"/>
              </a:solidFill>
            </a:endParaRPr>
          </a:p>
        </p:txBody>
      </p:sp>
      <p:sp>
        <p:nvSpPr>
          <p:cNvPr id="7" name="Freeform 9"/>
          <p:cNvSpPr>
            <a:spLocks/>
          </p:cNvSpPr>
          <p:nvPr/>
        </p:nvSpPr>
        <p:spPr bwMode="auto">
          <a:xfrm>
            <a:off x="5563945" y="2826817"/>
            <a:ext cx="906256" cy="917874"/>
          </a:xfrm>
          <a:custGeom>
            <a:avLst/>
            <a:gdLst>
              <a:gd name="T0" fmla="*/ 485 w 508"/>
              <a:gd name="T1" fmla="*/ 508 h 508"/>
              <a:gd name="T2" fmla="*/ 364 w 508"/>
              <a:gd name="T3" fmla="*/ 507 h 508"/>
              <a:gd name="T4" fmla="*/ 351 w 508"/>
              <a:gd name="T5" fmla="*/ 471 h 508"/>
              <a:gd name="T6" fmla="*/ 313 w 508"/>
              <a:gd name="T7" fmla="*/ 381 h 508"/>
              <a:gd name="T8" fmla="*/ 270 w 508"/>
              <a:gd name="T9" fmla="*/ 466 h 508"/>
              <a:gd name="T10" fmla="*/ 261 w 508"/>
              <a:gd name="T11" fmla="*/ 507 h 508"/>
              <a:gd name="T12" fmla="*/ 140 w 508"/>
              <a:gd name="T13" fmla="*/ 506 h 508"/>
              <a:gd name="T14" fmla="*/ 119 w 508"/>
              <a:gd name="T15" fmla="*/ 485 h 508"/>
              <a:gd name="T16" fmla="*/ 120 w 508"/>
              <a:gd name="T17" fmla="*/ 353 h 508"/>
              <a:gd name="T18" fmla="*/ 86 w 508"/>
              <a:gd name="T19" fmla="*/ 356 h 508"/>
              <a:gd name="T20" fmla="*/ 1 w 508"/>
              <a:gd name="T21" fmla="*/ 312 h 508"/>
              <a:gd name="T22" fmla="*/ 91 w 508"/>
              <a:gd name="T23" fmla="*/ 274 h 508"/>
              <a:gd name="T24" fmla="*/ 120 w 508"/>
              <a:gd name="T25" fmla="*/ 276 h 508"/>
              <a:gd name="T26" fmla="*/ 121 w 508"/>
              <a:gd name="T27" fmla="*/ 140 h 508"/>
              <a:gd name="T28" fmla="*/ 142 w 508"/>
              <a:gd name="T29" fmla="*/ 119 h 508"/>
              <a:gd name="T30" fmla="*/ 274 w 508"/>
              <a:gd name="T31" fmla="*/ 120 h 508"/>
              <a:gd name="T32" fmla="*/ 272 w 508"/>
              <a:gd name="T33" fmla="*/ 86 h 508"/>
              <a:gd name="T34" fmla="*/ 315 w 508"/>
              <a:gd name="T35" fmla="*/ 0 h 508"/>
              <a:gd name="T36" fmla="*/ 353 w 508"/>
              <a:gd name="T37" fmla="*/ 91 h 508"/>
              <a:gd name="T38" fmla="*/ 351 w 508"/>
              <a:gd name="T39" fmla="*/ 120 h 508"/>
              <a:gd name="T40" fmla="*/ 487 w 508"/>
              <a:gd name="T41" fmla="*/ 121 h 508"/>
              <a:gd name="T42" fmla="*/ 508 w 508"/>
              <a:gd name="T43" fmla="*/ 142 h 508"/>
              <a:gd name="T44" fmla="*/ 508 w 508"/>
              <a:gd name="T45" fmla="*/ 263 h 508"/>
              <a:gd name="T46" fmla="*/ 471 w 508"/>
              <a:gd name="T47" fmla="*/ 276 h 508"/>
              <a:gd name="T48" fmla="*/ 381 w 508"/>
              <a:gd name="T49" fmla="*/ 314 h 508"/>
              <a:gd name="T50" fmla="*/ 467 w 508"/>
              <a:gd name="T51" fmla="*/ 357 h 508"/>
              <a:gd name="T52" fmla="*/ 507 w 508"/>
              <a:gd name="T53" fmla="*/ 366 h 508"/>
              <a:gd name="T54" fmla="*/ 506 w 508"/>
              <a:gd name="T55" fmla="*/ 487 h 508"/>
              <a:gd name="T56" fmla="*/ 485 w 508"/>
              <a:gd name="T57" fmla="*/ 508 h 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8" h="508">
                <a:moveTo>
                  <a:pt x="485" y="508"/>
                </a:moveTo>
                <a:cubicBezTo>
                  <a:pt x="364" y="507"/>
                  <a:pt x="364" y="507"/>
                  <a:pt x="364" y="507"/>
                </a:cubicBezTo>
                <a:cubicBezTo>
                  <a:pt x="350" y="507"/>
                  <a:pt x="333" y="487"/>
                  <a:pt x="351" y="471"/>
                </a:cubicBezTo>
                <a:cubicBezTo>
                  <a:pt x="383" y="442"/>
                  <a:pt x="372" y="381"/>
                  <a:pt x="313" y="381"/>
                </a:cubicBezTo>
                <a:cubicBezTo>
                  <a:pt x="249" y="380"/>
                  <a:pt x="247" y="449"/>
                  <a:pt x="270" y="466"/>
                </a:cubicBezTo>
                <a:cubicBezTo>
                  <a:pt x="300" y="489"/>
                  <a:pt x="261" y="507"/>
                  <a:pt x="261" y="507"/>
                </a:cubicBezTo>
                <a:cubicBezTo>
                  <a:pt x="140" y="506"/>
                  <a:pt x="140" y="506"/>
                  <a:pt x="140" y="506"/>
                </a:cubicBezTo>
                <a:cubicBezTo>
                  <a:pt x="129" y="506"/>
                  <a:pt x="119" y="497"/>
                  <a:pt x="119" y="485"/>
                </a:cubicBezTo>
                <a:cubicBezTo>
                  <a:pt x="120" y="353"/>
                  <a:pt x="120" y="353"/>
                  <a:pt x="120" y="353"/>
                </a:cubicBezTo>
                <a:cubicBezTo>
                  <a:pt x="113" y="345"/>
                  <a:pt x="100" y="337"/>
                  <a:pt x="86" y="356"/>
                </a:cubicBezTo>
                <a:cubicBezTo>
                  <a:pt x="70" y="379"/>
                  <a:pt x="0" y="377"/>
                  <a:pt x="1" y="312"/>
                </a:cubicBezTo>
                <a:cubicBezTo>
                  <a:pt x="1" y="254"/>
                  <a:pt x="62" y="242"/>
                  <a:pt x="91" y="274"/>
                </a:cubicBezTo>
                <a:cubicBezTo>
                  <a:pt x="101" y="286"/>
                  <a:pt x="113" y="283"/>
                  <a:pt x="120" y="276"/>
                </a:cubicBezTo>
                <a:cubicBezTo>
                  <a:pt x="121" y="140"/>
                  <a:pt x="121" y="140"/>
                  <a:pt x="121" y="140"/>
                </a:cubicBezTo>
                <a:cubicBezTo>
                  <a:pt x="121" y="129"/>
                  <a:pt x="130" y="119"/>
                  <a:pt x="142" y="119"/>
                </a:cubicBezTo>
                <a:cubicBezTo>
                  <a:pt x="274" y="120"/>
                  <a:pt x="274" y="120"/>
                  <a:pt x="274" y="120"/>
                </a:cubicBezTo>
                <a:cubicBezTo>
                  <a:pt x="283" y="112"/>
                  <a:pt x="291" y="100"/>
                  <a:pt x="272" y="86"/>
                </a:cubicBezTo>
                <a:cubicBezTo>
                  <a:pt x="249" y="69"/>
                  <a:pt x="250" y="0"/>
                  <a:pt x="315" y="0"/>
                </a:cubicBezTo>
                <a:cubicBezTo>
                  <a:pt x="374" y="1"/>
                  <a:pt x="385" y="62"/>
                  <a:pt x="353" y="91"/>
                </a:cubicBezTo>
                <a:cubicBezTo>
                  <a:pt x="341" y="101"/>
                  <a:pt x="344" y="113"/>
                  <a:pt x="351" y="120"/>
                </a:cubicBezTo>
                <a:cubicBezTo>
                  <a:pt x="487" y="121"/>
                  <a:pt x="487" y="121"/>
                  <a:pt x="487" y="121"/>
                </a:cubicBezTo>
                <a:cubicBezTo>
                  <a:pt x="499" y="121"/>
                  <a:pt x="508" y="130"/>
                  <a:pt x="508" y="142"/>
                </a:cubicBezTo>
                <a:cubicBezTo>
                  <a:pt x="508" y="263"/>
                  <a:pt x="508" y="263"/>
                  <a:pt x="508" y="263"/>
                </a:cubicBezTo>
                <a:cubicBezTo>
                  <a:pt x="507" y="277"/>
                  <a:pt x="487" y="294"/>
                  <a:pt x="471" y="276"/>
                </a:cubicBezTo>
                <a:cubicBezTo>
                  <a:pt x="443" y="244"/>
                  <a:pt x="381" y="255"/>
                  <a:pt x="381" y="314"/>
                </a:cubicBezTo>
                <a:cubicBezTo>
                  <a:pt x="380" y="379"/>
                  <a:pt x="450" y="380"/>
                  <a:pt x="467" y="357"/>
                </a:cubicBezTo>
                <a:cubicBezTo>
                  <a:pt x="489" y="327"/>
                  <a:pt x="507" y="366"/>
                  <a:pt x="507" y="366"/>
                </a:cubicBezTo>
                <a:cubicBezTo>
                  <a:pt x="506" y="487"/>
                  <a:pt x="506" y="487"/>
                  <a:pt x="506" y="487"/>
                </a:cubicBezTo>
                <a:cubicBezTo>
                  <a:pt x="506" y="498"/>
                  <a:pt x="497" y="508"/>
                  <a:pt x="485" y="508"/>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Rectangle 45"/>
          <p:cNvSpPr/>
          <p:nvPr/>
        </p:nvSpPr>
        <p:spPr>
          <a:xfrm>
            <a:off x="4770358" y="4434215"/>
            <a:ext cx="2664769" cy="1569660"/>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ullamcorper lacus eu scelerisque. Ut in est vel arcu aliquam ullamcorper luctus non metus. </a:t>
            </a:r>
          </a:p>
        </p:txBody>
      </p:sp>
      <p:sp>
        <p:nvSpPr>
          <p:cNvPr id="47" name="TextBox 46"/>
          <p:cNvSpPr txBox="1"/>
          <p:nvPr/>
        </p:nvSpPr>
        <p:spPr>
          <a:xfrm>
            <a:off x="4799920" y="3865297"/>
            <a:ext cx="2605644" cy="584775"/>
          </a:xfrm>
          <a:prstGeom prst="rect">
            <a:avLst/>
          </a:prstGeom>
          <a:noFill/>
        </p:spPr>
        <p:txBody>
          <a:bodyPr wrap="square" rtlCol="0">
            <a:spAutoFit/>
          </a:bodyPr>
          <a:lstStyle/>
          <a:p>
            <a:pPr algn="ctr"/>
            <a:r>
              <a:rPr lang="en-US" sz="3200" kern="400" dirty="0">
                <a:solidFill>
                  <a:schemeClr val="accent1"/>
                </a:solidFill>
              </a:rPr>
              <a:t>Lorem ipsum</a:t>
            </a:r>
            <a:endParaRPr lang="en-US" sz="3200" dirty="0">
              <a:solidFill>
                <a:schemeClr val="accent1"/>
              </a:solidFill>
            </a:endParaRPr>
          </a:p>
        </p:txBody>
      </p:sp>
      <p:grpSp>
        <p:nvGrpSpPr>
          <p:cNvPr id="41" name="Group 40"/>
          <p:cNvGrpSpPr/>
          <p:nvPr/>
        </p:nvGrpSpPr>
        <p:grpSpPr>
          <a:xfrm>
            <a:off x="9107519" y="2834803"/>
            <a:ext cx="1020902" cy="901902"/>
            <a:chOff x="11936413" y="3241677"/>
            <a:chExt cx="258762" cy="228600"/>
          </a:xfrm>
          <a:solidFill>
            <a:schemeClr val="accent1"/>
          </a:solidFill>
        </p:grpSpPr>
        <p:sp>
          <p:nvSpPr>
            <p:cNvPr id="34" name="Freeform 15"/>
            <p:cNvSpPr>
              <a:spLocks noEditPoints="1"/>
            </p:cNvSpPr>
            <p:nvPr/>
          </p:nvSpPr>
          <p:spPr bwMode="auto">
            <a:xfrm>
              <a:off x="11936413" y="3241677"/>
              <a:ext cx="217488" cy="225425"/>
            </a:xfrm>
            <a:custGeom>
              <a:avLst/>
              <a:gdLst>
                <a:gd name="T0" fmla="*/ 265 w 446"/>
                <a:gd name="T1" fmla="*/ 419 h 457"/>
                <a:gd name="T2" fmla="*/ 230 w 446"/>
                <a:gd name="T3" fmla="*/ 428 h 457"/>
                <a:gd name="T4" fmla="*/ 256 w 446"/>
                <a:gd name="T5" fmla="*/ 351 h 457"/>
                <a:gd name="T6" fmla="*/ 230 w 446"/>
                <a:gd name="T7" fmla="*/ 339 h 457"/>
                <a:gd name="T8" fmla="*/ 242 w 446"/>
                <a:gd name="T9" fmla="*/ 249 h 457"/>
                <a:gd name="T10" fmla="*/ 240 w 446"/>
                <a:gd name="T11" fmla="*/ 242 h 457"/>
                <a:gd name="T12" fmla="*/ 230 w 446"/>
                <a:gd name="T13" fmla="*/ 235 h 457"/>
                <a:gd name="T14" fmla="*/ 216 w 446"/>
                <a:gd name="T15" fmla="*/ 224 h 457"/>
                <a:gd name="T16" fmla="*/ 97 w 446"/>
                <a:gd name="T17" fmla="*/ 235 h 457"/>
                <a:gd name="T18" fmla="*/ 128 w 446"/>
                <a:gd name="T19" fmla="*/ 120 h 457"/>
                <a:gd name="T20" fmla="*/ 216 w 446"/>
                <a:gd name="T21" fmla="*/ 133 h 457"/>
                <a:gd name="T22" fmla="*/ 230 w 446"/>
                <a:gd name="T23" fmla="*/ 109 h 457"/>
                <a:gd name="T24" fmla="*/ 335 w 446"/>
                <a:gd name="T25" fmla="*/ 199 h 457"/>
                <a:gd name="T26" fmla="*/ 337 w 446"/>
                <a:gd name="T27" fmla="*/ 216 h 457"/>
                <a:gd name="T28" fmla="*/ 331 w 446"/>
                <a:gd name="T29" fmla="*/ 235 h 457"/>
                <a:gd name="T30" fmla="*/ 446 w 446"/>
                <a:gd name="T31" fmla="*/ 241 h 457"/>
                <a:gd name="T32" fmla="*/ 446 w 446"/>
                <a:gd name="T33" fmla="*/ 228 h 457"/>
                <a:gd name="T34" fmla="*/ 223 w 446"/>
                <a:gd name="T35" fmla="*/ 0 h 457"/>
                <a:gd name="T36" fmla="*/ 0 w 446"/>
                <a:gd name="T37" fmla="*/ 228 h 457"/>
                <a:gd name="T38" fmla="*/ 0 w 446"/>
                <a:gd name="T39" fmla="*/ 235 h 457"/>
                <a:gd name="T40" fmla="*/ 1 w 446"/>
                <a:gd name="T41" fmla="*/ 249 h 457"/>
                <a:gd name="T42" fmla="*/ 219 w 446"/>
                <a:gd name="T43" fmla="*/ 456 h 457"/>
                <a:gd name="T44" fmla="*/ 273 w 446"/>
                <a:gd name="T45" fmla="*/ 448 h 457"/>
                <a:gd name="T46" fmla="*/ 243 w 446"/>
                <a:gd name="T47" fmla="*/ 440 h 457"/>
                <a:gd name="T48" fmla="*/ 432 w 446"/>
                <a:gd name="T49" fmla="*/ 235 h 457"/>
                <a:gd name="T50" fmla="*/ 352 w 446"/>
                <a:gd name="T51" fmla="*/ 235 h 457"/>
                <a:gd name="T52" fmla="*/ 424 w 446"/>
                <a:gd name="T53" fmla="*/ 168 h 457"/>
                <a:gd name="T54" fmla="*/ 418 w 446"/>
                <a:gd name="T55" fmla="*/ 148 h 457"/>
                <a:gd name="T56" fmla="*/ 293 w 446"/>
                <a:gd name="T57" fmla="*/ 71 h 457"/>
                <a:gd name="T58" fmla="*/ 418 w 446"/>
                <a:gd name="T59" fmla="*/ 148 h 457"/>
                <a:gd name="T60" fmla="*/ 304 w 446"/>
                <a:gd name="T61" fmla="*/ 103 h 457"/>
                <a:gd name="T62" fmla="*/ 226 w 446"/>
                <a:gd name="T63" fmla="*/ 19 h 457"/>
                <a:gd name="T64" fmla="*/ 216 w 446"/>
                <a:gd name="T65" fmla="*/ 95 h 457"/>
                <a:gd name="T66" fmla="*/ 216 w 446"/>
                <a:gd name="T67" fmla="*/ 19 h 457"/>
                <a:gd name="T68" fmla="*/ 117 w 446"/>
                <a:gd name="T69" fmla="*/ 108 h 457"/>
                <a:gd name="T70" fmla="*/ 190 w 446"/>
                <a:gd name="T71" fmla="*/ 18 h 457"/>
                <a:gd name="T72" fmla="*/ 108 w 446"/>
                <a:gd name="T73" fmla="*/ 125 h 457"/>
                <a:gd name="T74" fmla="*/ 84 w 446"/>
                <a:gd name="T75" fmla="*/ 212 h 457"/>
                <a:gd name="T76" fmla="*/ 83 w 446"/>
                <a:gd name="T77" fmla="*/ 235 h 457"/>
                <a:gd name="T78" fmla="*/ 13 w 446"/>
                <a:gd name="T79" fmla="*/ 228 h 457"/>
                <a:gd name="T80" fmla="*/ 12 w 446"/>
                <a:gd name="T81" fmla="*/ 248 h 457"/>
                <a:gd name="T82" fmla="*/ 86 w 446"/>
                <a:gd name="T83" fmla="*/ 249 h 457"/>
                <a:gd name="T84" fmla="*/ 88 w 446"/>
                <a:gd name="T85" fmla="*/ 263 h 457"/>
                <a:gd name="T86" fmla="*/ 90 w 446"/>
                <a:gd name="T87" fmla="*/ 277 h 457"/>
                <a:gd name="T88" fmla="*/ 92 w 446"/>
                <a:gd name="T89" fmla="*/ 289 h 457"/>
                <a:gd name="T90" fmla="*/ 17 w 446"/>
                <a:gd name="T91" fmla="*/ 279 h 457"/>
                <a:gd name="T92" fmla="*/ 26 w 446"/>
                <a:gd name="T93" fmla="*/ 301 h 457"/>
                <a:gd name="T94" fmla="*/ 197 w 446"/>
                <a:gd name="T95" fmla="*/ 439 h 457"/>
                <a:gd name="T96" fmla="*/ 216 w 446"/>
                <a:gd name="T97" fmla="*/ 435 h 457"/>
                <a:gd name="T98" fmla="*/ 216 w 446"/>
                <a:gd name="T99" fmla="*/ 354 h 457"/>
                <a:gd name="T100" fmla="*/ 216 w 446"/>
                <a:gd name="T101" fmla="*/ 435 h 457"/>
                <a:gd name="T102" fmla="*/ 120 w 446"/>
                <a:gd name="T103" fmla="*/ 327 h 457"/>
                <a:gd name="T104" fmla="*/ 216 w 446"/>
                <a:gd name="T105" fmla="*/ 24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6" h="457">
                  <a:moveTo>
                    <a:pt x="243" y="440"/>
                  </a:moveTo>
                  <a:cubicBezTo>
                    <a:pt x="251" y="433"/>
                    <a:pt x="258" y="426"/>
                    <a:pt x="265" y="419"/>
                  </a:cubicBezTo>
                  <a:cubicBezTo>
                    <a:pt x="264" y="414"/>
                    <a:pt x="263" y="407"/>
                    <a:pt x="262" y="397"/>
                  </a:cubicBezTo>
                  <a:cubicBezTo>
                    <a:pt x="252" y="407"/>
                    <a:pt x="242" y="417"/>
                    <a:pt x="230" y="428"/>
                  </a:cubicBezTo>
                  <a:cubicBezTo>
                    <a:pt x="230" y="353"/>
                    <a:pt x="230" y="353"/>
                    <a:pt x="230" y="353"/>
                  </a:cubicBezTo>
                  <a:cubicBezTo>
                    <a:pt x="238" y="353"/>
                    <a:pt x="247" y="352"/>
                    <a:pt x="256" y="351"/>
                  </a:cubicBezTo>
                  <a:cubicBezTo>
                    <a:pt x="255" y="347"/>
                    <a:pt x="255" y="342"/>
                    <a:pt x="254" y="338"/>
                  </a:cubicBezTo>
                  <a:cubicBezTo>
                    <a:pt x="246" y="338"/>
                    <a:pt x="238" y="339"/>
                    <a:pt x="230" y="339"/>
                  </a:cubicBezTo>
                  <a:cubicBezTo>
                    <a:pt x="230" y="249"/>
                    <a:pt x="230" y="249"/>
                    <a:pt x="230" y="249"/>
                  </a:cubicBezTo>
                  <a:cubicBezTo>
                    <a:pt x="242" y="249"/>
                    <a:pt x="242" y="249"/>
                    <a:pt x="242" y="249"/>
                  </a:cubicBezTo>
                  <a:cubicBezTo>
                    <a:pt x="242" y="247"/>
                    <a:pt x="242" y="245"/>
                    <a:pt x="242" y="244"/>
                  </a:cubicBezTo>
                  <a:cubicBezTo>
                    <a:pt x="241" y="243"/>
                    <a:pt x="240" y="242"/>
                    <a:pt x="240" y="242"/>
                  </a:cubicBezTo>
                  <a:cubicBezTo>
                    <a:pt x="230" y="235"/>
                    <a:pt x="230" y="235"/>
                    <a:pt x="230" y="235"/>
                  </a:cubicBezTo>
                  <a:cubicBezTo>
                    <a:pt x="230" y="235"/>
                    <a:pt x="230" y="235"/>
                    <a:pt x="230" y="235"/>
                  </a:cubicBezTo>
                  <a:cubicBezTo>
                    <a:pt x="230" y="234"/>
                    <a:pt x="230" y="234"/>
                    <a:pt x="230" y="234"/>
                  </a:cubicBezTo>
                  <a:cubicBezTo>
                    <a:pt x="216" y="224"/>
                    <a:pt x="216" y="224"/>
                    <a:pt x="216" y="224"/>
                  </a:cubicBezTo>
                  <a:cubicBezTo>
                    <a:pt x="216" y="235"/>
                    <a:pt x="216" y="235"/>
                    <a:pt x="216" y="235"/>
                  </a:cubicBezTo>
                  <a:cubicBezTo>
                    <a:pt x="97" y="235"/>
                    <a:pt x="97" y="235"/>
                    <a:pt x="97" y="235"/>
                  </a:cubicBezTo>
                  <a:cubicBezTo>
                    <a:pt x="97" y="234"/>
                    <a:pt x="97" y="234"/>
                    <a:pt x="97" y="234"/>
                  </a:cubicBezTo>
                  <a:cubicBezTo>
                    <a:pt x="97" y="191"/>
                    <a:pt x="110" y="152"/>
                    <a:pt x="128" y="120"/>
                  </a:cubicBezTo>
                  <a:cubicBezTo>
                    <a:pt x="154" y="113"/>
                    <a:pt x="183" y="109"/>
                    <a:pt x="216" y="109"/>
                  </a:cubicBezTo>
                  <a:cubicBezTo>
                    <a:pt x="216" y="133"/>
                    <a:pt x="216" y="133"/>
                    <a:pt x="216" y="133"/>
                  </a:cubicBezTo>
                  <a:cubicBezTo>
                    <a:pt x="221" y="135"/>
                    <a:pt x="226" y="137"/>
                    <a:pt x="230" y="140"/>
                  </a:cubicBezTo>
                  <a:cubicBezTo>
                    <a:pt x="230" y="109"/>
                    <a:pt x="230" y="109"/>
                    <a:pt x="230" y="109"/>
                  </a:cubicBezTo>
                  <a:cubicBezTo>
                    <a:pt x="254" y="110"/>
                    <a:pt x="280" y="114"/>
                    <a:pt x="308" y="120"/>
                  </a:cubicBezTo>
                  <a:cubicBezTo>
                    <a:pt x="320" y="144"/>
                    <a:pt x="330" y="170"/>
                    <a:pt x="335" y="199"/>
                  </a:cubicBezTo>
                  <a:cubicBezTo>
                    <a:pt x="335" y="200"/>
                    <a:pt x="335" y="201"/>
                    <a:pt x="335" y="201"/>
                  </a:cubicBezTo>
                  <a:cubicBezTo>
                    <a:pt x="336" y="206"/>
                    <a:pt x="337" y="211"/>
                    <a:pt x="337" y="216"/>
                  </a:cubicBezTo>
                  <a:cubicBezTo>
                    <a:pt x="338" y="222"/>
                    <a:pt x="338" y="228"/>
                    <a:pt x="338" y="235"/>
                  </a:cubicBezTo>
                  <a:cubicBezTo>
                    <a:pt x="331" y="235"/>
                    <a:pt x="331" y="235"/>
                    <a:pt x="331" y="235"/>
                  </a:cubicBezTo>
                  <a:cubicBezTo>
                    <a:pt x="332" y="237"/>
                    <a:pt x="332" y="239"/>
                    <a:pt x="332" y="241"/>
                  </a:cubicBezTo>
                  <a:cubicBezTo>
                    <a:pt x="446" y="241"/>
                    <a:pt x="446" y="241"/>
                    <a:pt x="446" y="241"/>
                  </a:cubicBezTo>
                  <a:cubicBezTo>
                    <a:pt x="446" y="238"/>
                    <a:pt x="446" y="238"/>
                    <a:pt x="446" y="238"/>
                  </a:cubicBezTo>
                  <a:cubicBezTo>
                    <a:pt x="446" y="234"/>
                    <a:pt x="446" y="231"/>
                    <a:pt x="446" y="228"/>
                  </a:cubicBezTo>
                  <a:cubicBezTo>
                    <a:pt x="446" y="112"/>
                    <a:pt x="361" y="19"/>
                    <a:pt x="242" y="1"/>
                  </a:cubicBezTo>
                  <a:cubicBezTo>
                    <a:pt x="242" y="1"/>
                    <a:pt x="233" y="0"/>
                    <a:pt x="223" y="0"/>
                  </a:cubicBezTo>
                  <a:cubicBezTo>
                    <a:pt x="213" y="0"/>
                    <a:pt x="204" y="1"/>
                    <a:pt x="204" y="1"/>
                  </a:cubicBezTo>
                  <a:cubicBezTo>
                    <a:pt x="83" y="20"/>
                    <a:pt x="0" y="112"/>
                    <a:pt x="0" y="228"/>
                  </a:cubicBezTo>
                  <a:cubicBezTo>
                    <a:pt x="0" y="230"/>
                    <a:pt x="0" y="232"/>
                    <a:pt x="0" y="235"/>
                  </a:cubicBezTo>
                  <a:cubicBezTo>
                    <a:pt x="0" y="235"/>
                    <a:pt x="0" y="235"/>
                    <a:pt x="0" y="235"/>
                  </a:cubicBezTo>
                  <a:cubicBezTo>
                    <a:pt x="0" y="249"/>
                    <a:pt x="0" y="249"/>
                    <a:pt x="0" y="249"/>
                  </a:cubicBezTo>
                  <a:cubicBezTo>
                    <a:pt x="1" y="249"/>
                    <a:pt x="1" y="249"/>
                    <a:pt x="1" y="249"/>
                  </a:cubicBezTo>
                  <a:cubicBezTo>
                    <a:pt x="10" y="354"/>
                    <a:pt x="88" y="434"/>
                    <a:pt x="199" y="453"/>
                  </a:cubicBezTo>
                  <a:cubicBezTo>
                    <a:pt x="199" y="453"/>
                    <a:pt x="204" y="454"/>
                    <a:pt x="219" y="456"/>
                  </a:cubicBezTo>
                  <a:cubicBezTo>
                    <a:pt x="231" y="457"/>
                    <a:pt x="238" y="455"/>
                    <a:pt x="238" y="455"/>
                  </a:cubicBezTo>
                  <a:cubicBezTo>
                    <a:pt x="250" y="453"/>
                    <a:pt x="261" y="451"/>
                    <a:pt x="273" y="448"/>
                  </a:cubicBezTo>
                  <a:cubicBezTo>
                    <a:pt x="270" y="443"/>
                    <a:pt x="268" y="439"/>
                    <a:pt x="267" y="435"/>
                  </a:cubicBezTo>
                  <a:cubicBezTo>
                    <a:pt x="259" y="437"/>
                    <a:pt x="251" y="438"/>
                    <a:pt x="243" y="440"/>
                  </a:cubicBezTo>
                  <a:close/>
                  <a:moveTo>
                    <a:pt x="432" y="228"/>
                  </a:moveTo>
                  <a:cubicBezTo>
                    <a:pt x="432" y="230"/>
                    <a:pt x="432" y="232"/>
                    <a:pt x="432" y="235"/>
                  </a:cubicBezTo>
                  <a:cubicBezTo>
                    <a:pt x="352" y="235"/>
                    <a:pt x="352" y="235"/>
                    <a:pt x="352" y="235"/>
                  </a:cubicBezTo>
                  <a:cubicBezTo>
                    <a:pt x="352" y="235"/>
                    <a:pt x="352" y="235"/>
                    <a:pt x="352" y="235"/>
                  </a:cubicBezTo>
                  <a:cubicBezTo>
                    <a:pt x="352" y="193"/>
                    <a:pt x="341" y="157"/>
                    <a:pt x="326" y="126"/>
                  </a:cubicBezTo>
                  <a:cubicBezTo>
                    <a:pt x="357" y="135"/>
                    <a:pt x="390" y="148"/>
                    <a:pt x="424" y="168"/>
                  </a:cubicBezTo>
                  <a:cubicBezTo>
                    <a:pt x="429" y="187"/>
                    <a:pt x="432" y="207"/>
                    <a:pt x="432" y="228"/>
                  </a:cubicBezTo>
                  <a:close/>
                  <a:moveTo>
                    <a:pt x="418" y="148"/>
                  </a:moveTo>
                  <a:cubicBezTo>
                    <a:pt x="383" y="130"/>
                    <a:pt x="349" y="117"/>
                    <a:pt x="318" y="109"/>
                  </a:cubicBezTo>
                  <a:cubicBezTo>
                    <a:pt x="310" y="95"/>
                    <a:pt x="301" y="82"/>
                    <a:pt x="293" y="71"/>
                  </a:cubicBezTo>
                  <a:cubicBezTo>
                    <a:pt x="276" y="48"/>
                    <a:pt x="259" y="30"/>
                    <a:pt x="245" y="16"/>
                  </a:cubicBezTo>
                  <a:cubicBezTo>
                    <a:pt x="327" y="30"/>
                    <a:pt x="390" y="79"/>
                    <a:pt x="418" y="148"/>
                  </a:cubicBezTo>
                  <a:close/>
                  <a:moveTo>
                    <a:pt x="226" y="19"/>
                  </a:moveTo>
                  <a:cubicBezTo>
                    <a:pt x="240" y="29"/>
                    <a:pt x="275" y="59"/>
                    <a:pt x="304" y="103"/>
                  </a:cubicBezTo>
                  <a:cubicBezTo>
                    <a:pt x="281" y="98"/>
                    <a:pt x="255" y="95"/>
                    <a:pt x="226" y="95"/>
                  </a:cubicBezTo>
                  <a:lnTo>
                    <a:pt x="226" y="19"/>
                  </a:lnTo>
                  <a:close/>
                  <a:moveTo>
                    <a:pt x="216" y="19"/>
                  </a:moveTo>
                  <a:cubicBezTo>
                    <a:pt x="216" y="95"/>
                    <a:pt x="216" y="95"/>
                    <a:pt x="216" y="95"/>
                  </a:cubicBezTo>
                  <a:cubicBezTo>
                    <a:pt x="188" y="95"/>
                    <a:pt x="162" y="98"/>
                    <a:pt x="138" y="103"/>
                  </a:cubicBezTo>
                  <a:cubicBezTo>
                    <a:pt x="167" y="59"/>
                    <a:pt x="202" y="29"/>
                    <a:pt x="216" y="19"/>
                  </a:cubicBezTo>
                  <a:close/>
                  <a:moveTo>
                    <a:pt x="190" y="18"/>
                  </a:moveTo>
                  <a:cubicBezTo>
                    <a:pt x="169" y="37"/>
                    <a:pt x="140" y="68"/>
                    <a:pt x="117" y="108"/>
                  </a:cubicBezTo>
                  <a:cubicBezTo>
                    <a:pt x="78" y="119"/>
                    <a:pt x="48" y="134"/>
                    <a:pt x="30" y="145"/>
                  </a:cubicBezTo>
                  <a:cubicBezTo>
                    <a:pt x="57" y="82"/>
                    <a:pt x="115" y="34"/>
                    <a:pt x="190" y="18"/>
                  </a:cubicBezTo>
                  <a:close/>
                  <a:moveTo>
                    <a:pt x="22" y="167"/>
                  </a:moveTo>
                  <a:cubicBezTo>
                    <a:pt x="32" y="160"/>
                    <a:pt x="62" y="140"/>
                    <a:pt x="108" y="125"/>
                  </a:cubicBezTo>
                  <a:cubicBezTo>
                    <a:pt x="96" y="150"/>
                    <a:pt x="87" y="179"/>
                    <a:pt x="84" y="211"/>
                  </a:cubicBezTo>
                  <a:cubicBezTo>
                    <a:pt x="84" y="212"/>
                    <a:pt x="84" y="212"/>
                    <a:pt x="84" y="212"/>
                  </a:cubicBezTo>
                  <a:cubicBezTo>
                    <a:pt x="83" y="219"/>
                    <a:pt x="83" y="227"/>
                    <a:pt x="83" y="235"/>
                  </a:cubicBezTo>
                  <a:cubicBezTo>
                    <a:pt x="83" y="235"/>
                    <a:pt x="83" y="235"/>
                    <a:pt x="83" y="235"/>
                  </a:cubicBezTo>
                  <a:cubicBezTo>
                    <a:pt x="14" y="235"/>
                    <a:pt x="14" y="235"/>
                    <a:pt x="14" y="235"/>
                  </a:cubicBezTo>
                  <a:cubicBezTo>
                    <a:pt x="14" y="232"/>
                    <a:pt x="13" y="230"/>
                    <a:pt x="13" y="228"/>
                  </a:cubicBezTo>
                  <a:cubicBezTo>
                    <a:pt x="13" y="206"/>
                    <a:pt x="17" y="186"/>
                    <a:pt x="22" y="167"/>
                  </a:cubicBezTo>
                  <a:close/>
                  <a:moveTo>
                    <a:pt x="12" y="248"/>
                  </a:moveTo>
                  <a:cubicBezTo>
                    <a:pt x="86" y="248"/>
                    <a:pt x="86" y="248"/>
                    <a:pt x="86" y="248"/>
                  </a:cubicBezTo>
                  <a:cubicBezTo>
                    <a:pt x="86" y="248"/>
                    <a:pt x="86" y="249"/>
                    <a:pt x="86" y="249"/>
                  </a:cubicBezTo>
                  <a:cubicBezTo>
                    <a:pt x="86" y="250"/>
                    <a:pt x="86" y="250"/>
                    <a:pt x="86" y="250"/>
                  </a:cubicBezTo>
                  <a:cubicBezTo>
                    <a:pt x="87" y="254"/>
                    <a:pt x="87" y="259"/>
                    <a:pt x="88" y="263"/>
                  </a:cubicBezTo>
                  <a:cubicBezTo>
                    <a:pt x="88" y="264"/>
                    <a:pt x="88" y="265"/>
                    <a:pt x="88" y="265"/>
                  </a:cubicBezTo>
                  <a:cubicBezTo>
                    <a:pt x="88" y="269"/>
                    <a:pt x="89" y="273"/>
                    <a:pt x="90" y="277"/>
                  </a:cubicBezTo>
                  <a:cubicBezTo>
                    <a:pt x="90" y="279"/>
                    <a:pt x="91" y="282"/>
                    <a:pt x="91" y="284"/>
                  </a:cubicBezTo>
                  <a:cubicBezTo>
                    <a:pt x="92" y="286"/>
                    <a:pt x="92" y="288"/>
                    <a:pt x="92" y="289"/>
                  </a:cubicBezTo>
                  <a:cubicBezTo>
                    <a:pt x="95" y="300"/>
                    <a:pt x="99" y="310"/>
                    <a:pt x="103" y="320"/>
                  </a:cubicBezTo>
                  <a:cubicBezTo>
                    <a:pt x="75" y="311"/>
                    <a:pt x="47" y="298"/>
                    <a:pt x="17" y="279"/>
                  </a:cubicBezTo>
                  <a:cubicBezTo>
                    <a:pt x="15" y="269"/>
                    <a:pt x="13" y="259"/>
                    <a:pt x="12" y="248"/>
                  </a:cubicBezTo>
                  <a:close/>
                  <a:moveTo>
                    <a:pt x="26" y="301"/>
                  </a:moveTo>
                  <a:cubicBezTo>
                    <a:pt x="43" y="311"/>
                    <a:pt x="71" y="327"/>
                    <a:pt x="110" y="338"/>
                  </a:cubicBezTo>
                  <a:cubicBezTo>
                    <a:pt x="129" y="372"/>
                    <a:pt x="157" y="404"/>
                    <a:pt x="197" y="439"/>
                  </a:cubicBezTo>
                  <a:cubicBezTo>
                    <a:pt x="114" y="423"/>
                    <a:pt x="52" y="371"/>
                    <a:pt x="26" y="301"/>
                  </a:cubicBezTo>
                  <a:close/>
                  <a:moveTo>
                    <a:pt x="216" y="435"/>
                  </a:moveTo>
                  <a:cubicBezTo>
                    <a:pt x="178" y="404"/>
                    <a:pt x="150" y="374"/>
                    <a:pt x="130" y="344"/>
                  </a:cubicBezTo>
                  <a:cubicBezTo>
                    <a:pt x="155" y="350"/>
                    <a:pt x="184" y="354"/>
                    <a:pt x="216" y="354"/>
                  </a:cubicBezTo>
                  <a:cubicBezTo>
                    <a:pt x="216" y="354"/>
                    <a:pt x="216" y="354"/>
                    <a:pt x="216" y="354"/>
                  </a:cubicBezTo>
                  <a:lnTo>
                    <a:pt x="216" y="435"/>
                  </a:lnTo>
                  <a:close/>
                  <a:moveTo>
                    <a:pt x="216" y="340"/>
                  </a:moveTo>
                  <a:cubicBezTo>
                    <a:pt x="180" y="340"/>
                    <a:pt x="148" y="334"/>
                    <a:pt x="120" y="327"/>
                  </a:cubicBezTo>
                  <a:cubicBezTo>
                    <a:pt x="107" y="301"/>
                    <a:pt x="99" y="276"/>
                    <a:pt x="97" y="249"/>
                  </a:cubicBezTo>
                  <a:cubicBezTo>
                    <a:pt x="216" y="249"/>
                    <a:pt x="216" y="249"/>
                    <a:pt x="216" y="249"/>
                  </a:cubicBezTo>
                  <a:lnTo>
                    <a:pt x="216" y="3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16"/>
            <p:cNvSpPr>
              <a:spLocks noChangeArrowheads="1"/>
            </p:cNvSpPr>
            <p:nvPr/>
          </p:nvSpPr>
          <p:spPr bwMode="auto">
            <a:xfrm>
              <a:off x="12071350" y="3441702"/>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Oval 17"/>
            <p:cNvSpPr>
              <a:spLocks noChangeArrowheads="1"/>
            </p:cNvSpPr>
            <p:nvPr/>
          </p:nvSpPr>
          <p:spPr bwMode="auto">
            <a:xfrm>
              <a:off x="12133263" y="3441702"/>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8"/>
            <p:cNvSpPr>
              <a:spLocks/>
            </p:cNvSpPr>
            <p:nvPr/>
          </p:nvSpPr>
          <p:spPr bwMode="auto">
            <a:xfrm>
              <a:off x="12020550" y="3317877"/>
              <a:ext cx="174625" cy="119063"/>
            </a:xfrm>
            <a:custGeom>
              <a:avLst/>
              <a:gdLst>
                <a:gd name="T0" fmla="*/ 334 w 360"/>
                <a:gd name="T1" fmla="*/ 91 h 240"/>
                <a:gd name="T2" fmla="*/ 155 w 360"/>
                <a:gd name="T3" fmla="*/ 91 h 240"/>
                <a:gd name="T4" fmla="*/ 144 w 360"/>
                <a:gd name="T5" fmla="*/ 105 h 240"/>
                <a:gd name="T6" fmla="*/ 155 w 360"/>
                <a:gd name="T7" fmla="*/ 120 h 240"/>
                <a:gd name="T8" fmla="*/ 315 w 360"/>
                <a:gd name="T9" fmla="*/ 120 h 240"/>
                <a:gd name="T10" fmla="*/ 306 w 360"/>
                <a:gd name="T11" fmla="*/ 151 h 240"/>
                <a:gd name="T12" fmla="*/ 149 w 360"/>
                <a:gd name="T13" fmla="*/ 151 h 240"/>
                <a:gd name="T14" fmla="*/ 139 w 360"/>
                <a:gd name="T15" fmla="*/ 164 h 240"/>
                <a:gd name="T16" fmla="*/ 149 w 360"/>
                <a:gd name="T17" fmla="*/ 178 h 240"/>
                <a:gd name="T18" fmla="*/ 298 w 360"/>
                <a:gd name="T19" fmla="*/ 178 h 240"/>
                <a:gd name="T20" fmla="*/ 298 w 360"/>
                <a:gd name="T21" fmla="*/ 178 h 240"/>
                <a:gd name="T22" fmla="*/ 290 w 360"/>
                <a:gd name="T23" fmla="*/ 206 h 240"/>
                <a:gd name="T24" fmla="*/ 127 w 360"/>
                <a:gd name="T25" fmla="*/ 206 h 240"/>
                <a:gd name="T26" fmla="*/ 116 w 360"/>
                <a:gd name="T27" fmla="*/ 120 h 240"/>
                <a:gd name="T28" fmla="*/ 113 w 360"/>
                <a:gd name="T29" fmla="*/ 91 h 240"/>
                <a:gd name="T30" fmla="*/ 108 w 360"/>
                <a:gd name="T31" fmla="*/ 53 h 240"/>
                <a:gd name="T32" fmla="*/ 89 w 360"/>
                <a:gd name="T33" fmla="*/ 36 h 240"/>
                <a:gd name="T34" fmla="*/ 43 w 360"/>
                <a:gd name="T35" fmla="*/ 10 h 240"/>
                <a:gd name="T36" fmla="*/ 24 w 360"/>
                <a:gd name="T37" fmla="*/ 0 h 240"/>
                <a:gd name="T38" fmla="*/ 19 w 360"/>
                <a:gd name="T39" fmla="*/ 0 h 240"/>
                <a:gd name="T40" fmla="*/ 0 w 360"/>
                <a:gd name="T41" fmla="*/ 17 h 240"/>
                <a:gd name="T42" fmla="*/ 19 w 360"/>
                <a:gd name="T43" fmla="*/ 33 h 240"/>
                <a:gd name="T44" fmla="*/ 24 w 360"/>
                <a:gd name="T45" fmla="*/ 33 h 240"/>
                <a:gd name="T46" fmla="*/ 36 w 360"/>
                <a:gd name="T47" fmla="*/ 29 h 240"/>
                <a:gd name="T48" fmla="*/ 68 w 360"/>
                <a:gd name="T49" fmla="*/ 54 h 240"/>
                <a:gd name="T50" fmla="*/ 78 w 360"/>
                <a:gd name="T51" fmla="*/ 70 h 240"/>
                <a:gd name="T52" fmla="*/ 98 w 360"/>
                <a:gd name="T53" fmla="*/ 220 h 240"/>
                <a:gd name="T54" fmla="*/ 116 w 360"/>
                <a:gd name="T55" fmla="*/ 240 h 240"/>
                <a:gd name="T56" fmla="*/ 296 w 360"/>
                <a:gd name="T57" fmla="*/ 240 h 240"/>
                <a:gd name="T58" fmla="*/ 314 w 360"/>
                <a:gd name="T59" fmla="*/ 224 h 240"/>
                <a:gd name="T60" fmla="*/ 350 w 360"/>
                <a:gd name="T61" fmla="*/ 119 h 240"/>
                <a:gd name="T62" fmla="*/ 334 w 360"/>
                <a:gd name="T63" fmla="*/ 9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240">
                  <a:moveTo>
                    <a:pt x="334" y="91"/>
                  </a:moveTo>
                  <a:cubicBezTo>
                    <a:pt x="297" y="91"/>
                    <a:pt x="155" y="91"/>
                    <a:pt x="155" y="91"/>
                  </a:cubicBezTo>
                  <a:cubicBezTo>
                    <a:pt x="155" y="91"/>
                    <a:pt x="144" y="93"/>
                    <a:pt x="144" y="105"/>
                  </a:cubicBezTo>
                  <a:cubicBezTo>
                    <a:pt x="144" y="117"/>
                    <a:pt x="155" y="120"/>
                    <a:pt x="155" y="120"/>
                  </a:cubicBezTo>
                  <a:cubicBezTo>
                    <a:pt x="315" y="120"/>
                    <a:pt x="315" y="120"/>
                    <a:pt x="315" y="120"/>
                  </a:cubicBezTo>
                  <a:cubicBezTo>
                    <a:pt x="306" y="151"/>
                    <a:pt x="306" y="151"/>
                    <a:pt x="306" y="151"/>
                  </a:cubicBezTo>
                  <a:cubicBezTo>
                    <a:pt x="262" y="151"/>
                    <a:pt x="149" y="151"/>
                    <a:pt x="149" y="151"/>
                  </a:cubicBezTo>
                  <a:cubicBezTo>
                    <a:pt x="149" y="151"/>
                    <a:pt x="139" y="153"/>
                    <a:pt x="139" y="164"/>
                  </a:cubicBezTo>
                  <a:cubicBezTo>
                    <a:pt x="139" y="174"/>
                    <a:pt x="149" y="178"/>
                    <a:pt x="149" y="178"/>
                  </a:cubicBezTo>
                  <a:cubicBezTo>
                    <a:pt x="298" y="178"/>
                    <a:pt x="298" y="178"/>
                    <a:pt x="298" y="178"/>
                  </a:cubicBezTo>
                  <a:cubicBezTo>
                    <a:pt x="298" y="178"/>
                    <a:pt x="298" y="178"/>
                    <a:pt x="298" y="178"/>
                  </a:cubicBezTo>
                  <a:cubicBezTo>
                    <a:pt x="290" y="206"/>
                    <a:pt x="290" y="206"/>
                    <a:pt x="290" y="206"/>
                  </a:cubicBezTo>
                  <a:cubicBezTo>
                    <a:pt x="127" y="206"/>
                    <a:pt x="127" y="206"/>
                    <a:pt x="127" y="206"/>
                  </a:cubicBezTo>
                  <a:cubicBezTo>
                    <a:pt x="116" y="120"/>
                    <a:pt x="116" y="120"/>
                    <a:pt x="116" y="120"/>
                  </a:cubicBezTo>
                  <a:cubicBezTo>
                    <a:pt x="113" y="91"/>
                    <a:pt x="113" y="91"/>
                    <a:pt x="113" y="91"/>
                  </a:cubicBezTo>
                  <a:cubicBezTo>
                    <a:pt x="113" y="91"/>
                    <a:pt x="110" y="64"/>
                    <a:pt x="108" y="53"/>
                  </a:cubicBezTo>
                  <a:cubicBezTo>
                    <a:pt x="106" y="42"/>
                    <a:pt x="89" y="36"/>
                    <a:pt x="89" y="36"/>
                  </a:cubicBezTo>
                  <a:cubicBezTo>
                    <a:pt x="43" y="10"/>
                    <a:pt x="43" y="10"/>
                    <a:pt x="43" y="10"/>
                  </a:cubicBezTo>
                  <a:cubicBezTo>
                    <a:pt x="39" y="7"/>
                    <a:pt x="33" y="0"/>
                    <a:pt x="24" y="0"/>
                  </a:cubicBezTo>
                  <a:cubicBezTo>
                    <a:pt x="19" y="0"/>
                    <a:pt x="19" y="0"/>
                    <a:pt x="19" y="0"/>
                  </a:cubicBezTo>
                  <a:cubicBezTo>
                    <a:pt x="8" y="0"/>
                    <a:pt x="0" y="8"/>
                    <a:pt x="0" y="17"/>
                  </a:cubicBezTo>
                  <a:cubicBezTo>
                    <a:pt x="0" y="26"/>
                    <a:pt x="8" y="33"/>
                    <a:pt x="19" y="33"/>
                  </a:cubicBezTo>
                  <a:cubicBezTo>
                    <a:pt x="24" y="33"/>
                    <a:pt x="24" y="33"/>
                    <a:pt x="24" y="33"/>
                  </a:cubicBezTo>
                  <a:cubicBezTo>
                    <a:pt x="29" y="33"/>
                    <a:pt x="33" y="32"/>
                    <a:pt x="36" y="29"/>
                  </a:cubicBezTo>
                  <a:cubicBezTo>
                    <a:pt x="68" y="54"/>
                    <a:pt x="68" y="54"/>
                    <a:pt x="68" y="54"/>
                  </a:cubicBezTo>
                  <a:cubicBezTo>
                    <a:pt x="68" y="54"/>
                    <a:pt x="77" y="62"/>
                    <a:pt x="78" y="70"/>
                  </a:cubicBezTo>
                  <a:cubicBezTo>
                    <a:pt x="79" y="79"/>
                    <a:pt x="98" y="220"/>
                    <a:pt x="98" y="220"/>
                  </a:cubicBezTo>
                  <a:cubicBezTo>
                    <a:pt x="98" y="220"/>
                    <a:pt x="99" y="240"/>
                    <a:pt x="116" y="240"/>
                  </a:cubicBezTo>
                  <a:cubicBezTo>
                    <a:pt x="134" y="240"/>
                    <a:pt x="281" y="240"/>
                    <a:pt x="296" y="240"/>
                  </a:cubicBezTo>
                  <a:cubicBezTo>
                    <a:pt x="311" y="240"/>
                    <a:pt x="314" y="224"/>
                    <a:pt x="314" y="224"/>
                  </a:cubicBezTo>
                  <a:cubicBezTo>
                    <a:pt x="350" y="119"/>
                    <a:pt x="350" y="119"/>
                    <a:pt x="350" y="119"/>
                  </a:cubicBezTo>
                  <a:cubicBezTo>
                    <a:pt x="350" y="119"/>
                    <a:pt x="360" y="91"/>
                    <a:pt x="334"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0" name="Rectangle 49"/>
          <p:cNvSpPr/>
          <p:nvPr/>
        </p:nvSpPr>
        <p:spPr>
          <a:xfrm>
            <a:off x="8285586" y="4434215"/>
            <a:ext cx="2664769" cy="1569660"/>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ullamcorper lacus eu scelerisque. Ut in est vel arcu aliquam ullamcorper luctus non metus. </a:t>
            </a:r>
          </a:p>
        </p:txBody>
      </p:sp>
      <p:sp>
        <p:nvSpPr>
          <p:cNvPr id="51" name="TextBox 50"/>
          <p:cNvSpPr txBox="1"/>
          <p:nvPr/>
        </p:nvSpPr>
        <p:spPr>
          <a:xfrm>
            <a:off x="8315148" y="3865297"/>
            <a:ext cx="2605644" cy="584775"/>
          </a:xfrm>
          <a:prstGeom prst="rect">
            <a:avLst/>
          </a:prstGeom>
          <a:noFill/>
        </p:spPr>
        <p:txBody>
          <a:bodyPr wrap="square" rtlCol="0">
            <a:spAutoFit/>
          </a:bodyPr>
          <a:lstStyle/>
          <a:p>
            <a:pPr algn="ctr"/>
            <a:r>
              <a:rPr lang="en-US" sz="3200" kern="400" dirty="0">
                <a:solidFill>
                  <a:schemeClr val="accent1"/>
                </a:solidFill>
              </a:rPr>
              <a:t>Lorem ipsum</a:t>
            </a:r>
            <a:endParaRPr lang="en-US" sz="3200" dirty="0">
              <a:solidFill>
                <a:schemeClr val="accent1"/>
              </a:solidFill>
            </a:endParaRPr>
          </a:p>
        </p:txBody>
      </p:sp>
      <p:cxnSp>
        <p:nvCxnSpPr>
          <p:cNvPr id="54" name="Straight Connector 53"/>
          <p:cNvCxnSpPr/>
          <p:nvPr/>
        </p:nvCxnSpPr>
        <p:spPr>
          <a:xfrm>
            <a:off x="4350142" y="3135437"/>
            <a:ext cx="0" cy="252167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p:nvCxnSpPr>
        <p:spPr>
          <a:xfrm>
            <a:off x="7855342" y="3135437"/>
            <a:ext cx="0" cy="252167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9467830"/>
      </p:ext>
    </p:extLst>
  </p:cSld>
  <p:clrMapOvr>
    <a:masterClrMapping/>
  </p:clrMapOvr>
  <p:transition spd="slow">
    <p:cov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7" name="Picture 26"/>
          <p:cNvPicPr>
            <a:picLocks noChangeAspect="1"/>
          </p:cNvPicPr>
          <p:nvPr/>
        </p:nvPicPr>
        <p:blipFill rotWithShape="1">
          <a:blip r:embed="rId2">
            <a:extLst>
              <a:ext uri="{28A0092B-C50C-407E-A947-70E740481C1C}">
                <a14:useLocalDpi xmlns:a14="http://schemas.microsoft.com/office/drawing/2010/main" val="0"/>
              </a:ext>
            </a:extLst>
          </a:blip>
          <a:srcRect l="15857" t="405" r="8588" b="188"/>
          <a:stretch/>
        </p:blipFill>
        <p:spPr>
          <a:xfrm>
            <a:off x="6019800" y="1363258"/>
            <a:ext cx="6172200" cy="4580342"/>
          </a:xfrm>
          <a:prstGeom prst="rect">
            <a:avLst/>
          </a:prstGeom>
        </p:spPr>
      </p:pic>
      <p:sp>
        <p:nvSpPr>
          <p:cNvPr id="24" name="Rectangle 23"/>
          <p:cNvSpPr/>
          <p:nvPr/>
        </p:nvSpPr>
        <p:spPr>
          <a:xfrm>
            <a:off x="6019800" y="3344090"/>
            <a:ext cx="6172200" cy="2599510"/>
          </a:xfrm>
          <a:prstGeom prst="rect">
            <a:avLst/>
          </a:prstGeom>
          <a:solidFill>
            <a:schemeClr val="accent2">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flipH="1">
            <a:off x="-1" y="6705599"/>
            <a:ext cx="12191999" cy="152401"/>
          </a:xfrm>
          <a:prstGeom prst="rect">
            <a:avLst/>
          </a:prstGeom>
          <a:solidFill>
            <a:srgbClr val="0A21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3" name="TextBox 22"/>
          <p:cNvSpPr txBox="1"/>
          <p:nvPr/>
        </p:nvSpPr>
        <p:spPr>
          <a:xfrm>
            <a:off x="685800" y="1203841"/>
            <a:ext cx="5029200" cy="769441"/>
          </a:xfrm>
          <a:prstGeom prst="rect">
            <a:avLst/>
          </a:prstGeom>
          <a:noFill/>
        </p:spPr>
        <p:txBody>
          <a:bodyPr wrap="square" rtlCol="0">
            <a:spAutoFit/>
          </a:bodyPr>
          <a:lstStyle/>
          <a:p>
            <a:pPr algn="ctr"/>
            <a:r>
              <a:rPr lang="en-US" sz="4400" dirty="0" smtClean="0">
                <a:solidFill>
                  <a:srgbClr val="2C3D48"/>
                </a:solidFill>
                <a:latin typeface="Calibri Light" panose="020F0302020204030204" pitchFamily="34" charset="0"/>
              </a:rPr>
              <a:t>Company </a:t>
            </a:r>
            <a:r>
              <a:rPr lang="en-US" sz="4400" dirty="0" smtClean="0">
                <a:solidFill>
                  <a:srgbClr val="2C3D48"/>
                </a:solidFill>
              </a:rPr>
              <a:t>Statement</a:t>
            </a:r>
            <a:endParaRPr lang="en-US" sz="4400" dirty="0">
              <a:solidFill>
                <a:srgbClr val="2C3D48"/>
              </a:solidFill>
            </a:endParaRPr>
          </a:p>
        </p:txBody>
      </p:sp>
      <p:sp>
        <p:nvSpPr>
          <p:cNvPr id="8" name="TextBox 7"/>
          <p:cNvSpPr txBox="1"/>
          <p:nvPr/>
        </p:nvSpPr>
        <p:spPr>
          <a:xfrm>
            <a:off x="685800" y="2057400"/>
            <a:ext cx="5029200" cy="3970318"/>
          </a:xfrm>
          <a:prstGeom prst="rect">
            <a:avLst/>
          </a:prstGeom>
          <a:noFill/>
        </p:spPr>
        <p:txBody>
          <a:bodyPr wrap="square" numCol="2" spcCol="180000" rtlCol="0">
            <a:spAutoFit/>
          </a:bodyPr>
          <a:lstStyle/>
          <a:p>
            <a:pPr algn="just"/>
            <a:r>
              <a:rPr lang="en-US" sz="1400" kern="400" dirty="0">
                <a:solidFill>
                  <a:srgbClr val="2C3D48"/>
                </a:solidFill>
              </a:rPr>
              <a:t> Lorem ipsum dolor sit amet, consectetur adipiscing elit. Proin fermentum ullamcorper lacus eu scelerisque. Ut in est vel arcu aliquam ullamcorper luctus non metus. Pellentesque ut nisi eget magna pulvinar imperdiet. Quisque vitae laoreet lorem, at tempus enim. Nam vel quam eu lorem posuere iaculis eu id ante. Duis finibus libero eu ante aliquet imperdiet. Morbi in turpis a felis scelerisque auctor. Ut sed magna sed urna convallis rutrum in vitae magna. Sed justo dui, aliquam sit amet diam eget, tristique rhoncus ipsum. Fusce vel turpis porttitor, luctus enim sed, mollis eros. Mauris nec imperdiet magna. Vestibulum ut libero in orci ultricies imperdiet sit amet aliquet diam. </a:t>
            </a:r>
          </a:p>
          <a:p>
            <a:pPr algn="just"/>
            <a:r>
              <a:rPr lang="en-US" sz="1400" kern="400" dirty="0">
                <a:solidFill>
                  <a:srgbClr val="2C3D48"/>
                </a:solidFill>
              </a:rPr>
              <a:t>Integer rhoncus fringilla neque non porta. Donec convallis lectus ultrices, lacinia nisi sollicitudin, egestas elit. Nunc hendrerit leo </a:t>
            </a:r>
            <a:r>
              <a:rPr lang="en-US" sz="1400" kern="400" dirty="0" smtClean="0">
                <a:solidFill>
                  <a:srgbClr val="2C3D48"/>
                </a:solidFill>
              </a:rPr>
              <a:t>, </a:t>
            </a:r>
            <a:r>
              <a:rPr lang="en-US" sz="1400" kern="400" dirty="0">
                <a:solidFill>
                  <a:srgbClr val="2C3D48"/>
                </a:solidFill>
              </a:rPr>
              <a:t>in ultrices felis ultricies a. Interdum et malesuada fames ac ante ipsum primis in faucibus. Aenean volutpat lorem at sapien maximus sodales. Lorem ipsum dolor sit amet, consectetur adipiscing elit. </a:t>
            </a:r>
          </a:p>
        </p:txBody>
      </p:sp>
      <p:grpSp>
        <p:nvGrpSpPr>
          <p:cNvPr id="22" name="Group 21"/>
          <p:cNvGrpSpPr/>
          <p:nvPr/>
        </p:nvGrpSpPr>
        <p:grpSpPr>
          <a:xfrm>
            <a:off x="10239705" y="3549832"/>
            <a:ext cx="665819" cy="679408"/>
            <a:chOff x="8839200" y="3818721"/>
            <a:chExt cx="155575" cy="158750"/>
          </a:xfrm>
          <a:solidFill>
            <a:schemeClr val="bg1"/>
          </a:solidFill>
        </p:grpSpPr>
        <p:sp>
          <p:nvSpPr>
            <p:cNvPr id="13" name="Freeform 9"/>
            <p:cNvSpPr>
              <a:spLocks noEditPoints="1"/>
            </p:cNvSpPr>
            <p:nvPr/>
          </p:nvSpPr>
          <p:spPr bwMode="auto">
            <a:xfrm>
              <a:off x="8839200" y="3840946"/>
              <a:ext cx="155575" cy="136525"/>
            </a:xfrm>
            <a:custGeom>
              <a:avLst/>
              <a:gdLst>
                <a:gd name="T0" fmla="*/ 302 w 316"/>
                <a:gd name="T1" fmla="*/ 123 h 272"/>
                <a:gd name="T2" fmla="*/ 261 w 316"/>
                <a:gd name="T3" fmla="*/ 43 h 272"/>
                <a:gd name="T4" fmla="*/ 270 w 316"/>
                <a:gd name="T5" fmla="*/ 0 h 272"/>
                <a:gd name="T6" fmla="*/ 200 w 316"/>
                <a:gd name="T7" fmla="*/ 18 h 272"/>
                <a:gd name="T8" fmla="*/ 165 w 316"/>
                <a:gd name="T9" fmla="*/ 11 h 272"/>
                <a:gd name="T10" fmla="*/ 138 w 316"/>
                <a:gd name="T11" fmla="*/ 50 h 272"/>
                <a:gd name="T12" fmla="*/ 145 w 316"/>
                <a:gd name="T13" fmla="*/ 50 h 272"/>
                <a:gd name="T14" fmla="*/ 155 w 316"/>
                <a:gd name="T15" fmla="*/ 61 h 272"/>
                <a:gd name="T16" fmla="*/ 145 w 316"/>
                <a:gd name="T17" fmla="*/ 71 h 272"/>
                <a:gd name="T18" fmla="*/ 80 w 316"/>
                <a:gd name="T19" fmla="*/ 81 h 272"/>
                <a:gd name="T20" fmla="*/ 70 w 316"/>
                <a:gd name="T21" fmla="*/ 71 h 272"/>
                <a:gd name="T22" fmla="*/ 80 w 316"/>
                <a:gd name="T23" fmla="*/ 61 h 272"/>
                <a:gd name="T24" fmla="*/ 91 w 316"/>
                <a:gd name="T25" fmla="*/ 57 h 272"/>
                <a:gd name="T26" fmla="*/ 58 w 316"/>
                <a:gd name="T27" fmla="*/ 33 h 272"/>
                <a:gd name="T28" fmla="*/ 0 w 316"/>
                <a:gd name="T29" fmla="*/ 135 h 272"/>
                <a:gd name="T30" fmla="*/ 46 w 316"/>
                <a:gd name="T31" fmla="*/ 230 h 272"/>
                <a:gd name="T32" fmla="*/ 55 w 316"/>
                <a:gd name="T33" fmla="*/ 267 h 272"/>
                <a:gd name="T34" fmla="*/ 92 w 316"/>
                <a:gd name="T35" fmla="*/ 270 h 272"/>
                <a:gd name="T36" fmla="*/ 96 w 316"/>
                <a:gd name="T37" fmla="*/ 256 h 272"/>
                <a:gd name="T38" fmla="*/ 141 w 316"/>
                <a:gd name="T39" fmla="*/ 261 h 272"/>
                <a:gd name="T40" fmla="*/ 160 w 316"/>
                <a:gd name="T41" fmla="*/ 260 h 272"/>
                <a:gd name="T42" fmla="*/ 166 w 316"/>
                <a:gd name="T43" fmla="*/ 272 h 272"/>
                <a:gd name="T44" fmla="*/ 192 w 316"/>
                <a:gd name="T45" fmla="*/ 271 h 272"/>
                <a:gd name="T46" fmla="*/ 201 w 316"/>
                <a:gd name="T47" fmla="*/ 252 h 272"/>
                <a:gd name="T48" fmla="*/ 207 w 316"/>
                <a:gd name="T49" fmla="*/ 250 h 272"/>
                <a:gd name="T50" fmla="*/ 211 w 316"/>
                <a:gd name="T51" fmla="*/ 259 h 272"/>
                <a:gd name="T52" fmla="*/ 250 w 316"/>
                <a:gd name="T53" fmla="*/ 255 h 272"/>
                <a:gd name="T54" fmla="*/ 247 w 316"/>
                <a:gd name="T55" fmla="*/ 229 h 272"/>
                <a:gd name="T56" fmla="*/ 277 w 316"/>
                <a:gd name="T57" fmla="*/ 201 h 272"/>
                <a:gd name="T58" fmla="*/ 316 w 316"/>
                <a:gd name="T59" fmla="*/ 184 h 272"/>
                <a:gd name="T60" fmla="*/ 316 w 316"/>
                <a:gd name="T61" fmla="*/ 134 h 272"/>
                <a:gd name="T62" fmla="*/ 302 w 316"/>
                <a:gd name="T63" fmla="*/ 123 h 272"/>
                <a:gd name="T64" fmla="*/ 252 w 316"/>
                <a:gd name="T65" fmla="*/ 98 h 272"/>
                <a:gd name="T66" fmla="*/ 239 w 316"/>
                <a:gd name="T67" fmla="*/ 86 h 272"/>
                <a:gd name="T68" fmla="*/ 252 w 316"/>
                <a:gd name="T69" fmla="*/ 73 h 272"/>
                <a:gd name="T70" fmla="*/ 264 w 316"/>
                <a:gd name="T71" fmla="*/ 86 h 272"/>
                <a:gd name="T72" fmla="*/ 252 w 316"/>
                <a:gd name="T73" fmla="*/ 98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6" h="272">
                  <a:moveTo>
                    <a:pt x="302" y="123"/>
                  </a:moveTo>
                  <a:cubicBezTo>
                    <a:pt x="299" y="92"/>
                    <a:pt x="284" y="64"/>
                    <a:pt x="261" y="43"/>
                  </a:cubicBezTo>
                  <a:cubicBezTo>
                    <a:pt x="272" y="31"/>
                    <a:pt x="270" y="0"/>
                    <a:pt x="270" y="0"/>
                  </a:cubicBezTo>
                  <a:cubicBezTo>
                    <a:pt x="200" y="18"/>
                    <a:pt x="200" y="18"/>
                    <a:pt x="200" y="18"/>
                  </a:cubicBezTo>
                  <a:cubicBezTo>
                    <a:pt x="200" y="18"/>
                    <a:pt x="185" y="14"/>
                    <a:pt x="165" y="11"/>
                  </a:cubicBezTo>
                  <a:cubicBezTo>
                    <a:pt x="162" y="28"/>
                    <a:pt x="152" y="42"/>
                    <a:pt x="138" y="50"/>
                  </a:cubicBezTo>
                  <a:cubicBezTo>
                    <a:pt x="140" y="50"/>
                    <a:pt x="143" y="50"/>
                    <a:pt x="145" y="50"/>
                  </a:cubicBezTo>
                  <a:cubicBezTo>
                    <a:pt x="151" y="50"/>
                    <a:pt x="155" y="55"/>
                    <a:pt x="155" y="61"/>
                  </a:cubicBezTo>
                  <a:cubicBezTo>
                    <a:pt x="155" y="66"/>
                    <a:pt x="151" y="71"/>
                    <a:pt x="145" y="71"/>
                  </a:cubicBezTo>
                  <a:cubicBezTo>
                    <a:pt x="145" y="71"/>
                    <a:pt x="113" y="67"/>
                    <a:pt x="80" y="81"/>
                  </a:cubicBezTo>
                  <a:cubicBezTo>
                    <a:pt x="74" y="81"/>
                    <a:pt x="70" y="76"/>
                    <a:pt x="70" y="71"/>
                  </a:cubicBezTo>
                  <a:cubicBezTo>
                    <a:pt x="70" y="65"/>
                    <a:pt x="72" y="63"/>
                    <a:pt x="80" y="61"/>
                  </a:cubicBezTo>
                  <a:cubicBezTo>
                    <a:pt x="80" y="61"/>
                    <a:pt x="84" y="59"/>
                    <a:pt x="91" y="57"/>
                  </a:cubicBezTo>
                  <a:cubicBezTo>
                    <a:pt x="77" y="53"/>
                    <a:pt x="66" y="44"/>
                    <a:pt x="58" y="33"/>
                  </a:cubicBezTo>
                  <a:cubicBezTo>
                    <a:pt x="22" y="56"/>
                    <a:pt x="0" y="93"/>
                    <a:pt x="0" y="135"/>
                  </a:cubicBezTo>
                  <a:cubicBezTo>
                    <a:pt x="0" y="176"/>
                    <a:pt x="9" y="206"/>
                    <a:pt x="46" y="230"/>
                  </a:cubicBezTo>
                  <a:cubicBezTo>
                    <a:pt x="55" y="234"/>
                    <a:pt x="55" y="267"/>
                    <a:pt x="55" y="267"/>
                  </a:cubicBezTo>
                  <a:cubicBezTo>
                    <a:pt x="92" y="270"/>
                    <a:pt x="92" y="270"/>
                    <a:pt x="92" y="270"/>
                  </a:cubicBezTo>
                  <a:cubicBezTo>
                    <a:pt x="92" y="270"/>
                    <a:pt x="86" y="255"/>
                    <a:pt x="96" y="256"/>
                  </a:cubicBezTo>
                  <a:cubicBezTo>
                    <a:pt x="112" y="261"/>
                    <a:pt x="123" y="261"/>
                    <a:pt x="141" y="261"/>
                  </a:cubicBezTo>
                  <a:cubicBezTo>
                    <a:pt x="147" y="261"/>
                    <a:pt x="154" y="261"/>
                    <a:pt x="160" y="260"/>
                  </a:cubicBezTo>
                  <a:cubicBezTo>
                    <a:pt x="162" y="260"/>
                    <a:pt x="166" y="272"/>
                    <a:pt x="166" y="272"/>
                  </a:cubicBezTo>
                  <a:cubicBezTo>
                    <a:pt x="192" y="271"/>
                    <a:pt x="192" y="271"/>
                    <a:pt x="192" y="271"/>
                  </a:cubicBezTo>
                  <a:cubicBezTo>
                    <a:pt x="192" y="271"/>
                    <a:pt x="197" y="254"/>
                    <a:pt x="201" y="252"/>
                  </a:cubicBezTo>
                  <a:cubicBezTo>
                    <a:pt x="203" y="251"/>
                    <a:pt x="205" y="250"/>
                    <a:pt x="207" y="250"/>
                  </a:cubicBezTo>
                  <a:cubicBezTo>
                    <a:pt x="211" y="250"/>
                    <a:pt x="211" y="259"/>
                    <a:pt x="211" y="259"/>
                  </a:cubicBezTo>
                  <a:cubicBezTo>
                    <a:pt x="250" y="255"/>
                    <a:pt x="250" y="255"/>
                    <a:pt x="250" y="255"/>
                  </a:cubicBezTo>
                  <a:cubicBezTo>
                    <a:pt x="250" y="255"/>
                    <a:pt x="244" y="232"/>
                    <a:pt x="247" y="229"/>
                  </a:cubicBezTo>
                  <a:cubicBezTo>
                    <a:pt x="258" y="221"/>
                    <a:pt x="268" y="211"/>
                    <a:pt x="277" y="201"/>
                  </a:cubicBezTo>
                  <a:cubicBezTo>
                    <a:pt x="293" y="183"/>
                    <a:pt x="316" y="184"/>
                    <a:pt x="316" y="184"/>
                  </a:cubicBezTo>
                  <a:cubicBezTo>
                    <a:pt x="316" y="134"/>
                    <a:pt x="316" y="134"/>
                    <a:pt x="316" y="134"/>
                  </a:cubicBezTo>
                  <a:cubicBezTo>
                    <a:pt x="316" y="134"/>
                    <a:pt x="307" y="136"/>
                    <a:pt x="302" y="123"/>
                  </a:cubicBezTo>
                  <a:close/>
                  <a:moveTo>
                    <a:pt x="252" y="98"/>
                  </a:moveTo>
                  <a:cubicBezTo>
                    <a:pt x="245" y="98"/>
                    <a:pt x="239" y="92"/>
                    <a:pt x="239" y="86"/>
                  </a:cubicBezTo>
                  <a:cubicBezTo>
                    <a:pt x="239" y="79"/>
                    <a:pt x="245" y="73"/>
                    <a:pt x="252" y="73"/>
                  </a:cubicBezTo>
                  <a:cubicBezTo>
                    <a:pt x="258" y="73"/>
                    <a:pt x="264" y="79"/>
                    <a:pt x="264" y="86"/>
                  </a:cubicBezTo>
                  <a:cubicBezTo>
                    <a:pt x="264" y="92"/>
                    <a:pt x="258" y="98"/>
                    <a:pt x="252" y="9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Oval 10"/>
            <p:cNvSpPr>
              <a:spLocks noChangeArrowheads="1"/>
            </p:cNvSpPr>
            <p:nvPr/>
          </p:nvSpPr>
          <p:spPr bwMode="auto">
            <a:xfrm>
              <a:off x="8867775" y="3818721"/>
              <a:ext cx="49213" cy="492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 name="Group 20"/>
          <p:cNvGrpSpPr/>
          <p:nvPr/>
        </p:nvGrpSpPr>
        <p:grpSpPr>
          <a:xfrm>
            <a:off x="7286438" y="3552406"/>
            <a:ext cx="687153" cy="631812"/>
            <a:chOff x="9105900" y="3825071"/>
            <a:chExt cx="236538" cy="217488"/>
          </a:xfrm>
          <a:solidFill>
            <a:schemeClr val="bg1"/>
          </a:solidFill>
        </p:grpSpPr>
        <p:sp>
          <p:nvSpPr>
            <p:cNvPr id="16" name="Freeform 11"/>
            <p:cNvSpPr>
              <a:spLocks/>
            </p:cNvSpPr>
            <p:nvPr/>
          </p:nvSpPr>
          <p:spPr bwMode="auto">
            <a:xfrm>
              <a:off x="9105900" y="3964771"/>
              <a:ext cx="236538" cy="77788"/>
            </a:xfrm>
            <a:custGeom>
              <a:avLst/>
              <a:gdLst>
                <a:gd name="T0" fmla="*/ 75 w 149"/>
                <a:gd name="T1" fmla="*/ 25 h 49"/>
                <a:gd name="T2" fmla="*/ 54 w 149"/>
                <a:gd name="T3" fmla="*/ 0 h 49"/>
                <a:gd name="T4" fmla="*/ 0 w 149"/>
                <a:gd name="T5" fmla="*/ 0 h 49"/>
                <a:gd name="T6" fmla="*/ 0 w 149"/>
                <a:gd name="T7" fmla="*/ 49 h 49"/>
                <a:gd name="T8" fmla="*/ 149 w 149"/>
                <a:gd name="T9" fmla="*/ 49 h 49"/>
                <a:gd name="T10" fmla="*/ 149 w 149"/>
                <a:gd name="T11" fmla="*/ 0 h 49"/>
                <a:gd name="T12" fmla="*/ 95 w 149"/>
                <a:gd name="T13" fmla="*/ 0 h 49"/>
                <a:gd name="T14" fmla="*/ 75 w 149"/>
                <a:gd name="T15" fmla="*/ 25 h 4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9" h="49">
                  <a:moveTo>
                    <a:pt x="75" y="25"/>
                  </a:moveTo>
                  <a:lnTo>
                    <a:pt x="54" y="0"/>
                  </a:lnTo>
                  <a:lnTo>
                    <a:pt x="0" y="0"/>
                  </a:lnTo>
                  <a:lnTo>
                    <a:pt x="0" y="49"/>
                  </a:lnTo>
                  <a:lnTo>
                    <a:pt x="149" y="49"/>
                  </a:lnTo>
                  <a:lnTo>
                    <a:pt x="149" y="0"/>
                  </a:lnTo>
                  <a:lnTo>
                    <a:pt x="95" y="0"/>
                  </a:lnTo>
                  <a:lnTo>
                    <a:pt x="75"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2"/>
            <p:cNvSpPr>
              <a:spLocks/>
            </p:cNvSpPr>
            <p:nvPr/>
          </p:nvSpPr>
          <p:spPr bwMode="auto">
            <a:xfrm>
              <a:off x="9172575" y="3825071"/>
              <a:ext cx="101600" cy="166688"/>
            </a:xfrm>
            <a:custGeom>
              <a:avLst/>
              <a:gdLst>
                <a:gd name="T0" fmla="*/ 46 w 64"/>
                <a:gd name="T1" fmla="*/ 87 h 105"/>
                <a:gd name="T2" fmla="*/ 49 w 64"/>
                <a:gd name="T3" fmla="*/ 85 h 105"/>
                <a:gd name="T4" fmla="*/ 52 w 64"/>
                <a:gd name="T5" fmla="*/ 79 h 105"/>
                <a:gd name="T6" fmla="*/ 64 w 64"/>
                <a:gd name="T7" fmla="*/ 63 h 105"/>
                <a:gd name="T8" fmla="*/ 47 w 64"/>
                <a:gd name="T9" fmla="*/ 63 h 105"/>
                <a:gd name="T10" fmla="*/ 47 w 64"/>
                <a:gd name="T11" fmla="*/ 27 h 105"/>
                <a:gd name="T12" fmla="*/ 47 w 64"/>
                <a:gd name="T13" fmla="*/ 4 h 105"/>
                <a:gd name="T14" fmla="*/ 47 w 64"/>
                <a:gd name="T15" fmla="*/ 0 h 105"/>
                <a:gd name="T16" fmla="*/ 17 w 64"/>
                <a:gd name="T17" fmla="*/ 0 h 105"/>
                <a:gd name="T18" fmla="*/ 17 w 64"/>
                <a:gd name="T19" fmla="*/ 4 h 105"/>
                <a:gd name="T20" fmla="*/ 17 w 64"/>
                <a:gd name="T21" fmla="*/ 27 h 105"/>
                <a:gd name="T22" fmla="*/ 17 w 64"/>
                <a:gd name="T23" fmla="*/ 63 h 105"/>
                <a:gd name="T24" fmla="*/ 0 w 64"/>
                <a:gd name="T25" fmla="*/ 63 h 105"/>
                <a:gd name="T26" fmla="*/ 13 w 64"/>
                <a:gd name="T27" fmla="*/ 79 h 105"/>
                <a:gd name="T28" fmla="*/ 16 w 64"/>
                <a:gd name="T29" fmla="*/ 85 h 105"/>
                <a:gd name="T30" fmla="*/ 19 w 64"/>
                <a:gd name="T31" fmla="*/ 87 h 105"/>
                <a:gd name="T32" fmla="*/ 33 w 64"/>
                <a:gd name="T33" fmla="*/ 105 h 105"/>
                <a:gd name="T34" fmla="*/ 46 w 64"/>
                <a:gd name="T35" fmla="*/ 87 h 105"/>
                <a:gd name="connsiteX0" fmla="*/ 7188 w 10000"/>
                <a:gd name="connsiteY0" fmla="*/ 8286 h 10000"/>
                <a:gd name="connsiteX1" fmla="*/ 7656 w 10000"/>
                <a:gd name="connsiteY1" fmla="*/ 8095 h 10000"/>
                <a:gd name="connsiteX2" fmla="*/ 8125 w 10000"/>
                <a:gd name="connsiteY2" fmla="*/ 7524 h 10000"/>
                <a:gd name="connsiteX3" fmla="*/ 10000 w 10000"/>
                <a:gd name="connsiteY3" fmla="*/ 6000 h 10000"/>
                <a:gd name="connsiteX4" fmla="*/ 7344 w 10000"/>
                <a:gd name="connsiteY4" fmla="*/ 6000 h 10000"/>
                <a:gd name="connsiteX5" fmla="*/ 7344 w 10000"/>
                <a:gd name="connsiteY5" fmla="*/ 2571 h 10000"/>
                <a:gd name="connsiteX6" fmla="*/ 7344 w 10000"/>
                <a:gd name="connsiteY6" fmla="*/ 381 h 10000"/>
                <a:gd name="connsiteX7" fmla="*/ 7344 w 10000"/>
                <a:gd name="connsiteY7" fmla="*/ 0 h 10000"/>
                <a:gd name="connsiteX8" fmla="*/ 2656 w 10000"/>
                <a:gd name="connsiteY8" fmla="*/ 0 h 10000"/>
                <a:gd name="connsiteX9" fmla="*/ 2656 w 10000"/>
                <a:gd name="connsiteY9" fmla="*/ 381 h 10000"/>
                <a:gd name="connsiteX10" fmla="*/ 2656 w 10000"/>
                <a:gd name="connsiteY10" fmla="*/ 2571 h 10000"/>
                <a:gd name="connsiteX11" fmla="*/ 2656 w 10000"/>
                <a:gd name="connsiteY11" fmla="*/ 6000 h 10000"/>
                <a:gd name="connsiteX12" fmla="*/ 0 w 10000"/>
                <a:gd name="connsiteY12" fmla="*/ 6000 h 10000"/>
                <a:gd name="connsiteX13" fmla="*/ 2031 w 10000"/>
                <a:gd name="connsiteY13" fmla="*/ 7524 h 10000"/>
                <a:gd name="connsiteX14" fmla="*/ 2969 w 10000"/>
                <a:gd name="connsiteY14" fmla="*/ 8286 h 10000"/>
                <a:gd name="connsiteX15" fmla="*/ 5156 w 10000"/>
                <a:gd name="connsiteY15" fmla="*/ 10000 h 10000"/>
                <a:gd name="connsiteX16" fmla="*/ 7188 w 10000"/>
                <a:gd name="connsiteY16" fmla="*/ 8286 h 10000"/>
                <a:gd name="connsiteX0" fmla="*/ 7188 w 10000"/>
                <a:gd name="connsiteY0" fmla="*/ 8286 h 10000"/>
                <a:gd name="connsiteX1" fmla="*/ 7656 w 10000"/>
                <a:gd name="connsiteY1" fmla="*/ 8095 h 10000"/>
                <a:gd name="connsiteX2" fmla="*/ 8125 w 10000"/>
                <a:gd name="connsiteY2" fmla="*/ 7524 h 10000"/>
                <a:gd name="connsiteX3" fmla="*/ 10000 w 10000"/>
                <a:gd name="connsiteY3" fmla="*/ 6000 h 10000"/>
                <a:gd name="connsiteX4" fmla="*/ 7344 w 10000"/>
                <a:gd name="connsiteY4" fmla="*/ 6000 h 10000"/>
                <a:gd name="connsiteX5" fmla="*/ 7344 w 10000"/>
                <a:gd name="connsiteY5" fmla="*/ 2571 h 10000"/>
                <a:gd name="connsiteX6" fmla="*/ 7344 w 10000"/>
                <a:gd name="connsiteY6" fmla="*/ 381 h 10000"/>
                <a:gd name="connsiteX7" fmla="*/ 7344 w 10000"/>
                <a:gd name="connsiteY7" fmla="*/ 0 h 10000"/>
                <a:gd name="connsiteX8" fmla="*/ 2656 w 10000"/>
                <a:gd name="connsiteY8" fmla="*/ 0 h 10000"/>
                <a:gd name="connsiteX9" fmla="*/ 2656 w 10000"/>
                <a:gd name="connsiteY9" fmla="*/ 381 h 10000"/>
                <a:gd name="connsiteX10" fmla="*/ 2656 w 10000"/>
                <a:gd name="connsiteY10" fmla="*/ 2571 h 10000"/>
                <a:gd name="connsiteX11" fmla="*/ 2656 w 10000"/>
                <a:gd name="connsiteY11" fmla="*/ 6000 h 10000"/>
                <a:gd name="connsiteX12" fmla="*/ 0 w 10000"/>
                <a:gd name="connsiteY12" fmla="*/ 6000 h 10000"/>
                <a:gd name="connsiteX13" fmla="*/ 2969 w 10000"/>
                <a:gd name="connsiteY13" fmla="*/ 8286 h 10000"/>
                <a:gd name="connsiteX14" fmla="*/ 5156 w 10000"/>
                <a:gd name="connsiteY14" fmla="*/ 10000 h 10000"/>
                <a:gd name="connsiteX15" fmla="*/ 7188 w 10000"/>
                <a:gd name="connsiteY15" fmla="*/ 8286 h 10000"/>
                <a:gd name="connsiteX0" fmla="*/ 7188 w 10000"/>
                <a:gd name="connsiteY0" fmla="*/ 8286 h 10000"/>
                <a:gd name="connsiteX1" fmla="*/ 7656 w 10000"/>
                <a:gd name="connsiteY1" fmla="*/ 8095 h 10000"/>
                <a:gd name="connsiteX2" fmla="*/ 8125 w 10000"/>
                <a:gd name="connsiteY2" fmla="*/ 7524 h 10000"/>
                <a:gd name="connsiteX3" fmla="*/ 10000 w 10000"/>
                <a:gd name="connsiteY3" fmla="*/ 6000 h 10000"/>
                <a:gd name="connsiteX4" fmla="*/ 7344 w 10000"/>
                <a:gd name="connsiteY4" fmla="*/ 6000 h 10000"/>
                <a:gd name="connsiteX5" fmla="*/ 7344 w 10000"/>
                <a:gd name="connsiteY5" fmla="*/ 2571 h 10000"/>
                <a:gd name="connsiteX6" fmla="*/ 7344 w 10000"/>
                <a:gd name="connsiteY6" fmla="*/ 381 h 10000"/>
                <a:gd name="connsiteX7" fmla="*/ 7344 w 10000"/>
                <a:gd name="connsiteY7" fmla="*/ 0 h 10000"/>
                <a:gd name="connsiteX8" fmla="*/ 2656 w 10000"/>
                <a:gd name="connsiteY8" fmla="*/ 0 h 10000"/>
                <a:gd name="connsiteX9" fmla="*/ 2656 w 10000"/>
                <a:gd name="connsiteY9" fmla="*/ 381 h 10000"/>
                <a:gd name="connsiteX10" fmla="*/ 2656 w 10000"/>
                <a:gd name="connsiteY10" fmla="*/ 2571 h 10000"/>
                <a:gd name="connsiteX11" fmla="*/ 2656 w 10000"/>
                <a:gd name="connsiteY11" fmla="*/ 6000 h 10000"/>
                <a:gd name="connsiteX12" fmla="*/ 0 w 10000"/>
                <a:gd name="connsiteY12" fmla="*/ 6000 h 10000"/>
                <a:gd name="connsiteX13" fmla="*/ 5156 w 10000"/>
                <a:gd name="connsiteY13" fmla="*/ 10000 h 10000"/>
                <a:gd name="connsiteX14" fmla="*/ 7188 w 10000"/>
                <a:gd name="connsiteY14" fmla="*/ 8286 h 10000"/>
                <a:gd name="connsiteX0" fmla="*/ 5156 w 10000"/>
                <a:gd name="connsiteY0" fmla="*/ 10000 h 10000"/>
                <a:gd name="connsiteX1" fmla="*/ 7656 w 10000"/>
                <a:gd name="connsiteY1" fmla="*/ 8095 h 10000"/>
                <a:gd name="connsiteX2" fmla="*/ 8125 w 10000"/>
                <a:gd name="connsiteY2" fmla="*/ 7524 h 10000"/>
                <a:gd name="connsiteX3" fmla="*/ 10000 w 10000"/>
                <a:gd name="connsiteY3" fmla="*/ 6000 h 10000"/>
                <a:gd name="connsiteX4" fmla="*/ 7344 w 10000"/>
                <a:gd name="connsiteY4" fmla="*/ 6000 h 10000"/>
                <a:gd name="connsiteX5" fmla="*/ 7344 w 10000"/>
                <a:gd name="connsiteY5" fmla="*/ 2571 h 10000"/>
                <a:gd name="connsiteX6" fmla="*/ 7344 w 10000"/>
                <a:gd name="connsiteY6" fmla="*/ 381 h 10000"/>
                <a:gd name="connsiteX7" fmla="*/ 7344 w 10000"/>
                <a:gd name="connsiteY7" fmla="*/ 0 h 10000"/>
                <a:gd name="connsiteX8" fmla="*/ 2656 w 10000"/>
                <a:gd name="connsiteY8" fmla="*/ 0 h 10000"/>
                <a:gd name="connsiteX9" fmla="*/ 2656 w 10000"/>
                <a:gd name="connsiteY9" fmla="*/ 381 h 10000"/>
                <a:gd name="connsiteX10" fmla="*/ 2656 w 10000"/>
                <a:gd name="connsiteY10" fmla="*/ 2571 h 10000"/>
                <a:gd name="connsiteX11" fmla="*/ 2656 w 10000"/>
                <a:gd name="connsiteY11" fmla="*/ 6000 h 10000"/>
                <a:gd name="connsiteX12" fmla="*/ 0 w 10000"/>
                <a:gd name="connsiteY12" fmla="*/ 6000 h 10000"/>
                <a:gd name="connsiteX13" fmla="*/ 5156 w 10000"/>
                <a:gd name="connsiteY13" fmla="*/ 10000 h 10000"/>
                <a:gd name="connsiteX0" fmla="*/ 5156 w 10000"/>
                <a:gd name="connsiteY0" fmla="*/ 10000 h 10000"/>
                <a:gd name="connsiteX1" fmla="*/ 8125 w 10000"/>
                <a:gd name="connsiteY1" fmla="*/ 7524 h 10000"/>
                <a:gd name="connsiteX2" fmla="*/ 10000 w 10000"/>
                <a:gd name="connsiteY2" fmla="*/ 6000 h 10000"/>
                <a:gd name="connsiteX3" fmla="*/ 7344 w 10000"/>
                <a:gd name="connsiteY3" fmla="*/ 6000 h 10000"/>
                <a:gd name="connsiteX4" fmla="*/ 7344 w 10000"/>
                <a:gd name="connsiteY4" fmla="*/ 2571 h 10000"/>
                <a:gd name="connsiteX5" fmla="*/ 7344 w 10000"/>
                <a:gd name="connsiteY5" fmla="*/ 381 h 10000"/>
                <a:gd name="connsiteX6" fmla="*/ 7344 w 10000"/>
                <a:gd name="connsiteY6" fmla="*/ 0 h 10000"/>
                <a:gd name="connsiteX7" fmla="*/ 2656 w 10000"/>
                <a:gd name="connsiteY7" fmla="*/ 0 h 10000"/>
                <a:gd name="connsiteX8" fmla="*/ 2656 w 10000"/>
                <a:gd name="connsiteY8" fmla="*/ 381 h 10000"/>
                <a:gd name="connsiteX9" fmla="*/ 2656 w 10000"/>
                <a:gd name="connsiteY9" fmla="*/ 2571 h 10000"/>
                <a:gd name="connsiteX10" fmla="*/ 2656 w 10000"/>
                <a:gd name="connsiteY10" fmla="*/ 6000 h 10000"/>
                <a:gd name="connsiteX11" fmla="*/ 0 w 10000"/>
                <a:gd name="connsiteY11" fmla="*/ 6000 h 10000"/>
                <a:gd name="connsiteX12" fmla="*/ 5156 w 10000"/>
                <a:gd name="connsiteY12" fmla="*/ 10000 h 10000"/>
                <a:gd name="connsiteX0" fmla="*/ 5156 w 10000"/>
                <a:gd name="connsiteY0" fmla="*/ 10000 h 10000"/>
                <a:gd name="connsiteX1" fmla="*/ 10000 w 10000"/>
                <a:gd name="connsiteY1" fmla="*/ 6000 h 10000"/>
                <a:gd name="connsiteX2" fmla="*/ 7344 w 10000"/>
                <a:gd name="connsiteY2" fmla="*/ 6000 h 10000"/>
                <a:gd name="connsiteX3" fmla="*/ 7344 w 10000"/>
                <a:gd name="connsiteY3" fmla="*/ 2571 h 10000"/>
                <a:gd name="connsiteX4" fmla="*/ 7344 w 10000"/>
                <a:gd name="connsiteY4" fmla="*/ 381 h 10000"/>
                <a:gd name="connsiteX5" fmla="*/ 7344 w 10000"/>
                <a:gd name="connsiteY5" fmla="*/ 0 h 10000"/>
                <a:gd name="connsiteX6" fmla="*/ 2656 w 10000"/>
                <a:gd name="connsiteY6" fmla="*/ 0 h 10000"/>
                <a:gd name="connsiteX7" fmla="*/ 2656 w 10000"/>
                <a:gd name="connsiteY7" fmla="*/ 381 h 10000"/>
                <a:gd name="connsiteX8" fmla="*/ 2656 w 10000"/>
                <a:gd name="connsiteY8" fmla="*/ 2571 h 10000"/>
                <a:gd name="connsiteX9" fmla="*/ 2656 w 10000"/>
                <a:gd name="connsiteY9" fmla="*/ 6000 h 10000"/>
                <a:gd name="connsiteX10" fmla="*/ 0 w 10000"/>
                <a:gd name="connsiteY10" fmla="*/ 6000 h 10000"/>
                <a:gd name="connsiteX11" fmla="*/ 5156 w 10000"/>
                <a:gd name="connsiteY11" fmla="*/ 10000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00" h="10000">
                  <a:moveTo>
                    <a:pt x="5156" y="10000"/>
                  </a:moveTo>
                  <a:lnTo>
                    <a:pt x="10000" y="6000"/>
                  </a:lnTo>
                  <a:lnTo>
                    <a:pt x="7344" y="6000"/>
                  </a:lnTo>
                  <a:lnTo>
                    <a:pt x="7344" y="2571"/>
                  </a:lnTo>
                  <a:lnTo>
                    <a:pt x="7344" y="381"/>
                  </a:lnTo>
                  <a:lnTo>
                    <a:pt x="7344" y="0"/>
                  </a:lnTo>
                  <a:lnTo>
                    <a:pt x="2656" y="0"/>
                  </a:lnTo>
                  <a:lnTo>
                    <a:pt x="2656" y="381"/>
                  </a:lnTo>
                  <a:lnTo>
                    <a:pt x="2656" y="2571"/>
                  </a:lnTo>
                  <a:lnTo>
                    <a:pt x="2656" y="6000"/>
                  </a:lnTo>
                  <a:lnTo>
                    <a:pt x="0" y="6000"/>
                  </a:lnTo>
                  <a:lnTo>
                    <a:pt x="5156" y="100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3"/>
            <p:cNvSpPr>
              <a:spLocks/>
            </p:cNvSpPr>
            <p:nvPr/>
          </p:nvSpPr>
          <p:spPr bwMode="auto">
            <a:xfrm>
              <a:off x="9105900" y="3858408"/>
              <a:ext cx="84138" cy="101600"/>
            </a:xfrm>
            <a:custGeom>
              <a:avLst/>
              <a:gdLst>
                <a:gd name="T0" fmla="*/ 35 w 53"/>
                <a:gd name="T1" fmla="*/ 7 h 64"/>
                <a:gd name="T2" fmla="*/ 53 w 53"/>
                <a:gd name="T3" fmla="*/ 7 h 64"/>
                <a:gd name="T4" fmla="*/ 53 w 53"/>
                <a:gd name="T5" fmla="*/ 0 h 64"/>
                <a:gd name="T6" fmla="*/ 26 w 53"/>
                <a:gd name="T7" fmla="*/ 0 h 64"/>
                <a:gd name="T8" fmla="*/ 0 w 53"/>
                <a:gd name="T9" fmla="*/ 64 h 64"/>
                <a:gd name="T10" fmla="*/ 11 w 53"/>
                <a:gd name="T11" fmla="*/ 64 h 64"/>
                <a:gd name="T12" fmla="*/ 35 w 53"/>
                <a:gd name="T13" fmla="*/ 7 h 64"/>
              </a:gdLst>
              <a:ahLst/>
              <a:cxnLst>
                <a:cxn ang="0">
                  <a:pos x="T0" y="T1"/>
                </a:cxn>
                <a:cxn ang="0">
                  <a:pos x="T2" y="T3"/>
                </a:cxn>
                <a:cxn ang="0">
                  <a:pos x="T4" y="T5"/>
                </a:cxn>
                <a:cxn ang="0">
                  <a:pos x="T6" y="T7"/>
                </a:cxn>
                <a:cxn ang="0">
                  <a:pos x="T8" y="T9"/>
                </a:cxn>
                <a:cxn ang="0">
                  <a:pos x="T10" y="T11"/>
                </a:cxn>
                <a:cxn ang="0">
                  <a:pos x="T12" y="T13"/>
                </a:cxn>
              </a:cxnLst>
              <a:rect l="0" t="0" r="r" b="b"/>
              <a:pathLst>
                <a:path w="53" h="64">
                  <a:moveTo>
                    <a:pt x="35" y="7"/>
                  </a:moveTo>
                  <a:lnTo>
                    <a:pt x="53" y="7"/>
                  </a:lnTo>
                  <a:lnTo>
                    <a:pt x="53" y="0"/>
                  </a:lnTo>
                  <a:lnTo>
                    <a:pt x="26" y="0"/>
                  </a:lnTo>
                  <a:lnTo>
                    <a:pt x="0" y="64"/>
                  </a:lnTo>
                  <a:lnTo>
                    <a:pt x="11" y="64"/>
                  </a:lnTo>
                  <a:lnTo>
                    <a:pt x="35"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4"/>
            <p:cNvSpPr>
              <a:spLocks/>
            </p:cNvSpPr>
            <p:nvPr/>
          </p:nvSpPr>
          <p:spPr bwMode="auto">
            <a:xfrm>
              <a:off x="9258300" y="3858408"/>
              <a:ext cx="84138" cy="101600"/>
            </a:xfrm>
            <a:custGeom>
              <a:avLst/>
              <a:gdLst>
                <a:gd name="T0" fmla="*/ 26 w 53"/>
                <a:gd name="T1" fmla="*/ 0 h 64"/>
                <a:gd name="T2" fmla="*/ 0 w 53"/>
                <a:gd name="T3" fmla="*/ 0 h 64"/>
                <a:gd name="T4" fmla="*/ 0 w 53"/>
                <a:gd name="T5" fmla="*/ 7 h 64"/>
                <a:gd name="T6" fmla="*/ 17 w 53"/>
                <a:gd name="T7" fmla="*/ 7 h 64"/>
                <a:gd name="T8" fmla="*/ 40 w 53"/>
                <a:gd name="T9" fmla="*/ 64 h 64"/>
                <a:gd name="T10" fmla="*/ 53 w 53"/>
                <a:gd name="T11" fmla="*/ 64 h 64"/>
                <a:gd name="T12" fmla="*/ 26 w 53"/>
                <a:gd name="T13" fmla="*/ 0 h 64"/>
              </a:gdLst>
              <a:ahLst/>
              <a:cxnLst>
                <a:cxn ang="0">
                  <a:pos x="T0" y="T1"/>
                </a:cxn>
                <a:cxn ang="0">
                  <a:pos x="T2" y="T3"/>
                </a:cxn>
                <a:cxn ang="0">
                  <a:pos x="T4" y="T5"/>
                </a:cxn>
                <a:cxn ang="0">
                  <a:pos x="T6" y="T7"/>
                </a:cxn>
                <a:cxn ang="0">
                  <a:pos x="T8" y="T9"/>
                </a:cxn>
                <a:cxn ang="0">
                  <a:pos x="T10" y="T11"/>
                </a:cxn>
                <a:cxn ang="0">
                  <a:pos x="T12" y="T13"/>
                </a:cxn>
              </a:cxnLst>
              <a:rect l="0" t="0" r="r" b="b"/>
              <a:pathLst>
                <a:path w="53" h="64">
                  <a:moveTo>
                    <a:pt x="26" y="0"/>
                  </a:moveTo>
                  <a:lnTo>
                    <a:pt x="0" y="0"/>
                  </a:lnTo>
                  <a:lnTo>
                    <a:pt x="0" y="7"/>
                  </a:lnTo>
                  <a:lnTo>
                    <a:pt x="17" y="7"/>
                  </a:lnTo>
                  <a:lnTo>
                    <a:pt x="40" y="64"/>
                  </a:lnTo>
                  <a:lnTo>
                    <a:pt x="53" y="64"/>
                  </a:lnTo>
                  <a:lnTo>
                    <a:pt x="26"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36" name="Rectangle 35"/>
          <p:cNvSpPr/>
          <p:nvPr/>
        </p:nvSpPr>
        <p:spPr>
          <a:xfrm>
            <a:off x="6297631" y="4677092"/>
            <a:ext cx="2664769" cy="1077218"/>
          </a:xfrm>
          <a:prstGeom prst="rect">
            <a:avLst/>
          </a:prstGeom>
        </p:spPr>
        <p:txBody>
          <a:bodyPr wrap="square">
            <a:spAutoFit/>
          </a:bodyPr>
          <a:lstStyle/>
          <a:p>
            <a:pPr algn="ctr"/>
            <a:r>
              <a:rPr lang="en-US" sz="1600" kern="400" dirty="0">
                <a:solidFill>
                  <a:schemeClr val="bg1"/>
                </a:solidFill>
              </a:rPr>
              <a:t> Lorem ipsum dolor sit amet, consectetur adipiscing elit. Proin fermentum ullamcorper lacus eu scelerisque</a:t>
            </a:r>
            <a:r>
              <a:rPr lang="en-US" sz="1600" kern="400" dirty="0" smtClean="0">
                <a:solidFill>
                  <a:schemeClr val="bg1"/>
                </a:solidFill>
              </a:rPr>
              <a:t>. </a:t>
            </a:r>
            <a:endParaRPr lang="en-US" sz="1600" kern="400" dirty="0">
              <a:solidFill>
                <a:schemeClr val="bg1"/>
              </a:solidFill>
            </a:endParaRPr>
          </a:p>
        </p:txBody>
      </p:sp>
      <p:sp>
        <p:nvSpPr>
          <p:cNvPr id="39" name="TextBox 38"/>
          <p:cNvSpPr txBox="1"/>
          <p:nvPr/>
        </p:nvSpPr>
        <p:spPr>
          <a:xfrm>
            <a:off x="6297631" y="4228476"/>
            <a:ext cx="2664769" cy="523220"/>
          </a:xfrm>
          <a:prstGeom prst="rect">
            <a:avLst/>
          </a:prstGeom>
          <a:noFill/>
        </p:spPr>
        <p:txBody>
          <a:bodyPr wrap="square" rtlCol="0">
            <a:spAutoFit/>
          </a:bodyPr>
          <a:lstStyle/>
          <a:p>
            <a:pPr algn="ctr"/>
            <a:r>
              <a:rPr lang="en-US" sz="2800" kern="400" dirty="0">
                <a:solidFill>
                  <a:schemeClr val="bg1"/>
                </a:solidFill>
              </a:rPr>
              <a:t>Lorem ipsum</a:t>
            </a:r>
            <a:endParaRPr lang="en-US" sz="2800" dirty="0">
              <a:solidFill>
                <a:schemeClr val="bg1"/>
              </a:solidFill>
            </a:endParaRPr>
          </a:p>
        </p:txBody>
      </p:sp>
      <p:sp>
        <p:nvSpPr>
          <p:cNvPr id="25" name="Rectangle 24"/>
          <p:cNvSpPr/>
          <p:nvPr/>
        </p:nvSpPr>
        <p:spPr>
          <a:xfrm>
            <a:off x="9240231" y="4677092"/>
            <a:ext cx="2664769" cy="1077218"/>
          </a:xfrm>
          <a:prstGeom prst="rect">
            <a:avLst/>
          </a:prstGeom>
        </p:spPr>
        <p:txBody>
          <a:bodyPr wrap="square">
            <a:spAutoFit/>
          </a:bodyPr>
          <a:lstStyle/>
          <a:p>
            <a:pPr algn="ctr"/>
            <a:r>
              <a:rPr lang="en-US" sz="1600" kern="400" dirty="0">
                <a:solidFill>
                  <a:schemeClr val="bg1"/>
                </a:solidFill>
              </a:rPr>
              <a:t> Lorem ipsum dolor sit amet, consectetur adipiscing elit. Proin fermentum ullamcorper lacus eu scelerisque</a:t>
            </a:r>
            <a:r>
              <a:rPr lang="en-US" sz="1600" kern="400" dirty="0" smtClean="0">
                <a:solidFill>
                  <a:schemeClr val="bg1"/>
                </a:solidFill>
              </a:rPr>
              <a:t>. </a:t>
            </a:r>
            <a:endParaRPr lang="en-US" sz="1600" kern="400" dirty="0">
              <a:solidFill>
                <a:schemeClr val="bg1"/>
              </a:solidFill>
            </a:endParaRPr>
          </a:p>
        </p:txBody>
      </p:sp>
      <p:sp>
        <p:nvSpPr>
          <p:cNvPr id="28" name="TextBox 27"/>
          <p:cNvSpPr txBox="1"/>
          <p:nvPr/>
        </p:nvSpPr>
        <p:spPr>
          <a:xfrm>
            <a:off x="9240231" y="4228476"/>
            <a:ext cx="2664769" cy="523220"/>
          </a:xfrm>
          <a:prstGeom prst="rect">
            <a:avLst/>
          </a:prstGeom>
          <a:noFill/>
        </p:spPr>
        <p:txBody>
          <a:bodyPr wrap="square" rtlCol="0">
            <a:spAutoFit/>
          </a:bodyPr>
          <a:lstStyle/>
          <a:p>
            <a:pPr algn="ctr"/>
            <a:r>
              <a:rPr lang="en-US" sz="2800" kern="400" dirty="0">
                <a:solidFill>
                  <a:schemeClr val="bg1"/>
                </a:solidFill>
              </a:rPr>
              <a:t>Lorem ipsum</a:t>
            </a:r>
            <a:endParaRPr lang="en-US" sz="2800" dirty="0">
              <a:solidFill>
                <a:schemeClr val="bg1"/>
              </a:solidFill>
            </a:endParaRPr>
          </a:p>
        </p:txBody>
      </p:sp>
    </p:spTree>
    <p:extLst>
      <p:ext uri="{BB962C8B-B14F-4D97-AF65-F5344CB8AC3E}">
        <p14:creationId xmlns:p14="http://schemas.microsoft.com/office/powerpoint/2010/main" val="3343650544"/>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6" name="TextBox 25"/>
          <p:cNvSpPr txBox="1"/>
          <p:nvPr/>
        </p:nvSpPr>
        <p:spPr>
          <a:xfrm>
            <a:off x="0" y="868326"/>
            <a:ext cx="12192000"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Our </a:t>
            </a:r>
            <a:r>
              <a:rPr lang="en-US" sz="4400" dirty="0" smtClean="0">
                <a:solidFill>
                  <a:schemeClr val="accent2"/>
                </a:solidFill>
              </a:rPr>
              <a:t>Statistics</a:t>
            </a:r>
            <a:endParaRPr lang="en-US" sz="4400" dirty="0">
              <a:solidFill>
                <a:schemeClr val="accent2"/>
              </a:solidFill>
            </a:endParaRPr>
          </a:p>
        </p:txBody>
      </p:sp>
      <p:graphicFrame>
        <p:nvGraphicFramePr>
          <p:cNvPr id="5" name="Chart 4"/>
          <p:cNvGraphicFramePr/>
          <p:nvPr>
            <p:extLst>
              <p:ext uri="{D42A27DB-BD31-4B8C-83A1-F6EECF244321}">
                <p14:modId xmlns:p14="http://schemas.microsoft.com/office/powerpoint/2010/main" val="969534418"/>
              </p:ext>
            </p:extLst>
          </p:nvPr>
        </p:nvGraphicFramePr>
        <p:xfrm>
          <a:off x="6705600" y="1791234"/>
          <a:ext cx="4267200" cy="270456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hart 9"/>
          <p:cNvGraphicFramePr/>
          <p:nvPr>
            <p:extLst>
              <p:ext uri="{D42A27DB-BD31-4B8C-83A1-F6EECF244321}">
                <p14:modId xmlns:p14="http://schemas.microsoft.com/office/powerpoint/2010/main" val="1823856290"/>
              </p:ext>
            </p:extLst>
          </p:nvPr>
        </p:nvGraphicFramePr>
        <p:xfrm>
          <a:off x="1244600" y="1888067"/>
          <a:ext cx="4521199" cy="2607733"/>
        </p:xfrm>
        <a:graphic>
          <a:graphicData uri="http://schemas.openxmlformats.org/drawingml/2006/chart">
            <c:chart xmlns:c="http://schemas.openxmlformats.org/drawingml/2006/chart" xmlns:r="http://schemas.openxmlformats.org/officeDocument/2006/relationships" r:id="rId3"/>
          </a:graphicData>
        </a:graphic>
      </p:graphicFrame>
      <p:sp>
        <p:nvSpPr>
          <p:cNvPr id="13" name="TextBox 12"/>
          <p:cNvSpPr txBox="1"/>
          <p:nvPr/>
        </p:nvSpPr>
        <p:spPr>
          <a:xfrm>
            <a:off x="1244600" y="5109000"/>
            <a:ext cx="9956800" cy="1169551"/>
          </a:xfrm>
          <a:prstGeom prst="rect">
            <a:avLst/>
          </a:prstGeom>
          <a:noFill/>
        </p:spPr>
        <p:txBody>
          <a:bodyPr wrap="square" numCol="2" spcCol="180000" rtlCol="0">
            <a:spAutoFit/>
          </a:bodyPr>
          <a:lstStyle/>
          <a:p>
            <a:pPr algn="just"/>
            <a:r>
              <a:rPr lang="en-US" sz="1400" kern="400" dirty="0">
                <a:solidFill>
                  <a:schemeClr val="accent2"/>
                </a:solidFill>
              </a:rPr>
              <a:t> Lorem ipsum dolor sit amet, consectetur adipiscing elit. Proin fermentum ullamcorper lacus eu scelerisque. Ut in est vel arcu aliquam ullamcorper luctus non metus. Pellentesque ut nisi eget magna pulvinar imperdiet. Quisque vitae laoreet lorem, at tempus enim. Nam vel quam eu lorem posuere iaculis eu id ante. Duis finibus libero eu ante aliquet imperdiet. Morbi in turpis a felis scelerisque auctor. Ut sed magna sed urna convallis rutrum in vitae magna. Sed justo dui, aliquam sit amet diam eget, tristique rhoncus ipsum. Fusce vel turpis porttitor, luctus enim sed, mollis eros. Mauris nec imperdiet magna. </a:t>
            </a:r>
          </a:p>
        </p:txBody>
      </p:sp>
      <p:sp>
        <p:nvSpPr>
          <p:cNvPr id="14" name="TextBox 13"/>
          <p:cNvSpPr txBox="1"/>
          <p:nvPr/>
        </p:nvSpPr>
        <p:spPr>
          <a:xfrm>
            <a:off x="1143000" y="4567726"/>
            <a:ext cx="3251200" cy="646331"/>
          </a:xfrm>
          <a:prstGeom prst="rect">
            <a:avLst/>
          </a:prstGeom>
          <a:noFill/>
        </p:spPr>
        <p:txBody>
          <a:bodyPr wrap="square" rtlCol="0">
            <a:spAutoFit/>
          </a:bodyPr>
          <a:lstStyle/>
          <a:p>
            <a:r>
              <a:rPr lang="en-US" sz="3600" dirty="0">
                <a:solidFill>
                  <a:schemeClr val="accent2"/>
                </a:solidFill>
                <a:latin typeface="Calibri Light" panose="020F0302020204030204" pitchFamily="34" charset="0"/>
              </a:rPr>
              <a:t> Lorem ipsum </a:t>
            </a:r>
            <a:endParaRPr lang="en-US" sz="3600" dirty="0">
              <a:solidFill>
                <a:schemeClr val="accent2"/>
              </a:solidFill>
            </a:endParaRPr>
          </a:p>
        </p:txBody>
      </p:sp>
    </p:spTree>
    <p:extLst>
      <p:ext uri="{BB962C8B-B14F-4D97-AF65-F5344CB8AC3E}">
        <p14:creationId xmlns:p14="http://schemas.microsoft.com/office/powerpoint/2010/main" val="181726700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p:cNvPicPr preferRelativeResize="0">
            <a:picLocks/>
          </p:cNvPicPr>
          <p:nvPr/>
        </p:nvPicPr>
        <p:blipFill rotWithShape="1">
          <a:blip r:embed="rId2" cstate="print">
            <a:extLst>
              <a:ext uri="{28A0092B-C50C-407E-A947-70E740481C1C}">
                <a14:useLocalDpi xmlns:a14="http://schemas.microsoft.com/office/drawing/2010/main" val="0"/>
              </a:ext>
            </a:extLst>
          </a:blip>
          <a:srcRect l="32223" t="-467" r="2297" b="16843"/>
          <a:stretch/>
        </p:blipFill>
        <p:spPr>
          <a:xfrm>
            <a:off x="8839492" y="1988688"/>
            <a:ext cx="1911600" cy="1911600"/>
          </a:xfrm>
          <a:prstGeom prst="ellipse">
            <a:avLst/>
          </a:prstGeom>
          <a:ln w="57150">
            <a:solidFill>
              <a:schemeClr val="accent1"/>
            </a:solidFill>
          </a:ln>
        </p:spPr>
      </p:pic>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40047" t="40507" r="38552" b="22153"/>
          <a:stretch/>
        </p:blipFill>
        <p:spPr>
          <a:xfrm>
            <a:off x="5141005" y="1988688"/>
            <a:ext cx="1911600" cy="1911600"/>
          </a:xfrm>
          <a:prstGeom prst="ellipse">
            <a:avLst/>
          </a:prstGeom>
          <a:ln w="57150">
            <a:solidFill>
              <a:schemeClr val="accent1"/>
            </a:solidFill>
          </a:ln>
        </p:spPr>
      </p:pic>
      <p:pic>
        <p:nvPicPr>
          <p:cNvPr id="36" name="Picture 35"/>
          <p:cNvPicPr>
            <a:picLocks noChangeAspect="1"/>
          </p:cNvPicPr>
          <p:nvPr/>
        </p:nvPicPr>
        <p:blipFill rotWithShape="1">
          <a:blip r:embed="rId4" cstate="print">
            <a:extLst>
              <a:ext uri="{28A0092B-C50C-407E-A947-70E740481C1C}">
                <a14:useLocalDpi xmlns:a14="http://schemas.microsoft.com/office/drawing/2010/main" val="0"/>
              </a:ext>
            </a:extLst>
          </a:blip>
          <a:srcRect l="15553" r="17791"/>
          <a:stretch/>
        </p:blipFill>
        <p:spPr>
          <a:xfrm>
            <a:off x="1440904" y="1991429"/>
            <a:ext cx="1911600" cy="1911600"/>
          </a:xfrm>
          <a:prstGeom prst="ellipse">
            <a:avLst/>
          </a:prstGeom>
          <a:ln w="57150">
            <a:solidFill>
              <a:schemeClr val="accent1"/>
            </a:solidFill>
          </a:ln>
        </p:spPr>
      </p:pic>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5" name="TextBox 24"/>
          <p:cNvSpPr txBox="1"/>
          <p:nvPr/>
        </p:nvSpPr>
        <p:spPr>
          <a:xfrm>
            <a:off x="0" y="830759"/>
            <a:ext cx="12192000"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Our </a:t>
            </a:r>
            <a:r>
              <a:rPr lang="en-US" sz="4400" smtClean="0">
                <a:solidFill>
                  <a:schemeClr val="accent2"/>
                </a:solidFill>
              </a:rPr>
              <a:t>Management Team</a:t>
            </a:r>
            <a:endParaRPr lang="en-US" sz="4400" dirty="0">
              <a:solidFill>
                <a:schemeClr val="accent2"/>
              </a:solidFill>
            </a:endParaRPr>
          </a:p>
        </p:txBody>
      </p:sp>
      <p:sp>
        <p:nvSpPr>
          <p:cNvPr id="12" name="TextBox 11"/>
          <p:cNvSpPr txBox="1"/>
          <p:nvPr/>
        </p:nvSpPr>
        <p:spPr>
          <a:xfrm>
            <a:off x="1046505" y="3970248"/>
            <a:ext cx="2698785" cy="430887"/>
          </a:xfrm>
          <a:prstGeom prst="rect">
            <a:avLst/>
          </a:prstGeom>
          <a:noFill/>
        </p:spPr>
        <p:txBody>
          <a:bodyPr wrap="square" rtlCol="0">
            <a:spAutoFit/>
          </a:bodyPr>
          <a:lstStyle/>
          <a:p>
            <a:pPr algn="ctr"/>
            <a:r>
              <a:rPr lang="en-US" sz="2200" dirty="0" smtClean="0">
                <a:solidFill>
                  <a:schemeClr val="accent1"/>
                </a:solidFill>
                <a:latin typeface="Calibri Light" panose="020F0302020204030204" pitchFamily="34" charset="0"/>
              </a:rPr>
              <a:t>James Niki </a:t>
            </a:r>
            <a:endParaRPr lang="en-US" sz="2200" dirty="0">
              <a:solidFill>
                <a:schemeClr val="accent1"/>
              </a:solidFill>
            </a:endParaRPr>
          </a:p>
        </p:txBody>
      </p:sp>
      <p:sp>
        <p:nvSpPr>
          <p:cNvPr id="16" name="TextBox 15"/>
          <p:cNvSpPr txBox="1"/>
          <p:nvPr/>
        </p:nvSpPr>
        <p:spPr>
          <a:xfrm>
            <a:off x="1033806" y="4435769"/>
            <a:ext cx="2724185" cy="430887"/>
          </a:xfrm>
          <a:prstGeom prst="rect">
            <a:avLst/>
          </a:prstGeom>
          <a:noFill/>
        </p:spPr>
        <p:txBody>
          <a:bodyPr wrap="square" rtlCol="0">
            <a:spAutoFit/>
          </a:bodyPr>
          <a:lstStyle/>
          <a:p>
            <a:pPr algn="ctr"/>
            <a:r>
              <a:rPr lang="en-US" sz="2200" b="1" dirty="0" smtClean="0">
                <a:solidFill>
                  <a:schemeClr val="accent2"/>
                </a:solidFill>
                <a:latin typeface="Calibri Light" panose="020F0302020204030204" pitchFamily="34" charset="0"/>
              </a:rPr>
              <a:t>Front-End Developer</a:t>
            </a:r>
            <a:endParaRPr lang="en-US" sz="2200" b="1" dirty="0">
              <a:solidFill>
                <a:schemeClr val="accent2"/>
              </a:solidFill>
              <a:latin typeface="Calibri Light" panose="020F0302020204030204" pitchFamily="34" charset="0"/>
            </a:endParaRPr>
          </a:p>
        </p:txBody>
      </p:sp>
      <p:sp>
        <p:nvSpPr>
          <p:cNvPr id="17" name="Rectangle 16"/>
          <p:cNvSpPr/>
          <p:nvPr/>
        </p:nvSpPr>
        <p:spPr>
          <a:xfrm>
            <a:off x="922669" y="4780409"/>
            <a:ext cx="2946460" cy="830997"/>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a:t>
            </a:r>
            <a:r>
              <a:rPr lang="en-US" sz="1600" kern="400" dirty="0" smtClean="0">
                <a:solidFill>
                  <a:schemeClr val="accent2"/>
                </a:solidFill>
              </a:rPr>
              <a:t>ullamcorper.</a:t>
            </a:r>
            <a:endParaRPr lang="en-US" sz="1600" kern="400" dirty="0">
              <a:solidFill>
                <a:schemeClr val="accent2"/>
              </a:solidFill>
            </a:endParaRPr>
          </a:p>
        </p:txBody>
      </p:sp>
      <p:sp>
        <p:nvSpPr>
          <p:cNvPr id="24" name="Freeform 23"/>
          <p:cNvSpPr/>
          <p:nvPr/>
        </p:nvSpPr>
        <p:spPr>
          <a:xfrm>
            <a:off x="2289312" y="2891514"/>
            <a:ext cx="1063192" cy="1010748"/>
          </a:xfrm>
          <a:custGeom>
            <a:avLst/>
            <a:gdLst>
              <a:gd name="connsiteX0" fmla="*/ 956608 w 1063192"/>
              <a:gd name="connsiteY0" fmla="*/ 0 h 1010748"/>
              <a:gd name="connsiteX1" fmla="*/ 1054416 w 1063192"/>
              <a:gd name="connsiteY1" fmla="*/ 4939 h 1010748"/>
              <a:gd name="connsiteX2" fmla="*/ 1060756 w 1063192"/>
              <a:gd name="connsiteY2" fmla="*/ 5907 h 1010748"/>
              <a:gd name="connsiteX3" fmla="*/ 1063192 w 1063192"/>
              <a:gd name="connsiteY3" fmla="*/ 54141 h 1010748"/>
              <a:gd name="connsiteX4" fmla="*/ 106584 w 1063192"/>
              <a:gd name="connsiteY4" fmla="*/ 1010748 h 1010748"/>
              <a:gd name="connsiteX5" fmla="*/ 8776 w 1063192"/>
              <a:gd name="connsiteY5" fmla="*/ 1005809 h 1010748"/>
              <a:gd name="connsiteX6" fmla="*/ 2436 w 1063192"/>
              <a:gd name="connsiteY6" fmla="*/ 1004842 h 1010748"/>
              <a:gd name="connsiteX7" fmla="*/ 0 w 1063192"/>
              <a:gd name="connsiteY7" fmla="*/ 956607 h 1010748"/>
              <a:gd name="connsiteX8" fmla="*/ 956608 w 1063192"/>
              <a:gd name="connsiteY8" fmla="*/ 0 h 1010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192" h="1010748">
                <a:moveTo>
                  <a:pt x="956608" y="0"/>
                </a:moveTo>
                <a:cubicBezTo>
                  <a:pt x="989628" y="0"/>
                  <a:pt x="1022257" y="1673"/>
                  <a:pt x="1054416" y="4939"/>
                </a:cubicBezTo>
                <a:lnTo>
                  <a:pt x="1060756" y="5907"/>
                </a:lnTo>
                <a:lnTo>
                  <a:pt x="1063192" y="54141"/>
                </a:lnTo>
                <a:cubicBezTo>
                  <a:pt x="1063192" y="582460"/>
                  <a:pt x="634904" y="1010748"/>
                  <a:pt x="106584" y="1010748"/>
                </a:cubicBezTo>
                <a:cubicBezTo>
                  <a:pt x="73564" y="1010748"/>
                  <a:pt x="40935" y="1009075"/>
                  <a:pt x="8776" y="1005809"/>
                </a:cubicBezTo>
                <a:lnTo>
                  <a:pt x="2436" y="1004842"/>
                </a:lnTo>
                <a:lnTo>
                  <a:pt x="0" y="956607"/>
                </a:lnTo>
                <a:cubicBezTo>
                  <a:pt x="0" y="428288"/>
                  <a:pt x="428288" y="0"/>
                  <a:pt x="956608" y="0"/>
                </a:cubicBezTo>
                <a:close/>
              </a:path>
            </a:pathLst>
          </a:cu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Rectangle 26"/>
          <p:cNvSpPr/>
          <p:nvPr/>
        </p:nvSpPr>
        <p:spPr>
          <a:xfrm flipH="1">
            <a:off x="1444504" y="4399409"/>
            <a:ext cx="1908000" cy="3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TextBox 27"/>
          <p:cNvSpPr txBox="1"/>
          <p:nvPr/>
        </p:nvSpPr>
        <p:spPr>
          <a:xfrm>
            <a:off x="4693214" y="3970248"/>
            <a:ext cx="2698785" cy="430887"/>
          </a:xfrm>
          <a:prstGeom prst="rect">
            <a:avLst/>
          </a:prstGeom>
          <a:noFill/>
        </p:spPr>
        <p:txBody>
          <a:bodyPr wrap="square" rtlCol="0">
            <a:spAutoFit/>
          </a:bodyPr>
          <a:lstStyle/>
          <a:p>
            <a:pPr algn="ctr"/>
            <a:r>
              <a:rPr lang="en-US" sz="2200" dirty="0" smtClean="0">
                <a:solidFill>
                  <a:schemeClr val="accent1"/>
                </a:solidFill>
                <a:latin typeface="Calibri Light" panose="020F0302020204030204" pitchFamily="34" charset="0"/>
              </a:rPr>
              <a:t>James Anastasios</a:t>
            </a:r>
            <a:endParaRPr lang="en-US" sz="2200" dirty="0">
              <a:solidFill>
                <a:schemeClr val="accent1"/>
              </a:solidFill>
              <a:latin typeface="Calibri Light" panose="020F0302020204030204" pitchFamily="34" charset="0"/>
            </a:endParaRPr>
          </a:p>
        </p:txBody>
      </p:sp>
      <p:sp>
        <p:nvSpPr>
          <p:cNvPr id="29" name="TextBox 28"/>
          <p:cNvSpPr txBox="1"/>
          <p:nvPr/>
        </p:nvSpPr>
        <p:spPr>
          <a:xfrm>
            <a:off x="4674498" y="4435769"/>
            <a:ext cx="2835323" cy="430887"/>
          </a:xfrm>
          <a:prstGeom prst="rect">
            <a:avLst/>
          </a:prstGeom>
          <a:noFill/>
        </p:spPr>
        <p:txBody>
          <a:bodyPr wrap="square" rtlCol="0">
            <a:spAutoFit/>
          </a:bodyPr>
          <a:lstStyle/>
          <a:p>
            <a:pPr algn="ctr"/>
            <a:r>
              <a:rPr lang="en-US" sz="2200" b="1" dirty="0" smtClean="0">
                <a:solidFill>
                  <a:schemeClr val="accent2"/>
                </a:solidFill>
                <a:latin typeface="Calibri Light" panose="020F0302020204030204" pitchFamily="34" charset="0"/>
              </a:rPr>
              <a:t>Software Engineer</a:t>
            </a:r>
            <a:endParaRPr lang="en-US" sz="2200" b="1" dirty="0">
              <a:solidFill>
                <a:schemeClr val="accent2"/>
              </a:solidFill>
              <a:latin typeface="Calibri Light" panose="020F0302020204030204" pitchFamily="34" charset="0"/>
            </a:endParaRPr>
          </a:p>
        </p:txBody>
      </p:sp>
      <p:sp>
        <p:nvSpPr>
          <p:cNvPr id="33" name="Freeform 32"/>
          <p:cNvSpPr/>
          <p:nvPr/>
        </p:nvSpPr>
        <p:spPr>
          <a:xfrm>
            <a:off x="5989413" y="2891514"/>
            <a:ext cx="1063192" cy="1010748"/>
          </a:xfrm>
          <a:custGeom>
            <a:avLst/>
            <a:gdLst>
              <a:gd name="connsiteX0" fmla="*/ 956608 w 1063192"/>
              <a:gd name="connsiteY0" fmla="*/ 0 h 1010748"/>
              <a:gd name="connsiteX1" fmla="*/ 1054416 w 1063192"/>
              <a:gd name="connsiteY1" fmla="*/ 4939 h 1010748"/>
              <a:gd name="connsiteX2" fmla="*/ 1060756 w 1063192"/>
              <a:gd name="connsiteY2" fmla="*/ 5907 h 1010748"/>
              <a:gd name="connsiteX3" fmla="*/ 1063192 w 1063192"/>
              <a:gd name="connsiteY3" fmla="*/ 54141 h 1010748"/>
              <a:gd name="connsiteX4" fmla="*/ 106584 w 1063192"/>
              <a:gd name="connsiteY4" fmla="*/ 1010748 h 1010748"/>
              <a:gd name="connsiteX5" fmla="*/ 8776 w 1063192"/>
              <a:gd name="connsiteY5" fmla="*/ 1005809 h 1010748"/>
              <a:gd name="connsiteX6" fmla="*/ 2436 w 1063192"/>
              <a:gd name="connsiteY6" fmla="*/ 1004842 h 1010748"/>
              <a:gd name="connsiteX7" fmla="*/ 0 w 1063192"/>
              <a:gd name="connsiteY7" fmla="*/ 956607 h 1010748"/>
              <a:gd name="connsiteX8" fmla="*/ 956608 w 1063192"/>
              <a:gd name="connsiteY8" fmla="*/ 0 h 1010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192" h="1010748">
                <a:moveTo>
                  <a:pt x="956608" y="0"/>
                </a:moveTo>
                <a:cubicBezTo>
                  <a:pt x="989628" y="0"/>
                  <a:pt x="1022257" y="1673"/>
                  <a:pt x="1054416" y="4939"/>
                </a:cubicBezTo>
                <a:lnTo>
                  <a:pt x="1060756" y="5907"/>
                </a:lnTo>
                <a:lnTo>
                  <a:pt x="1063192" y="54141"/>
                </a:lnTo>
                <a:cubicBezTo>
                  <a:pt x="1063192" y="582460"/>
                  <a:pt x="634904" y="1010748"/>
                  <a:pt x="106584" y="1010748"/>
                </a:cubicBezTo>
                <a:cubicBezTo>
                  <a:pt x="73564" y="1010748"/>
                  <a:pt x="40935" y="1009075"/>
                  <a:pt x="8776" y="1005809"/>
                </a:cubicBezTo>
                <a:lnTo>
                  <a:pt x="2436" y="1004842"/>
                </a:lnTo>
                <a:lnTo>
                  <a:pt x="0" y="956607"/>
                </a:lnTo>
                <a:cubicBezTo>
                  <a:pt x="0" y="428288"/>
                  <a:pt x="428288" y="0"/>
                  <a:pt x="956608" y="0"/>
                </a:cubicBezTo>
                <a:close/>
              </a:path>
            </a:pathLst>
          </a:cu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p:cNvSpPr/>
          <p:nvPr/>
        </p:nvSpPr>
        <p:spPr>
          <a:xfrm flipH="1">
            <a:off x="5144605" y="4399409"/>
            <a:ext cx="1908000" cy="3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TextBox 39"/>
          <p:cNvSpPr txBox="1"/>
          <p:nvPr/>
        </p:nvSpPr>
        <p:spPr>
          <a:xfrm>
            <a:off x="8446706" y="3968162"/>
            <a:ext cx="2698785" cy="430887"/>
          </a:xfrm>
          <a:prstGeom prst="rect">
            <a:avLst/>
          </a:prstGeom>
          <a:noFill/>
        </p:spPr>
        <p:txBody>
          <a:bodyPr wrap="square" rtlCol="0">
            <a:spAutoFit/>
          </a:bodyPr>
          <a:lstStyle/>
          <a:p>
            <a:pPr algn="ctr"/>
            <a:r>
              <a:rPr lang="en-US" sz="2200" dirty="0" smtClean="0">
                <a:solidFill>
                  <a:schemeClr val="accent1"/>
                </a:solidFill>
                <a:latin typeface="Calibri Light" panose="020F0302020204030204" pitchFamily="34" charset="0"/>
              </a:rPr>
              <a:t>Paraskevoula </a:t>
            </a:r>
            <a:r>
              <a:rPr lang="en-US" sz="2200" dirty="0">
                <a:solidFill>
                  <a:schemeClr val="accent1"/>
                </a:solidFill>
                <a:latin typeface="Calibri Light" panose="020F0302020204030204" pitchFamily="34" charset="0"/>
              </a:rPr>
              <a:t>Kelsey</a:t>
            </a:r>
          </a:p>
        </p:txBody>
      </p:sp>
      <p:sp>
        <p:nvSpPr>
          <p:cNvPr id="41" name="TextBox 40"/>
          <p:cNvSpPr txBox="1"/>
          <p:nvPr/>
        </p:nvSpPr>
        <p:spPr>
          <a:xfrm>
            <a:off x="8434008" y="4435769"/>
            <a:ext cx="2724185" cy="430887"/>
          </a:xfrm>
          <a:prstGeom prst="rect">
            <a:avLst/>
          </a:prstGeom>
          <a:noFill/>
        </p:spPr>
        <p:txBody>
          <a:bodyPr wrap="square" rtlCol="0">
            <a:spAutoFit/>
          </a:bodyPr>
          <a:lstStyle/>
          <a:p>
            <a:pPr algn="ctr"/>
            <a:r>
              <a:rPr lang="en-US" sz="2200" b="1" dirty="0">
                <a:solidFill>
                  <a:schemeClr val="accent2"/>
                </a:solidFill>
                <a:latin typeface="Calibri Light" panose="020F0302020204030204" pitchFamily="34" charset="0"/>
              </a:rPr>
              <a:t>Assistant Director</a:t>
            </a:r>
          </a:p>
        </p:txBody>
      </p:sp>
      <p:sp>
        <p:nvSpPr>
          <p:cNvPr id="46" name="Freeform 45"/>
          <p:cNvSpPr/>
          <p:nvPr/>
        </p:nvSpPr>
        <p:spPr>
          <a:xfrm>
            <a:off x="9689514" y="2891514"/>
            <a:ext cx="1063192" cy="1010748"/>
          </a:xfrm>
          <a:custGeom>
            <a:avLst/>
            <a:gdLst>
              <a:gd name="connsiteX0" fmla="*/ 956608 w 1063192"/>
              <a:gd name="connsiteY0" fmla="*/ 0 h 1010748"/>
              <a:gd name="connsiteX1" fmla="*/ 1054416 w 1063192"/>
              <a:gd name="connsiteY1" fmla="*/ 4939 h 1010748"/>
              <a:gd name="connsiteX2" fmla="*/ 1060756 w 1063192"/>
              <a:gd name="connsiteY2" fmla="*/ 5907 h 1010748"/>
              <a:gd name="connsiteX3" fmla="*/ 1063192 w 1063192"/>
              <a:gd name="connsiteY3" fmla="*/ 54141 h 1010748"/>
              <a:gd name="connsiteX4" fmla="*/ 106584 w 1063192"/>
              <a:gd name="connsiteY4" fmla="*/ 1010748 h 1010748"/>
              <a:gd name="connsiteX5" fmla="*/ 8776 w 1063192"/>
              <a:gd name="connsiteY5" fmla="*/ 1005809 h 1010748"/>
              <a:gd name="connsiteX6" fmla="*/ 2436 w 1063192"/>
              <a:gd name="connsiteY6" fmla="*/ 1004842 h 1010748"/>
              <a:gd name="connsiteX7" fmla="*/ 0 w 1063192"/>
              <a:gd name="connsiteY7" fmla="*/ 956607 h 1010748"/>
              <a:gd name="connsiteX8" fmla="*/ 956608 w 1063192"/>
              <a:gd name="connsiteY8" fmla="*/ 0 h 1010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192" h="1010748">
                <a:moveTo>
                  <a:pt x="956608" y="0"/>
                </a:moveTo>
                <a:cubicBezTo>
                  <a:pt x="989628" y="0"/>
                  <a:pt x="1022257" y="1673"/>
                  <a:pt x="1054416" y="4939"/>
                </a:cubicBezTo>
                <a:lnTo>
                  <a:pt x="1060756" y="5907"/>
                </a:lnTo>
                <a:lnTo>
                  <a:pt x="1063192" y="54141"/>
                </a:lnTo>
                <a:cubicBezTo>
                  <a:pt x="1063192" y="582460"/>
                  <a:pt x="634904" y="1010748"/>
                  <a:pt x="106584" y="1010748"/>
                </a:cubicBezTo>
                <a:cubicBezTo>
                  <a:pt x="73564" y="1010748"/>
                  <a:pt x="40935" y="1009075"/>
                  <a:pt x="8776" y="1005809"/>
                </a:cubicBezTo>
                <a:lnTo>
                  <a:pt x="2436" y="1004842"/>
                </a:lnTo>
                <a:lnTo>
                  <a:pt x="0" y="956607"/>
                </a:lnTo>
                <a:cubicBezTo>
                  <a:pt x="0" y="428288"/>
                  <a:pt x="428288" y="0"/>
                  <a:pt x="956608" y="0"/>
                </a:cubicBezTo>
                <a:close/>
              </a:path>
            </a:pathLst>
          </a:cu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p:cNvSpPr/>
          <p:nvPr/>
        </p:nvSpPr>
        <p:spPr>
          <a:xfrm flipH="1">
            <a:off x="8844706" y="4399409"/>
            <a:ext cx="1908000" cy="3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p:cNvSpPr/>
          <p:nvPr/>
        </p:nvSpPr>
        <p:spPr>
          <a:xfrm>
            <a:off x="4625375" y="4780409"/>
            <a:ext cx="2946460" cy="830997"/>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a:t>
            </a:r>
            <a:r>
              <a:rPr lang="en-US" sz="1600" kern="400" dirty="0" smtClean="0">
                <a:solidFill>
                  <a:schemeClr val="accent2"/>
                </a:solidFill>
              </a:rPr>
              <a:t>ullamcorper.</a:t>
            </a:r>
            <a:endParaRPr lang="en-US" sz="1600" kern="400" dirty="0">
              <a:solidFill>
                <a:schemeClr val="accent2"/>
              </a:solidFill>
            </a:endParaRPr>
          </a:p>
        </p:txBody>
      </p:sp>
      <p:sp>
        <p:nvSpPr>
          <p:cNvPr id="54" name="Rectangle 53"/>
          <p:cNvSpPr/>
          <p:nvPr/>
        </p:nvSpPr>
        <p:spPr>
          <a:xfrm>
            <a:off x="8322062" y="4780409"/>
            <a:ext cx="2946460" cy="830997"/>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a:t>
            </a:r>
            <a:r>
              <a:rPr lang="en-US" sz="1600" kern="400" dirty="0" smtClean="0">
                <a:solidFill>
                  <a:schemeClr val="accent2"/>
                </a:solidFill>
              </a:rPr>
              <a:t>ullamcorper.</a:t>
            </a:r>
            <a:endParaRPr lang="en-US" sz="1600" kern="400" dirty="0">
              <a:solidFill>
                <a:schemeClr val="accent2"/>
              </a:solidFill>
            </a:endParaRPr>
          </a:p>
        </p:txBody>
      </p:sp>
      <p:cxnSp>
        <p:nvCxnSpPr>
          <p:cNvPr id="147" name="Straight Connector 146"/>
          <p:cNvCxnSpPr/>
          <p:nvPr/>
        </p:nvCxnSpPr>
        <p:spPr>
          <a:xfrm>
            <a:off x="2402069" y="5656868"/>
            <a:ext cx="0" cy="50555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48" name="Group 147"/>
          <p:cNvGrpSpPr/>
          <p:nvPr/>
        </p:nvGrpSpPr>
        <p:grpSpPr>
          <a:xfrm>
            <a:off x="1869659" y="5696253"/>
            <a:ext cx="420388" cy="426789"/>
            <a:chOff x="1102660" y="4592433"/>
            <a:chExt cx="420388" cy="426789"/>
          </a:xfrm>
        </p:grpSpPr>
        <p:sp>
          <p:nvSpPr>
            <p:cNvPr id="149" name="Freeform 13"/>
            <p:cNvSpPr>
              <a:spLocks/>
            </p:cNvSpPr>
            <p:nvPr/>
          </p:nvSpPr>
          <p:spPr bwMode="auto">
            <a:xfrm>
              <a:off x="1102660" y="4592433"/>
              <a:ext cx="420388" cy="426789"/>
            </a:xfrm>
            <a:custGeom>
              <a:avLst/>
              <a:gdLst>
                <a:gd name="T0" fmla="*/ 635 w 635"/>
                <a:gd name="T1" fmla="*/ 507 h 635"/>
                <a:gd name="T2" fmla="*/ 507 w 635"/>
                <a:gd name="T3" fmla="*/ 635 h 635"/>
                <a:gd name="T4" fmla="*/ 128 w 635"/>
                <a:gd name="T5" fmla="*/ 635 h 635"/>
                <a:gd name="T6" fmla="*/ 0 w 635"/>
                <a:gd name="T7" fmla="*/ 507 h 635"/>
                <a:gd name="T8" fmla="*/ 0 w 635"/>
                <a:gd name="T9" fmla="*/ 128 h 635"/>
                <a:gd name="T10" fmla="*/ 128 w 635"/>
                <a:gd name="T11" fmla="*/ 0 h 635"/>
                <a:gd name="T12" fmla="*/ 507 w 635"/>
                <a:gd name="T13" fmla="*/ 0 h 635"/>
                <a:gd name="T14" fmla="*/ 635 w 635"/>
                <a:gd name="T15" fmla="*/ 128 h 635"/>
                <a:gd name="T16" fmla="*/ 635 w 635"/>
                <a:gd name="T17" fmla="*/ 50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5" h="635">
                  <a:moveTo>
                    <a:pt x="635" y="507"/>
                  </a:moveTo>
                  <a:cubicBezTo>
                    <a:pt x="635" y="578"/>
                    <a:pt x="578" y="635"/>
                    <a:pt x="507" y="635"/>
                  </a:cubicBezTo>
                  <a:cubicBezTo>
                    <a:pt x="128" y="635"/>
                    <a:pt x="128" y="635"/>
                    <a:pt x="128" y="635"/>
                  </a:cubicBezTo>
                  <a:cubicBezTo>
                    <a:pt x="57" y="635"/>
                    <a:pt x="0" y="578"/>
                    <a:pt x="0" y="507"/>
                  </a:cubicBezTo>
                  <a:cubicBezTo>
                    <a:pt x="0" y="128"/>
                    <a:pt x="0" y="128"/>
                    <a:pt x="0" y="128"/>
                  </a:cubicBezTo>
                  <a:cubicBezTo>
                    <a:pt x="0" y="57"/>
                    <a:pt x="57" y="0"/>
                    <a:pt x="128" y="0"/>
                  </a:cubicBezTo>
                  <a:cubicBezTo>
                    <a:pt x="507" y="0"/>
                    <a:pt x="507" y="0"/>
                    <a:pt x="507" y="0"/>
                  </a:cubicBezTo>
                  <a:cubicBezTo>
                    <a:pt x="578" y="0"/>
                    <a:pt x="635" y="57"/>
                    <a:pt x="635" y="128"/>
                  </a:cubicBezTo>
                  <a:cubicBezTo>
                    <a:pt x="635" y="507"/>
                    <a:pt x="635" y="507"/>
                    <a:pt x="635" y="50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50" name="Group 149"/>
            <p:cNvGrpSpPr/>
            <p:nvPr/>
          </p:nvGrpSpPr>
          <p:grpSpPr>
            <a:xfrm>
              <a:off x="1234965" y="4716202"/>
              <a:ext cx="153644" cy="174984"/>
              <a:chOff x="1234965" y="4716202"/>
              <a:chExt cx="153644" cy="174984"/>
            </a:xfrm>
          </p:grpSpPr>
          <p:sp>
            <p:nvSpPr>
              <p:cNvPr id="152" name="Freeform 16"/>
              <p:cNvSpPr>
                <a:spLocks noEditPoints="1"/>
              </p:cNvSpPr>
              <p:nvPr/>
            </p:nvSpPr>
            <p:spPr bwMode="auto">
              <a:xfrm>
                <a:off x="1234965" y="4716202"/>
                <a:ext cx="113100" cy="174984"/>
              </a:xfrm>
              <a:custGeom>
                <a:avLst/>
                <a:gdLst>
                  <a:gd name="T0" fmla="*/ 146 w 171"/>
                  <a:gd name="T1" fmla="*/ 158 h 261"/>
                  <a:gd name="T2" fmla="*/ 123 w 171"/>
                  <a:gd name="T3" fmla="*/ 139 h 261"/>
                  <a:gd name="T4" fmla="*/ 114 w 171"/>
                  <a:gd name="T5" fmla="*/ 124 h 261"/>
                  <a:gd name="T6" fmla="*/ 124 w 171"/>
                  <a:gd name="T7" fmla="*/ 107 h 261"/>
                  <a:gd name="T8" fmla="*/ 144 w 171"/>
                  <a:gd name="T9" fmla="*/ 88 h 261"/>
                  <a:gd name="T10" fmla="*/ 152 w 171"/>
                  <a:gd name="T11" fmla="*/ 58 h 261"/>
                  <a:gd name="T12" fmla="*/ 143 w 171"/>
                  <a:gd name="T13" fmla="*/ 28 h 261"/>
                  <a:gd name="T14" fmla="*/ 128 w 171"/>
                  <a:gd name="T15" fmla="*/ 12 h 261"/>
                  <a:gd name="T16" fmla="*/ 171 w 171"/>
                  <a:gd name="T17" fmla="*/ 0 h 261"/>
                  <a:gd name="T18" fmla="*/ 70 w 171"/>
                  <a:gd name="T19" fmla="*/ 3 h 261"/>
                  <a:gd name="T20" fmla="*/ 23 w 171"/>
                  <a:gd name="T21" fmla="*/ 41 h 261"/>
                  <a:gd name="T22" fmla="*/ 21 w 171"/>
                  <a:gd name="T23" fmla="*/ 85 h 261"/>
                  <a:gd name="T24" fmla="*/ 50 w 171"/>
                  <a:gd name="T25" fmla="*/ 114 h 261"/>
                  <a:gd name="T26" fmla="*/ 80 w 171"/>
                  <a:gd name="T27" fmla="*/ 119 h 261"/>
                  <a:gd name="T28" fmla="*/ 83 w 171"/>
                  <a:gd name="T29" fmla="*/ 124 h 261"/>
                  <a:gd name="T30" fmla="*/ 85 w 171"/>
                  <a:gd name="T31" fmla="*/ 145 h 261"/>
                  <a:gd name="T32" fmla="*/ 78 w 171"/>
                  <a:gd name="T33" fmla="*/ 156 h 261"/>
                  <a:gd name="T34" fmla="*/ 44 w 171"/>
                  <a:gd name="T35" fmla="*/ 163 h 261"/>
                  <a:gd name="T36" fmla="*/ 6 w 171"/>
                  <a:gd name="T37" fmla="*/ 191 h 261"/>
                  <a:gd name="T38" fmla="*/ 5 w 171"/>
                  <a:gd name="T39" fmla="*/ 231 h 261"/>
                  <a:gd name="T40" fmla="*/ 41 w 171"/>
                  <a:gd name="T41" fmla="*/ 257 h 261"/>
                  <a:gd name="T42" fmla="*/ 113 w 171"/>
                  <a:gd name="T43" fmla="*/ 256 h 261"/>
                  <a:gd name="T44" fmla="*/ 158 w 171"/>
                  <a:gd name="T45" fmla="*/ 220 h 261"/>
                  <a:gd name="T46" fmla="*/ 162 w 171"/>
                  <a:gd name="T47" fmla="*/ 181 h 261"/>
                  <a:gd name="T48" fmla="*/ 90 w 171"/>
                  <a:gd name="T49" fmla="*/ 109 h 261"/>
                  <a:gd name="T50" fmla="*/ 58 w 171"/>
                  <a:gd name="T51" fmla="*/ 87 h 261"/>
                  <a:gd name="T52" fmla="*/ 47 w 171"/>
                  <a:gd name="T53" fmla="*/ 48 h 261"/>
                  <a:gd name="T54" fmla="*/ 55 w 171"/>
                  <a:gd name="T55" fmla="*/ 22 h 261"/>
                  <a:gd name="T56" fmla="*/ 79 w 171"/>
                  <a:gd name="T57" fmla="*/ 11 h 261"/>
                  <a:gd name="T58" fmla="*/ 111 w 171"/>
                  <a:gd name="T59" fmla="*/ 33 h 261"/>
                  <a:gd name="T60" fmla="*/ 122 w 171"/>
                  <a:gd name="T61" fmla="*/ 74 h 261"/>
                  <a:gd name="T62" fmla="*/ 114 w 171"/>
                  <a:gd name="T63" fmla="*/ 99 h 261"/>
                  <a:gd name="T64" fmla="*/ 90 w 171"/>
                  <a:gd name="T65" fmla="*/ 109 h 261"/>
                  <a:gd name="T66" fmla="*/ 91 w 171"/>
                  <a:gd name="T67" fmla="*/ 247 h 261"/>
                  <a:gd name="T68" fmla="*/ 30 w 171"/>
                  <a:gd name="T69" fmla="*/ 205 h 261"/>
                  <a:gd name="T70" fmla="*/ 42 w 171"/>
                  <a:gd name="T71" fmla="*/ 179 h 261"/>
                  <a:gd name="T72" fmla="*/ 60 w 171"/>
                  <a:gd name="T73" fmla="*/ 170 h 261"/>
                  <a:gd name="T74" fmla="*/ 82 w 171"/>
                  <a:gd name="T75" fmla="*/ 165 h 261"/>
                  <a:gd name="T76" fmla="*/ 96 w 171"/>
                  <a:gd name="T77" fmla="*/ 164 h 261"/>
                  <a:gd name="T78" fmla="*/ 104 w 171"/>
                  <a:gd name="T79" fmla="*/ 165 h 261"/>
                  <a:gd name="T80" fmla="*/ 132 w 171"/>
                  <a:gd name="T81" fmla="*/ 188 h 261"/>
                  <a:gd name="T82" fmla="*/ 141 w 171"/>
                  <a:gd name="T83" fmla="*/ 21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1" h="261">
                    <a:moveTo>
                      <a:pt x="155" y="168"/>
                    </a:moveTo>
                    <a:cubicBezTo>
                      <a:pt x="153" y="165"/>
                      <a:pt x="150" y="161"/>
                      <a:pt x="146" y="158"/>
                    </a:cubicBezTo>
                    <a:cubicBezTo>
                      <a:pt x="143" y="155"/>
                      <a:pt x="139" y="152"/>
                      <a:pt x="135" y="148"/>
                    </a:cubicBezTo>
                    <a:cubicBezTo>
                      <a:pt x="123" y="139"/>
                      <a:pt x="123" y="139"/>
                      <a:pt x="123" y="139"/>
                    </a:cubicBezTo>
                    <a:cubicBezTo>
                      <a:pt x="121" y="137"/>
                      <a:pt x="119" y="135"/>
                      <a:pt x="117" y="133"/>
                    </a:cubicBezTo>
                    <a:cubicBezTo>
                      <a:pt x="115" y="131"/>
                      <a:pt x="114" y="128"/>
                      <a:pt x="114" y="124"/>
                    </a:cubicBezTo>
                    <a:cubicBezTo>
                      <a:pt x="114" y="120"/>
                      <a:pt x="115" y="117"/>
                      <a:pt x="117" y="114"/>
                    </a:cubicBezTo>
                    <a:cubicBezTo>
                      <a:pt x="119" y="112"/>
                      <a:pt x="121" y="109"/>
                      <a:pt x="124" y="107"/>
                    </a:cubicBezTo>
                    <a:cubicBezTo>
                      <a:pt x="127" y="104"/>
                      <a:pt x="131" y="101"/>
                      <a:pt x="134" y="98"/>
                    </a:cubicBezTo>
                    <a:cubicBezTo>
                      <a:pt x="138" y="95"/>
                      <a:pt x="141" y="92"/>
                      <a:pt x="144" y="88"/>
                    </a:cubicBezTo>
                    <a:cubicBezTo>
                      <a:pt x="146" y="84"/>
                      <a:pt x="148" y="80"/>
                      <a:pt x="150" y="75"/>
                    </a:cubicBezTo>
                    <a:cubicBezTo>
                      <a:pt x="152" y="70"/>
                      <a:pt x="152" y="65"/>
                      <a:pt x="152" y="58"/>
                    </a:cubicBezTo>
                    <a:cubicBezTo>
                      <a:pt x="152" y="52"/>
                      <a:pt x="152" y="46"/>
                      <a:pt x="150" y="41"/>
                    </a:cubicBezTo>
                    <a:cubicBezTo>
                      <a:pt x="148" y="36"/>
                      <a:pt x="146" y="32"/>
                      <a:pt x="143" y="28"/>
                    </a:cubicBezTo>
                    <a:cubicBezTo>
                      <a:pt x="141" y="24"/>
                      <a:pt x="138" y="21"/>
                      <a:pt x="135" y="18"/>
                    </a:cubicBezTo>
                    <a:cubicBezTo>
                      <a:pt x="133" y="16"/>
                      <a:pt x="130" y="14"/>
                      <a:pt x="128" y="12"/>
                    </a:cubicBezTo>
                    <a:cubicBezTo>
                      <a:pt x="149" y="12"/>
                      <a:pt x="149" y="12"/>
                      <a:pt x="149" y="12"/>
                    </a:cubicBezTo>
                    <a:cubicBezTo>
                      <a:pt x="171" y="0"/>
                      <a:pt x="171" y="0"/>
                      <a:pt x="171" y="0"/>
                    </a:cubicBezTo>
                    <a:cubicBezTo>
                      <a:pt x="101" y="0"/>
                      <a:pt x="101" y="0"/>
                      <a:pt x="101" y="0"/>
                    </a:cubicBezTo>
                    <a:cubicBezTo>
                      <a:pt x="91" y="0"/>
                      <a:pt x="81" y="1"/>
                      <a:pt x="70" y="3"/>
                    </a:cubicBezTo>
                    <a:cubicBezTo>
                      <a:pt x="59" y="6"/>
                      <a:pt x="49" y="11"/>
                      <a:pt x="39" y="19"/>
                    </a:cubicBezTo>
                    <a:cubicBezTo>
                      <a:pt x="32" y="25"/>
                      <a:pt x="26" y="33"/>
                      <a:pt x="23" y="41"/>
                    </a:cubicBezTo>
                    <a:cubicBezTo>
                      <a:pt x="19" y="49"/>
                      <a:pt x="17" y="57"/>
                      <a:pt x="17" y="65"/>
                    </a:cubicBezTo>
                    <a:cubicBezTo>
                      <a:pt x="17" y="71"/>
                      <a:pt x="19" y="78"/>
                      <a:pt x="21" y="85"/>
                    </a:cubicBezTo>
                    <a:cubicBezTo>
                      <a:pt x="24" y="91"/>
                      <a:pt x="27" y="97"/>
                      <a:pt x="32" y="102"/>
                    </a:cubicBezTo>
                    <a:cubicBezTo>
                      <a:pt x="37" y="107"/>
                      <a:pt x="43" y="111"/>
                      <a:pt x="50" y="114"/>
                    </a:cubicBezTo>
                    <a:cubicBezTo>
                      <a:pt x="57" y="117"/>
                      <a:pt x="65" y="119"/>
                      <a:pt x="74" y="119"/>
                    </a:cubicBezTo>
                    <a:cubicBezTo>
                      <a:pt x="76" y="119"/>
                      <a:pt x="78" y="119"/>
                      <a:pt x="80" y="119"/>
                    </a:cubicBezTo>
                    <a:cubicBezTo>
                      <a:pt x="82" y="118"/>
                      <a:pt x="83" y="118"/>
                      <a:pt x="85" y="118"/>
                    </a:cubicBezTo>
                    <a:cubicBezTo>
                      <a:pt x="84" y="120"/>
                      <a:pt x="84" y="122"/>
                      <a:pt x="83" y="124"/>
                    </a:cubicBezTo>
                    <a:cubicBezTo>
                      <a:pt x="82" y="126"/>
                      <a:pt x="82" y="128"/>
                      <a:pt x="82" y="131"/>
                    </a:cubicBezTo>
                    <a:cubicBezTo>
                      <a:pt x="82" y="137"/>
                      <a:pt x="83" y="141"/>
                      <a:pt x="85" y="145"/>
                    </a:cubicBezTo>
                    <a:cubicBezTo>
                      <a:pt x="87" y="148"/>
                      <a:pt x="90" y="152"/>
                      <a:pt x="92" y="155"/>
                    </a:cubicBezTo>
                    <a:cubicBezTo>
                      <a:pt x="88" y="155"/>
                      <a:pt x="84" y="155"/>
                      <a:pt x="78" y="156"/>
                    </a:cubicBezTo>
                    <a:cubicBezTo>
                      <a:pt x="73" y="156"/>
                      <a:pt x="67" y="157"/>
                      <a:pt x="62" y="158"/>
                    </a:cubicBezTo>
                    <a:cubicBezTo>
                      <a:pt x="56" y="159"/>
                      <a:pt x="50" y="161"/>
                      <a:pt x="44" y="163"/>
                    </a:cubicBezTo>
                    <a:cubicBezTo>
                      <a:pt x="37" y="165"/>
                      <a:pt x="32" y="167"/>
                      <a:pt x="27" y="170"/>
                    </a:cubicBezTo>
                    <a:cubicBezTo>
                      <a:pt x="16" y="176"/>
                      <a:pt x="10" y="183"/>
                      <a:pt x="6" y="191"/>
                    </a:cubicBezTo>
                    <a:cubicBezTo>
                      <a:pt x="2" y="199"/>
                      <a:pt x="0" y="206"/>
                      <a:pt x="0" y="212"/>
                    </a:cubicBezTo>
                    <a:cubicBezTo>
                      <a:pt x="0" y="219"/>
                      <a:pt x="2" y="225"/>
                      <a:pt x="5" y="231"/>
                    </a:cubicBezTo>
                    <a:cubicBezTo>
                      <a:pt x="8" y="237"/>
                      <a:pt x="12" y="242"/>
                      <a:pt x="18" y="246"/>
                    </a:cubicBezTo>
                    <a:cubicBezTo>
                      <a:pt x="24" y="251"/>
                      <a:pt x="32" y="255"/>
                      <a:pt x="41" y="257"/>
                    </a:cubicBezTo>
                    <a:cubicBezTo>
                      <a:pt x="51" y="260"/>
                      <a:pt x="62" y="261"/>
                      <a:pt x="74" y="261"/>
                    </a:cubicBezTo>
                    <a:cubicBezTo>
                      <a:pt x="89" y="261"/>
                      <a:pt x="102" y="260"/>
                      <a:pt x="113" y="256"/>
                    </a:cubicBezTo>
                    <a:cubicBezTo>
                      <a:pt x="124" y="252"/>
                      <a:pt x="134" y="247"/>
                      <a:pt x="141" y="241"/>
                    </a:cubicBezTo>
                    <a:cubicBezTo>
                      <a:pt x="149" y="235"/>
                      <a:pt x="154" y="228"/>
                      <a:pt x="158" y="220"/>
                    </a:cubicBezTo>
                    <a:cubicBezTo>
                      <a:pt x="162" y="212"/>
                      <a:pt x="164" y="204"/>
                      <a:pt x="164" y="196"/>
                    </a:cubicBezTo>
                    <a:cubicBezTo>
                      <a:pt x="164" y="191"/>
                      <a:pt x="163" y="185"/>
                      <a:pt x="162" y="181"/>
                    </a:cubicBezTo>
                    <a:cubicBezTo>
                      <a:pt x="160" y="176"/>
                      <a:pt x="158" y="172"/>
                      <a:pt x="155" y="168"/>
                    </a:cubicBezTo>
                    <a:close/>
                    <a:moveTo>
                      <a:pt x="90" y="109"/>
                    </a:moveTo>
                    <a:cubicBezTo>
                      <a:pt x="83" y="109"/>
                      <a:pt x="77" y="107"/>
                      <a:pt x="71" y="103"/>
                    </a:cubicBezTo>
                    <a:cubicBezTo>
                      <a:pt x="66" y="98"/>
                      <a:pt x="61" y="93"/>
                      <a:pt x="58" y="87"/>
                    </a:cubicBezTo>
                    <a:cubicBezTo>
                      <a:pt x="54" y="81"/>
                      <a:pt x="52" y="74"/>
                      <a:pt x="50" y="67"/>
                    </a:cubicBezTo>
                    <a:cubicBezTo>
                      <a:pt x="48" y="60"/>
                      <a:pt x="47" y="54"/>
                      <a:pt x="47" y="48"/>
                    </a:cubicBezTo>
                    <a:cubicBezTo>
                      <a:pt x="47" y="43"/>
                      <a:pt x="48" y="39"/>
                      <a:pt x="49" y="34"/>
                    </a:cubicBezTo>
                    <a:cubicBezTo>
                      <a:pt x="50" y="30"/>
                      <a:pt x="52" y="26"/>
                      <a:pt x="55" y="22"/>
                    </a:cubicBezTo>
                    <a:cubicBezTo>
                      <a:pt x="58" y="19"/>
                      <a:pt x="61" y="16"/>
                      <a:pt x="66" y="14"/>
                    </a:cubicBezTo>
                    <a:cubicBezTo>
                      <a:pt x="70" y="12"/>
                      <a:pt x="74" y="11"/>
                      <a:pt x="79" y="11"/>
                    </a:cubicBezTo>
                    <a:cubicBezTo>
                      <a:pt x="86" y="11"/>
                      <a:pt x="92" y="13"/>
                      <a:pt x="98" y="17"/>
                    </a:cubicBezTo>
                    <a:cubicBezTo>
                      <a:pt x="103" y="22"/>
                      <a:pt x="108" y="27"/>
                      <a:pt x="111" y="33"/>
                    </a:cubicBezTo>
                    <a:cubicBezTo>
                      <a:pt x="115" y="40"/>
                      <a:pt x="118" y="47"/>
                      <a:pt x="120" y="54"/>
                    </a:cubicBezTo>
                    <a:cubicBezTo>
                      <a:pt x="121" y="61"/>
                      <a:pt x="122" y="68"/>
                      <a:pt x="122" y="74"/>
                    </a:cubicBezTo>
                    <a:cubicBezTo>
                      <a:pt x="122" y="78"/>
                      <a:pt x="122" y="82"/>
                      <a:pt x="121" y="86"/>
                    </a:cubicBezTo>
                    <a:cubicBezTo>
                      <a:pt x="120" y="91"/>
                      <a:pt x="118" y="96"/>
                      <a:pt x="114" y="99"/>
                    </a:cubicBezTo>
                    <a:cubicBezTo>
                      <a:pt x="111" y="102"/>
                      <a:pt x="107" y="104"/>
                      <a:pt x="103" y="106"/>
                    </a:cubicBezTo>
                    <a:cubicBezTo>
                      <a:pt x="99" y="108"/>
                      <a:pt x="95" y="109"/>
                      <a:pt x="90" y="109"/>
                    </a:cubicBezTo>
                    <a:close/>
                    <a:moveTo>
                      <a:pt x="128" y="237"/>
                    </a:moveTo>
                    <a:cubicBezTo>
                      <a:pt x="120" y="244"/>
                      <a:pt x="107" y="247"/>
                      <a:pt x="91" y="247"/>
                    </a:cubicBezTo>
                    <a:cubicBezTo>
                      <a:pt x="72" y="247"/>
                      <a:pt x="57" y="243"/>
                      <a:pt x="47" y="235"/>
                    </a:cubicBezTo>
                    <a:cubicBezTo>
                      <a:pt x="36" y="228"/>
                      <a:pt x="30" y="218"/>
                      <a:pt x="30" y="205"/>
                    </a:cubicBezTo>
                    <a:cubicBezTo>
                      <a:pt x="30" y="199"/>
                      <a:pt x="32" y="194"/>
                      <a:pt x="34" y="190"/>
                    </a:cubicBezTo>
                    <a:cubicBezTo>
                      <a:pt x="36" y="186"/>
                      <a:pt x="39" y="182"/>
                      <a:pt x="42" y="179"/>
                    </a:cubicBezTo>
                    <a:cubicBezTo>
                      <a:pt x="46" y="177"/>
                      <a:pt x="49" y="175"/>
                      <a:pt x="52" y="173"/>
                    </a:cubicBezTo>
                    <a:cubicBezTo>
                      <a:pt x="55" y="172"/>
                      <a:pt x="58" y="170"/>
                      <a:pt x="60" y="170"/>
                    </a:cubicBezTo>
                    <a:cubicBezTo>
                      <a:pt x="63" y="169"/>
                      <a:pt x="67" y="168"/>
                      <a:pt x="71" y="167"/>
                    </a:cubicBezTo>
                    <a:cubicBezTo>
                      <a:pt x="75" y="166"/>
                      <a:pt x="79" y="166"/>
                      <a:pt x="82" y="165"/>
                    </a:cubicBezTo>
                    <a:cubicBezTo>
                      <a:pt x="86" y="165"/>
                      <a:pt x="89" y="165"/>
                      <a:pt x="91" y="164"/>
                    </a:cubicBezTo>
                    <a:cubicBezTo>
                      <a:pt x="94" y="164"/>
                      <a:pt x="95" y="164"/>
                      <a:pt x="96" y="164"/>
                    </a:cubicBezTo>
                    <a:cubicBezTo>
                      <a:pt x="98" y="164"/>
                      <a:pt x="99" y="164"/>
                      <a:pt x="100" y="164"/>
                    </a:cubicBezTo>
                    <a:cubicBezTo>
                      <a:pt x="101" y="164"/>
                      <a:pt x="102" y="164"/>
                      <a:pt x="104" y="165"/>
                    </a:cubicBezTo>
                    <a:cubicBezTo>
                      <a:pt x="110" y="169"/>
                      <a:pt x="116" y="173"/>
                      <a:pt x="121" y="177"/>
                    </a:cubicBezTo>
                    <a:cubicBezTo>
                      <a:pt x="125" y="181"/>
                      <a:pt x="129" y="184"/>
                      <a:pt x="132" y="188"/>
                    </a:cubicBezTo>
                    <a:cubicBezTo>
                      <a:pt x="135" y="191"/>
                      <a:pt x="137" y="195"/>
                      <a:pt x="139" y="198"/>
                    </a:cubicBezTo>
                    <a:cubicBezTo>
                      <a:pt x="140" y="202"/>
                      <a:pt x="141" y="206"/>
                      <a:pt x="141" y="210"/>
                    </a:cubicBezTo>
                    <a:cubicBezTo>
                      <a:pt x="141" y="221"/>
                      <a:pt x="137" y="230"/>
                      <a:pt x="128" y="23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3" name="Freeform 17"/>
              <p:cNvSpPr>
                <a:spLocks/>
              </p:cNvSpPr>
              <p:nvPr/>
            </p:nvSpPr>
            <p:spPr bwMode="auto">
              <a:xfrm>
                <a:off x="1343795" y="4773818"/>
                <a:ext cx="44814" cy="44814"/>
              </a:xfrm>
              <a:custGeom>
                <a:avLst/>
                <a:gdLst>
                  <a:gd name="T0" fmla="*/ 13 w 21"/>
                  <a:gd name="T1" fmla="*/ 8 h 21"/>
                  <a:gd name="T2" fmla="*/ 13 w 21"/>
                  <a:gd name="T3" fmla="*/ 0 h 21"/>
                  <a:gd name="T4" fmla="*/ 9 w 21"/>
                  <a:gd name="T5" fmla="*/ 0 h 21"/>
                  <a:gd name="T6" fmla="*/ 9 w 21"/>
                  <a:gd name="T7" fmla="*/ 8 h 21"/>
                  <a:gd name="T8" fmla="*/ 0 w 21"/>
                  <a:gd name="T9" fmla="*/ 8 h 21"/>
                  <a:gd name="T10" fmla="*/ 0 w 21"/>
                  <a:gd name="T11" fmla="*/ 13 h 21"/>
                  <a:gd name="T12" fmla="*/ 9 w 21"/>
                  <a:gd name="T13" fmla="*/ 13 h 21"/>
                  <a:gd name="T14" fmla="*/ 9 w 21"/>
                  <a:gd name="T15" fmla="*/ 21 h 21"/>
                  <a:gd name="T16" fmla="*/ 13 w 21"/>
                  <a:gd name="T17" fmla="*/ 21 h 21"/>
                  <a:gd name="T18" fmla="*/ 13 w 21"/>
                  <a:gd name="T19" fmla="*/ 13 h 21"/>
                  <a:gd name="T20" fmla="*/ 21 w 21"/>
                  <a:gd name="T21" fmla="*/ 13 h 21"/>
                  <a:gd name="T22" fmla="*/ 21 w 21"/>
                  <a:gd name="T23" fmla="*/ 8 h 21"/>
                  <a:gd name="T24" fmla="*/ 13 w 21"/>
                  <a:gd name="T25"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1">
                    <a:moveTo>
                      <a:pt x="13" y="8"/>
                    </a:moveTo>
                    <a:lnTo>
                      <a:pt x="13" y="0"/>
                    </a:lnTo>
                    <a:lnTo>
                      <a:pt x="9" y="0"/>
                    </a:lnTo>
                    <a:lnTo>
                      <a:pt x="9" y="8"/>
                    </a:lnTo>
                    <a:lnTo>
                      <a:pt x="0" y="8"/>
                    </a:lnTo>
                    <a:lnTo>
                      <a:pt x="0" y="13"/>
                    </a:lnTo>
                    <a:lnTo>
                      <a:pt x="9" y="13"/>
                    </a:lnTo>
                    <a:lnTo>
                      <a:pt x="9" y="21"/>
                    </a:lnTo>
                    <a:lnTo>
                      <a:pt x="13" y="21"/>
                    </a:lnTo>
                    <a:lnTo>
                      <a:pt x="13" y="13"/>
                    </a:lnTo>
                    <a:lnTo>
                      <a:pt x="21" y="13"/>
                    </a:lnTo>
                    <a:lnTo>
                      <a:pt x="21" y="8"/>
                    </a:lnTo>
                    <a:lnTo>
                      <a:pt x="13" y="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51" name="Freeform 150"/>
            <p:cNvSpPr/>
            <p:nvPr/>
          </p:nvSpPr>
          <p:spPr>
            <a:xfrm>
              <a:off x="1132854"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4" name="Group 153"/>
          <p:cNvGrpSpPr/>
          <p:nvPr/>
        </p:nvGrpSpPr>
        <p:grpSpPr>
          <a:xfrm>
            <a:off x="2509823" y="5694119"/>
            <a:ext cx="424656" cy="431057"/>
            <a:chOff x="1742824" y="4590299"/>
            <a:chExt cx="424656" cy="431057"/>
          </a:xfrm>
        </p:grpSpPr>
        <p:grpSp>
          <p:nvGrpSpPr>
            <p:cNvPr id="155" name="Group 154"/>
            <p:cNvGrpSpPr/>
            <p:nvPr/>
          </p:nvGrpSpPr>
          <p:grpSpPr>
            <a:xfrm>
              <a:off x="1742824" y="4590299"/>
              <a:ext cx="424656" cy="431057"/>
              <a:chOff x="914400" y="4806466"/>
              <a:chExt cx="424656" cy="431057"/>
            </a:xfrm>
          </p:grpSpPr>
          <p:sp>
            <p:nvSpPr>
              <p:cNvPr id="157" name="Freeform 9"/>
              <p:cNvSpPr>
                <a:spLocks/>
              </p:cNvSpPr>
              <p:nvPr/>
            </p:nvSpPr>
            <p:spPr bwMode="auto">
              <a:xfrm>
                <a:off x="914400" y="4806466"/>
                <a:ext cx="424656" cy="431057"/>
              </a:xfrm>
              <a:custGeom>
                <a:avLst/>
                <a:gdLst>
                  <a:gd name="T0" fmla="*/ 641 w 641"/>
                  <a:gd name="T1" fmla="*/ 512 h 642"/>
                  <a:gd name="T2" fmla="*/ 511 w 641"/>
                  <a:gd name="T3" fmla="*/ 642 h 642"/>
                  <a:gd name="T4" fmla="*/ 130 w 641"/>
                  <a:gd name="T5" fmla="*/ 642 h 642"/>
                  <a:gd name="T6" fmla="*/ 0 w 641"/>
                  <a:gd name="T7" fmla="*/ 512 h 642"/>
                  <a:gd name="T8" fmla="*/ 0 w 641"/>
                  <a:gd name="T9" fmla="*/ 130 h 642"/>
                  <a:gd name="T10" fmla="*/ 130 w 641"/>
                  <a:gd name="T11" fmla="*/ 0 h 642"/>
                  <a:gd name="T12" fmla="*/ 511 w 641"/>
                  <a:gd name="T13" fmla="*/ 0 h 642"/>
                  <a:gd name="T14" fmla="*/ 641 w 641"/>
                  <a:gd name="T15" fmla="*/ 130 h 642"/>
                  <a:gd name="T16" fmla="*/ 641 w 641"/>
                  <a:gd name="T17" fmla="*/ 512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642">
                    <a:moveTo>
                      <a:pt x="641" y="512"/>
                    </a:moveTo>
                    <a:cubicBezTo>
                      <a:pt x="641" y="584"/>
                      <a:pt x="583" y="642"/>
                      <a:pt x="511" y="642"/>
                    </a:cubicBezTo>
                    <a:cubicBezTo>
                      <a:pt x="130" y="642"/>
                      <a:pt x="130" y="642"/>
                      <a:pt x="130" y="642"/>
                    </a:cubicBezTo>
                    <a:cubicBezTo>
                      <a:pt x="58" y="642"/>
                      <a:pt x="0" y="584"/>
                      <a:pt x="0" y="512"/>
                    </a:cubicBezTo>
                    <a:cubicBezTo>
                      <a:pt x="0" y="130"/>
                      <a:pt x="0" y="130"/>
                      <a:pt x="0" y="130"/>
                    </a:cubicBezTo>
                    <a:cubicBezTo>
                      <a:pt x="0" y="59"/>
                      <a:pt x="58" y="0"/>
                      <a:pt x="130" y="0"/>
                    </a:cubicBezTo>
                    <a:cubicBezTo>
                      <a:pt x="511" y="0"/>
                      <a:pt x="511" y="0"/>
                      <a:pt x="511" y="0"/>
                    </a:cubicBezTo>
                    <a:cubicBezTo>
                      <a:pt x="583" y="0"/>
                      <a:pt x="641" y="59"/>
                      <a:pt x="641" y="130"/>
                    </a:cubicBezTo>
                    <a:cubicBezTo>
                      <a:pt x="641" y="512"/>
                      <a:pt x="641" y="512"/>
                      <a:pt x="641" y="512"/>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8" name="Freeform 12"/>
              <p:cNvSpPr>
                <a:spLocks noEditPoints="1"/>
              </p:cNvSpPr>
              <p:nvPr/>
            </p:nvSpPr>
            <p:spPr bwMode="auto">
              <a:xfrm>
                <a:off x="1044570" y="4947306"/>
                <a:ext cx="162180" cy="149376"/>
              </a:xfrm>
              <a:custGeom>
                <a:avLst/>
                <a:gdLst>
                  <a:gd name="T0" fmla="*/ 53 w 243"/>
                  <a:gd name="T1" fmla="*/ 223 h 223"/>
                  <a:gd name="T2" fmla="*/ 6 w 243"/>
                  <a:gd name="T3" fmla="*/ 223 h 223"/>
                  <a:gd name="T4" fmla="*/ 6 w 243"/>
                  <a:gd name="T5" fmla="*/ 71 h 223"/>
                  <a:gd name="T6" fmla="*/ 53 w 243"/>
                  <a:gd name="T7" fmla="*/ 71 h 223"/>
                  <a:gd name="T8" fmla="*/ 53 w 243"/>
                  <a:gd name="T9" fmla="*/ 223 h 223"/>
                  <a:gd name="T10" fmla="*/ 28 w 243"/>
                  <a:gd name="T11" fmla="*/ 52 h 223"/>
                  <a:gd name="T12" fmla="*/ 28 w 243"/>
                  <a:gd name="T13" fmla="*/ 52 h 223"/>
                  <a:gd name="T14" fmla="*/ 0 w 243"/>
                  <a:gd name="T15" fmla="*/ 26 h 223"/>
                  <a:gd name="T16" fmla="*/ 29 w 243"/>
                  <a:gd name="T17" fmla="*/ 0 h 223"/>
                  <a:gd name="T18" fmla="*/ 57 w 243"/>
                  <a:gd name="T19" fmla="*/ 26 h 223"/>
                  <a:gd name="T20" fmla="*/ 28 w 243"/>
                  <a:gd name="T21" fmla="*/ 52 h 223"/>
                  <a:gd name="T22" fmla="*/ 243 w 243"/>
                  <a:gd name="T23" fmla="*/ 223 h 223"/>
                  <a:gd name="T24" fmla="*/ 189 w 243"/>
                  <a:gd name="T25" fmla="*/ 223 h 223"/>
                  <a:gd name="T26" fmla="*/ 189 w 243"/>
                  <a:gd name="T27" fmla="*/ 145 h 223"/>
                  <a:gd name="T28" fmla="*/ 162 w 243"/>
                  <a:gd name="T29" fmla="*/ 110 h 223"/>
                  <a:gd name="T30" fmla="*/ 137 w 243"/>
                  <a:gd name="T31" fmla="*/ 129 h 223"/>
                  <a:gd name="T32" fmla="*/ 135 w 243"/>
                  <a:gd name="T33" fmla="*/ 141 h 223"/>
                  <a:gd name="T34" fmla="*/ 135 w 243"/>
                  <a:gd name="T35" fmla="*/ 223 h 223"/>
                  <a:gd name="T36" fmla="*/ 82 w 243"/>
                  <a:gd name="T37" fmla="*/ 223 h 223"/>
                  <a:gd name="T38" fmla="*/ 82 w 243"/>
                  <a:gd name="T39" fmla="*/ 71 h 223"/>
                  <a:gd name="T40" fmla="*/ 135 w 243"/>
                  <a:gd name="T41" fmla="*/ 71 h 223"/>
                  <a:gd name="T42" fmla="*/ 135 w 243"/>
                  <a:gd name="T43" fmla="*/ 95 h 223"/>
                  <a:gd name="T44" fmla="*/ 183 w 243"/>
                  <a:gd name="T45" fmla="*/ 70 h 223"/>
                  <a:gd name="T46" fmla="*/ 243 w 243"/>
                  <a:gd name="T47" fmla="*/ 139 h 223"/>
                  <a:gd name="T48" fmla="*/ 243 w 243"/>
                  <a:gd name="T49" fmla="*/ 22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3" h="223">
                    <a:moveTo>
                      <a:pt x="53" y="223"/>
                    </a:moveTo>
                    <a:cubicBezTo>
                      <a:pt x="6" y="223"/>
                      <a:pt x="6" y="223"/>
                      <a:pt x="6" y="223"/>
                    </a:cubicBezTo>
                    <a:cubicBezTo>
                      <a:pt x="6" y="71"/>
                      <a:pt x="6" y="71"/>
                      <a:pt x="6" y="71"/>
                    </a:cubicBezTo>
                    <a:cubicBezTo>
                      <a:pt x="53" y="71"/>
                      <a:pt x="53" y="71"/>
                      <a:pt x="53" y="71"/>
                    </a:cubicBezTo>
                    <a:lnTo>
                      <a:pt x="53" y="223"/>
                    </a:lnTo>
                    <a:close/>
                    <a:moveTo>
                      <a:pt x="28" y="52"/>
                    </a:moveTo>
                    <a:cubicBezTo>
                      <a:pt x="28" y="52"/>
                      <a:pt x="28" y="52"/>
                      <a:pt x="28" y="52"/>
                    </a:cubicBezTo>
                    <a:cubicBezTo>
                      <a:pt x="11" y="52"/>
                      <a:pt x="0" y="41"/>
                      <a:pt x="0" y="26"/>
                    </a:cubicBezTo>
                    <a:cubicBezTo>
                      <a:pt x="0" y="11"/>
                      <a:pt x="11" y="0"/>
                      <a:pt x="29" y="0"/>
                    </a:cubicBezTo>
                    <a:cubicBezTo>
                      <a:pt x="46" y="0"/>
                      <a:pt x="57" y="11"/>
                      <a:pt x="57" y="26"/>
                    </a:cubicBezTo>
                    <a:cubicBezTo>
                      <a:pt x="57" y="41"/>
                      <a:pt x="46" y="52"/>
                      <a:pt x="28" y="52"/>
                    </a:cubicBezTo>
                    <a:close/>
                    <a:moveTo>
                      <a:pt x="243" y="223"/>
                    </a:moveTo>
                    <a:cubicBezTo>
                      <a:pt x="189" y="223"/>
                      <a:pt x="189" y="223"/>
                      <a:pt x="189" y="223"/>
                    </a:cubicBezTo>
                    <a:cubicBezTo>
                      <a:pt x="189" y="145"/>
                      <a:pt x="189" y="145"/>
                      <a:pt x="189" y="145"/>
                    </a:cubicBezTo>
                    <a:cubicBezTo>
                      <a:pt x="189" y="124"/>
                      <a:pt x="181" y="110"/>
                      <a:pt x="162" y="110"/>
                    </a:cubicBezTo>
                    <a:cubicBezTo>
                      <a:pt x="148" y="110"/>
                      <a:pt x="140" y="120"/>
                      <a:pt x="137" y="129"/>
                    </a:cubicBezTo>
                    <a:cubicBezTo>
                      <a:pt x="135" y="132"/>
                      <a:pt x="135" y="136"/>
                      <a:pt x="135" y="141"/>
                    </a:cubicBezTo>
                    <a:cubicBezTo>
                      <a:pt x="135" y="223"/>
                      <a:pt x="135" y="223"/>
                      <a:pt x="135" y="223"/>
                    </a:cubicBezTo>
                    <a:cubicBezTo>
                      <a:pt x="82" y="223"/>
                      <a:pt x="82" y="223"/>
                      <a:pt x="82" y="223"/>
                    </a:cubicBezTo>
                    <a:cubicBezTo>
                      <a:pt x="82" y="223"/>
                      <a:pt x="83" y="84"/>
                      <a:pt x="82" y="71"/>
                    </a:cubicBezTo>
                    <a:cubicBezTo>
                      <a:pt x="135" y="71"/>
                      <a:pt x="135" y="71"/>
                      <a:pt x="135" y="71"/>
                    </a:cubicBezTo>
                    <a:cubicBezTo>
                      <a:pt x="135" y="95"/>
                      <a:pt x="135" y="95"/>
                      <a:pt x="135" y="95"/>
                    </a:cubicBezTo>
                    <a:cubicBezTo>
                      <a:pt x="139" y="85"/>
                      <a:pt x="156" y="70"/>
                      <a:pt x="183" y="70"/>
                    </a:cubicBezTo>
                    <a:cubicBezTo>
                      <a:pt x="216" y="70"/>
                      <a:pt x="243" y="92"/>
                      <a:pt x="243" y="139"/>
                    </a:cubicBezTo>
                    <a:lnTo>
                      <a:pt x="243" y="2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56" name="Freeform 155"/>
            <p:cNvSpPr/>
            <p:nvPr/>
          </p:nvSpPr>
          <p:spPr>
            <a:xfrm>
              <a:off x="1770388"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60" name="Straight Connector 159"/>
          <p:cNvCxnSpPr/>
          <p:nvPr/>
        </p:nvCxnSpPr>
        <p:spPr>
          <a:xfrm>
            <a:off x="6089363" y="5656868"/>
            <a:ext cx="0" cy="50555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61" name="Group 160"/>
          <p:cNvGrpSpPr/>
          <p:nvPr/>
        </p:nvGrpSpPr>
        <p:grpSpPr>
          <a:xfrm>
            <a:off x="5556953" y="5696253"/>
            <a:ext cx="420388" cy="426789"/>
            <a:chOff x="1102660" y="4592433"/>
            <a:chExt cx="420388" cy="426789"/>
          </a:xfrm>
        </p:grpSpPr>
        <p:sp>
          <p:nvSpPr>
            <p:cNvPr id="167" name="Freeform 13"/>
            <p:cNvSpPr>
              <a:spLocks/>
            </p:cNvSpPr>
            <p:nvPr/>
          </p:nvSpPr>
          <p:spPr bwMode="auto">
            <a:xfrm>
              <a:off x="1102660" y="4592433"/>
              <a:ext cx="420388" cy="426789"/>
            </a:xfrm>
            <a:custGeom>
              <a:avLst/>
              <a:gdLst>
                <a:gd name="T0" fmla="*/ 635 w 635"/>
                <a:gd name="T1" fmla="*/ 507 h 635"/>
                <a:gd name="T2" fmla="*/ 507 w 635"/>
                <a:gd name="T3" fmla="*/ 635 h 635"/>
                <a:gd name="T4" fmla="*/ 128 w 635"/>
                <a:gd name="T5" fmla="*/ 635 h 635"/>
                <a:gd name="T6" fmla="*/ 0 w 635"/>
                <a:gd name="T7" fmla="*/ 507 h 635"/>
                <a:gd name="T8" fmla="*/ 0 w 635"/>
                <a:gd name="T9" fmla="*/ 128 h 635"/>
                <a:gd name="T10" fmla="*/ 128 w 635"/>
                <a:gd name="T11" fmla="*/ 0 h 635"/>
                <a:gd name="T12" fmla="*/ 507 w 635"/>
                <a:gd name="T13" fmla="*/ 0 h 635"/>
                <a:gd name="T14" fmla="*/ 635 w 635"/>
                <a:gd name="T15" fmla="*/ 128 h 635"/>
                <a:gd name="T16" fmla="*/ 635 w 635"/>
                <a:gd name="T17" fmla="*/ 50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5" h="635">
                  <a:moveTo>
                    <a:pt x="635" y="507"/>
                  </a:moveTo>
                  <a:cubicBezTo>
                    <a:pt x="635" y="578"/>
                    <a:pt x="578" y="635"/>
                    <a:pt x="507" y="635"/>
                  </a:cubicBezTo>
                  <a:cubicBezTo>
                    <a:pt x="128" y="635"/>
                    <a:pt x="128" y="635"/>
                    <a:pt x="128" y="635"/>
                  </a:cubicBezTo>
                  <a:cubicBezTo>
                    <a:pt x="57" y="635"/>
                    <a:pt x="0" y="578"/>
                    <a:pt x="0" y="507"/>
                  </a:cubicBezTo>
                  <a:cubicBezTo>
                    <a:pt x="0" y="128"/>
                    <a:pt x="0" y="128"/>
                    <a:pt x="0" y="128"/>
                  </a:cubicBezTo>
                  <a:cubicBezTo>
                    <a:pt x="0" y="57"/>
                    <a:pt x="57" y="0"/>
                    <a:pt x="128" y="0"/>
                  </a:cubicBezTo>
                  <a:cubicBezTo>
                    <a:pt x="507" y="0"/>
                    <a:pt x="507" y="0"/>
                    <a:pt x="507" y="0"/>
                  </a:cubicBezTo>
                  <a:cubicBezTo>
                    <a:pt x="578" y="0"/>
                    <a:pt x="635" y="57"/>
                    <a:pt x="635" y="128"/>
                  </a:cubicBezTo>
                  <a:cubicBezTo>
                    <a:pt x="635" y="507"/>
                    <a:pt x="635" y="507"/>
                    <a:pt x="635" y="50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68" name="Group 167"/>
            <p:cNvGrpSpPr/>
            <p:nvPr/>
          </p:nvGrpSpPr>
          <p:grpSpPr>
            <a:xfrm>
              <a:off x="1234965" y="4716202"/>
              <a:ext cx="153644" cy="174984"/>
              <a:chOff x="1234965" y="4716202"/>
              <a:chExt cx="153644" cy="174984"/>
            </a:xfrm>
          </p:grpSpPr>
          <p:sp>
            <p:nvSpPr>
              <p:cNvPr id="170" name="Freeform 16"/>
              <p:cNvSpPr>
                <a:spLocks noEditPoints="1"/>
              </p:cNvSpPr>
              <p:nvPr/>
            </p:nvSpPr>
            <p:spPr bwMode="auto">
              <a:xfrm>
                <a:off x="1234965" y="4716202"/>
                <a:ext cx="113100" cy="174984"/>
              </a:xfrm>
              <a:custGeom>
                <a:avLst/>
                <a:gdLst>
                  <a:gd name="T0" fmla="*/ 146 w 171"/>
                  <a:gd name="T1" fmla="*/ 158 h 261"/>
                  <a:gd name="T2" fmla="*/ 123 w 171"/>
                  <a:gd name="T3" fmla="*/ 139 h 261"/>
                  <a:gd name="T4" fmla="*/ 114 w 171"/>
                  <a:gd name="T5" fmla="*/ 124 h 261"/>
                  <a:gd name="T6" fmla="*/ 124 w 171"/>
                  <a:gd name="T7" fmla="*/ 107 h 261"/>
                  <a:gd name="T8" fmla="*/ 144 w 171"/>
                  <a:gd name="T9" fmla="*/ 88 h 261"/>
                  <a:gd name="T10" fmla="*/ 152 w 171"/>
                  <a:gd name="T11" fmla="*/ 58 h 261"/>
                  <a:gd name="T12" fmla="*/ 143 w 171"/>
                  <a:gd name="T13" fmla="*/ 28 h 261"/>
                  <a:gd name="T14" fmla="*/ 128 w 171"/>
                  <a:gd name="T15" fmla="*/ 12 h 261"/>
                  <a:gd name="T16" fmla="*/ 171 w 171"/>
                  <a:gd name="T17" fmla="*/ 0 h 261"/>
                  <a:gd name="T18" fmla="*/ 70 w 171"/>
                  <a:gd name="T19" fmla="*/ 3 h 261"/>
                  <a:gd name="T20" fmla="*/ 23 w 171"/>
                  <a:gd name="T21" fmla="*/ 41 h 261"/>
                  <a:gd name="T22" fmla="*/ 21 w 171"/>
                  <a:gd name="T23" fmla="*/ 85 h 261"/>
                  <a:gd name="T24" fmla="*/ 50 w 171"/>
                  <a:gd name="T25" fmla="*/ 114 h 261"/>
                  <a:gd name="T26" fmla="*/ 80 w 171"/>
                  <a:gd name="T27" fmla="*/ 119 h 261"/>
                  <a:gd name="T28" fmla="*/ 83 w 171"/>
                  <a:gd name="T29" fmla="*/ 124 h 261"/>
                  <a:gd name="T30" fmla="*/ 85 w 171"/>
                  <a:gd name="T31" fmla="*/ 145 h 261"/>
                  <a:gd name="T32" fmla="*/ 78 w 171"/>
                  <a:gd name="T33" fmla="*/ 156 h 261"/>
                  <a:gd name="T34" fmla="*/ 44 w 171"/>
                  <a:gd name="T35" fmla="*/ 163 h 261"/>
                  <a:gd name="T36" fmla="*/ 6 w 171"/>
                  <a:gd name="T37" fmla="*/ 191 h 261"/>
                  <a:gd name="T38" fmla="*/ 5 w 171"/>
                  <a:gd name="T39" fmla="*/ 231 h 261"/>
                  <a:gd name="T40" fmla="*/ 41 w 171"/>
                  <a:gd name="T41" fmla="*/ 257 h 261"/>
                  <a:gd name="T42" fmla="*/ 113 w 171"/>
                  <a:gd name="T43" fmla="*/ 256 h 261"/>
                  <a:gd name="T44" fmla="*/ 158 w 171"/>
                  <a:gd name="T45" fmla="*/ 220 h 261"/>
                  <a:gd name="T46" fmla="*/ 162 w 171"/>
                  <a:gd name="T47" fmla="*/ 181 h 261"/>
                  <a:gd name="T48" fmla="*/ 90 w 171"/>
                  <a:gd name="T49" fmla="*/ 109 h 261"/>
                  <a:gd name="T50" fmla="*/ 58 w 171"/>
                  <a:gd name="T51" fmla="*/ 87 h 261"/>
                  <a:gd name="T52" fmla="*/ 47 w 171"/>
                  <a:gd name="T53" fmla="*/ 48 h 261"/>
                  <a:gd name="T54" fmla="*/ 55 w 171"/>
                  <a:gd name="T55" fmla="*/ 22 h 261"/>
                  <a:gd name="T56" fmla="*/ 79 w 171"/>
                  <a:gd name="T57" fmla="*/ 11 h 261"/>
                  <a:gd name="T58" fmla="*/ 111 w 171"/>
                  <a:gd name="T59" fmla="*/ 33 h 261"/>
                  <a:gd name="T60" fmla="*/ 122 w 171"/>
                  <a:gd name="T61" fmla="*/ 74 h 261"/>
                  <a:gd name="T62" fmla="*/ 114 w 171"/>
                  <a:gd name="T63" fmla="*/ 99 h 261"/>
                  <a:gd name="T64" fmla="*/ 90 w 171"/>
                  <a:gd name="T65" fmla="*/ 109 h 261"/>
                  <a:gd name="T66" fmla="*/ 91 w 171"/>
                  <a:gd name="T67" fmla="*/ 247 h 261"/>
                  <a:gd name="T68" fmla="*/ 30 w 171"/>
                  <a:gd name="T69" fmla="*/ 205 h 261"/>
                  <a:gd name="T70" fmla="*/ 42 w 171"/>
                  <a:gd name="T71" fmla="*/ 179 h 261"/>
                  <a:gd name="T72" fmla="*/ 60 w 171"/>
                  <a:gd name="T73" fmla="*/ 170 h 261"/>
                  <a:gd name="T74" fmla="*/ 82 w 171"/>
                  <a:gd name="T75" fmla="*/ 165 h 261"/>
                  <a:gd name="T76" fmla="*/ 96 w 171"/>
                  <a:gd name="T77" fmla="*/ 164 h 261"/>
                  <a:gd name="T78" fmla="*/ 104 w 171"/>
                  <a:gd name="T79" fmla="*/ 165 h 261"/>
                  <a:gd name="T80" fmla="*/ 132 w 171"/>
                  <a:gd name="T81" fmla="*/ 188 h 261"/>
                  <a:gd name="T82" fmla="*/ 141 w 171"/>
                  <a:gd name="T83" fmla="*/ 21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1" h="261">
                    <a:moveTo>
                      <a:pt x="155" y="168"/>
                    </a:moveTo>
                    <a:cubicBezTo>
                      <a:pt x="153" y="165"/>
                      <a:pt x="150" y="161"/>
                      <a:pt x="146" y="158"/>
                    </a:cubicBezTo>
                    <a:cubicBezTo>
                      <a:pt x="143" y="155"/>
                      <a:pt x="139" y="152"/>
                      <a:pt x="135" y="148"/>
                    </a:cubicBezTo>
                    <a:cubicBezTo>
                      <a:pt x="123" y="139"/>
                      <a:pt x="123" y="139"/>
                      <a:pt x="123" y="139"/>
                    </a:cubicBezTo>
                    <a:cubicBezTo>
                      <a:pt x="121" y="137"/>
                      <a:pt x="119" y="135"/>
                      <a:pt x="117" y="133"/>
                    </a:cubicBezTo>
                    <a:cubicBezTo>
                      <a:pt x="115" y="131"/>
                      <a:pt x="114" y="128"/>
                      <a:pt x="114" y="124"/>
                    </a:cubicBezTo>
                    <a:cubicBezTo>
                      <a:pt x="114" y="120"/>
                      <a:pt x="115" y="117"/>
                      <a:pt x="117" y="114"/>
                    </a:cubicBezTo>
                    <a:cubicBezTo>
                      <a:pt x="119" y="112"/>
                      <a:pt x="121" y="109"/>
                      <a:pt x="124" y="107"/>
                    </a:cubicBezTo>
                    <a:cubicBezTo>
                      <a:pt x="127" y="104"/>
                      <a:pt x="131" y="101"/>
                      <a:pt x="134" y="98"/>
                    </a:cubicBezTo>
                    <a:cubicBezTo>
                      <a:pt x="138" y="95"/>
                      <a:pt x="141" y="92"/>
                      <a:pt x="144" y="88"/>
                    </a:cubicBezTo>
                    <a:cubicBezTo>
                      <a:pt x="146" y="84"/>
                      <a:pt x="148" y="80"/>
                      <a:pt x="150" y="75"/>
                    </a:cubicBezTo>
                    <a:cubicBezTo>
                      <a:pt x="152" y="70"/>
                      <a:pt x="152" y="65"/>
                      <a:pt x="152" y="58"/>
                    </a:cubicBezTo>
                    <a:cubicBezTo>
                      <a:pt x="152" y="52"/>
                      <a:pt x="152" y="46"/>
                      <a:pt x="150" y="41"/>
                    </a:cubicBezTo>
                    <a:cubicBezTo>
                      <a:pt x="148" y="36"/>
                      <a:pt x="146" y="32"/>
                      <a:pt x="143" y="28"/>
                    </a:cubicBezTo>
                    <a:cubicBezTo>
                      <a:pt x="141" y="24"/>
                      <a:pt x="138" y="21"/>
                      <a:pt x="135" y="18"/>
                    </a:cubicBezTo>
                    <a:cubicBezTo>
                      <a:pt x="133" y="16"/>
                      <a:pt x="130" y="14"/>
                      <a:pt x="128" y="12"/>
                    </a:cubicBezTo>
                    <a:cubicBezTo>
                      <a:pt x="149" y="12"/>
                      <a:pt x="149" y="12"/>
                      <a:pt x="149" y="12"/>
                    </a:cubicBezTo>
                    <a:cubicBezTo>
                      <a:pt x="171" y="0"/>
                      <a:pt x="171" y="0"/>
                      <a:pt x="171" y="0"/>
                    </a:cubicBezTo>
                    <a:cubicBezTo>
                      <a:pt x="101" y="0"/>
                      <a:pt x="101" y="0"/>
                      <a:pt x="101" y="0"/>
                    </a:cubicBezTo>
                    <a:cubicBezTo>
                      <a:pt x="91" y="0"/>
                      <a:pt x="81" y="1"/>
                      <a:pt x="70" y="3"/>
                    </a:cubicBezTo>
                    <a:cubicBezTo>
                      <a:pt x="59" y="6"/>
                      <a:pt x="49" y="11"/>
                      <a:pt x="39" y="19"/>
                    </a:cubicBezTo>
                    <a:cubicBezTo>
                      <a:pt x="32" y="25"/>
                      <a:pt x="26" y="33"/>
                      <a:pt x="23" y="41"/>
                    </a:cubicBezTo>
                    <a:cubicBezTo>
                      <a:pt x="19" y="49"/>
                      <a:pt x="17" y="57"/>
                      <a:pt x="17" y="65"/>
                    </a:cubicBezTo>
                    <a:cubicBezTo>
                      <a:pt x="17" y="71"/>
                      <a:pt x="19" y="78"/>
                      <a:pt x="21" y="85"/>
                    </a:cubicBezTo>
                    <a:cubicBezTo>
                      <a:pt x="24" y="91"/>
                      <a:pt x="27" y="97"/>
                      <a:pt x="32" y="102"/>
                    </a:cubicBezTo>
                    <a:cubicBezTo>
                      <a:pt x="37" y="107"/>
                      <a:pt x="43" y="111"/>
                      <a:pt x="50" y="114"/>
                    </a:cubicBezTo>
                    <a:cubicBezTo>
                      <a:pt x="57" y="117"/>
                      <a:pt x="65" y="119"/>
                      <a:pt x="74" y="119"/>
                    </a:cubicBezTo>
                    <a:cubicBezTo>
                      <a:pt x="76" y="119"/>
                      <a:pt x="78" y="119"/>
                      <a:pt x="80" y="119"/>
                    </a:cubicBezTo>
                    <a:cubicBezTo>
                      <a:pt x="82" y="118"/>
                      <a:pt x="83" y="118"/>
                      <a:pt x="85" y="118"/>
                    </a:cubicBezTo>
                    <a:cubicBezTo>
                      <a:pt x="84" y="120"/>
                      <a:pt x="84" y="122"/>
                      <a:pt x="83" y="124"/>
                    </a:cubicBezTo>
                    <a:cubicBezTo>
                      <a:pt x="82" y="126"/>
                      <a:pt x="82" y="128"/>
                      <a:pt x="82" y="131"/>
                    </a:cubicBezTo>
                    <a:cubicBezTo>
                      <a:pt x="82" y="137"/>
                      <a:pt x="83" y="141"/>
                      <a:pt x="85" y="145"/>
                    </a:cubicBezTo>
                    <a:cubicBezTo>
                      <a:pt x="87" y="148"/>
                      <a:pt x="90" y="152"/>
                      <a:pt x="92" y="155"/>
                    </a:cubicBezTo>
                    <a:cubicBezTo>
                      <a:pt x="88" y="155"/>
                      <a:pt x="84" y="155"/>
                      <a:pt x="78" y="156"/>
                    </a:cubicBezTo>
                    <a:cubicBezTo>
                      <a:pt x="73" y="156"/>
                      <a:pt x="67" y="157"/>
                      <a:pt x="62" y="158"/>
                    </a:cubicBezTo>
                    <a:cubicBezTo>
                      <a:pt x="56" y="159"/>
                      <a:pt x="50" y="161"/>
                      <a:pt x="44" y="163"/>
                    </a:cubicBezTo>
                    <a:cubicBezTo>
                      <a:pt x="37" y="165"/>
                      <a:pt x="32" y="167"/>
                      <a:pt x="27" y="170"/>
                    </a:cubicBezTo>
                    <a:cubicBezTo>
                      <a:pt x="16" y="176"/>
                      <a:pt x="10" y="183"/>
                      <a:pt x="6" y="191"/>
                    </a:cubicBezTo>
                    <a:cubicBezTo>
                      <a:pt x="2" y="199"/>
                      <a:pt x="0" y="206"/>
                      <a:pt x="0" y="212"/>
                    </a:cubicBezTo>
                    <a:cubicBezTo>
                      <a:pt x="0" y="219"/>
                      <a:pt x="2" y="225"/>
                      <a:pt x="5" y="231"/>
                    </a:cubicBezTo>
                    <a:cubicBezTo>
                      <a:pt x="8" y="237"/>
                      <a:pt x="12" y="242"/>
                      <a:pt x="18" y="246"/>
                    </a:cubicBezTo>
                    <a:cubicBezTo>
                      <a:pt x="24" y="251"/>
                      <a:pt x="32" y="255"/>
                      <a:pt x="41" y="257"/>
                    </a:cubicBezTo>
                    <a:cubicBezTo>
                      <a:pt x="51" y="260"/>
                      <a:pt x="62" y="261"/>
                      <a:pt x="74" y="261"/>
                    </a:cubicBezTo>
                    <a:cubicBezTo>
                      <a:pt x="89" y="261"/>
                      <a:pt x="102" y="260"/>
                      <a:pt x="113" y="256"/>
                    </a:cubicBezTo>
                    <a:cubicBezTo>
                      <a:pt x="124" y="252"/>
                      <a:pt x="134" y="247"/>
                      <a:pt x="141" y="241"/>
                    </a:cubicBezTo>
                    <a:cubicBezTo>
                      <a:pt x="149" y="235"/>
                      <a:pt x="154" y="228"/>
                      <a:pt x="158" y="220"/>
                    </a:cubicBezTo>
                    <a:cubicBezTo>
                      <a:pt x="162" y="212"/>
                      <a:pt x="164" y="204"/>
                      <a:pt x="164" y="196"/>
                    </a:cubicBezTo>
                    <a:cubicBezTo>
                      <a:pt x="164" y="191"/>
                      <a:pt x="163" y="185"/>
                      <a:pt x="162" y="181"/>
                    </a:cubicBezTo>
                    <a:cubicBezTo>
                      <a:pt x="160" y="176"/>
                      <a:pt x="158" y="172"/>
                      <a:pt x="155" y="168"/>
                    </a:cubicBezTo>
                    <a:close/>
                    <a:moveTo>
                      <a:pt x="90" y="109"/>
                    </a:moveTo>
                    <a:cubicBezTo>
                      <a:pt x="83" y="109"/>
                      <a:pt x="77" y="107"/>
                      <a:pt x="71" y="103"/>
                    </a:cubicBezTo>
                    <a:cubicBezTo>
                      <a:pt x="66" y="98"/>
                      <a:pt x="61" y="93"/>
                      <a:pt x="58" y="87"/>
                    </a:cubicBezTo>
                    <a:cubicBezTo>
                      <a:pt x="54" y="81"/>
                      <a:pt x="52" y="74"/>
                      <a:pt x="50" y="67"/>
                    </a:cubicBezTo>
                    <a:cubicBezTo>
                      <a:pt x="48" y="60"/>
                      <a:pt x="47" y="54"/>
                      <a:pt x="47" y="48"/>
                    </a:cubicBezTo>
                    <a:cubicBezTo>
                      <a:pt x="47" y="43"/>
                      <a:pt x="48" y="39"/>
                      <a:pt x="49" y="34"/>
                    </a:cubicBezTo>
                    <a:cubicBezTo>
                      <a:pt x="50" y="30"/>
                      <a:pt x="52" y="26"/>
                      <a:pt x="55" y="22"/>
                    </a:cubicBezTo>
                    <a:cubicBezTo>
                      <a:pt x="58" y="19"/>
                      <a:pt x="61" y="16"/>
                      <a:pt x="66" y="14"/>
                    </a:cubicBezTo>
                    <a:cubicBezTo>
                      <a:pt x="70" y="12"/>
                      <a:pt x="74" y="11"/>
                      <a:pt x="79" y="11"/>
                    </a:cubicBezTo>
                    <a:cubicBezTo>
                      <a:pt x="86" y="11"/>
                      <a:pt x="92" y="13"/>
                      <a:pt x="98" y="17"/>
                    </a:cubicBezTo>
                    <a:cubicBezTo>
                      <a:pt x="103" y="22"/>
                      <a:pt x="108" y="27"/>
                      <a:pt x="111" y="33"/>
                    </a:cubicBezTo>
                    <a:cubicBezTo>
                      <a:pt x="115" y="40"/>
                      <a:pt x="118" y="47"/>
                      <a:pt x="120" y="54"/>
                    </a:cubicBezTo>
                    <a:cubicBezTo>
                      <a:pt x="121" y="61"/>
                      <a:pt x="122" y="68"/>
                      <a:pt x="122" y="74"/>
                    </a:cubicBezTo>
                    <a:cubicBezTo>
                      <a:pt x="122" y="78"/>
                      <a:pt x="122" y="82"/>
                      <a:pt x="121" y="86"/>
                    </a:cubicBezTo>
                    <a:cubicBezTo>
                      <a:pt x="120" y="91"/>
                      <a:pt x="118" y="96"/>
                      <a:pt x="114" y="99"/>
                    </a:cubicBezTo>
                    <a:cubicBezTo>
                      <a:pt x="111" y="102"/>
                      <a:pt x="107" y="104"/>
                      <a:pt x="103" y="106"/>
                    </a:cubicBezTo>
                    <a:cubicBezTo>
                      <a:pt x="99" y="108"/>
                      <a:pt x="95" y="109"/>
                      <a:pt x="90" y="109"/>
                    </a:cubicBezTo>
                    <a:close/>
                    <a:moveTo>
                      <a:pt x="128" y="237"/>
                    </a:moveTo>
                    <a:cubicBezTo>
                      <a:pt x="120" y="244"/>
                      <a:pt x="107" y="247"/>
                      <a:pt x="91" y="247"/>
                    </a:cubicBezTo>
                    <a:cubicBezTo>
                      <a:pt x="72" y="247"/>
                      <a:pt x="57" y="243"/>
                      <a:pt x="47" y="235"/>
                    </a:cubicBezTo>
                    <a:cubicBezTo>
                      <a:pt x="36" y="228"/>
                      <a:pt x="30" y="218"/>
                      <a:pt x="30" y="205"/>
                    </a:cubicBezTo>
                    <a:cubicBezTo>
                      <a:pt x="30" y="199"/>
                      <a:pt x="32" y="194"/>
                      <a:pt x="34" y="190"/>
                    </a:cubicBezTo>
                    <a:cubicBezTo>
                      <a:pt x="36" y="186"/>
                      <a:pt x="39" y="182"/>
                      <a:pt x="42" y="179"/>
                    </a:cubicBezTo>
                    <a:cubicBezTo>
                      <a:pt x="46" y="177"/>
                      <a:pt x="49" y="175"/>
                      <a:pt x="52" y="173"/>
                    </a:cubicBezTo>
                    <a:cubicBezTo>
                      <a:pt x="55" y="172"/>
                      <a:pt x="58" y="170"/>
                      <a:pt x="60" y="170"/>
                    </a:cubicBezTo>
                    <a:cubicBezTo>
                      <a:pt x="63" y="169"/>
                      <a:pt x="67" y="168"/>
                      <a:pt x="71" y="167"/>
                    </a:cubicBezTo>
                    <a:cubicBezTo>
                      <a:pt x="75" y="166"/>
                      <a:pt x="79" y="166"/>
                      <a:pt x="82" y="165"/>
                    </a:cubicBezTo>
                    <a:cubicBezTo>
                      <a:pt x="86" y="165"/>
                      <a:pt x="89" y="165"/>
                      <a:pt x="91" y="164"/>
                    </a:cubicBezTo>
                    <a:cubicBezTo>
                      <a:pt x="94" y="164"/>
                      <a:pt x="95" y="164"/>
                      <a:pt x="96" y="164"/>
                    </a:cubicBezTo>
                    <a:cubicBezTo>
                      <a:pt x="98" y="164"/>
                      <a:pt x="99" y="164"/>
                      <a:pt x="100" y="164"/>
                    </a:cubicBezTo>
                    <a:cubicBezTo>
                      <a:pt x="101" y="164"/>
                      <a:pt x="102" y="164"/>
                      <a:pt x="104" y="165"/>
                    </a:cubicBezTo>
                    <a:cubicBezTo>
                      <a:pt x="110" y="169"/>
                      <a:pt x="116" y="173"/>
                      <a:pt x="121" y="177"/>
                    </a:cubicBezTo>
                    <a:cubicBezTo>
                      <a:pt x="125" y="181"/>
                      <a:pt x="129" y="184"/>
                      <a:pt x="132" y="188"/>
                    </a:cubicBezTo>
                    <a:cubicBezTo>
                      <a:pt x="135" y="191"/>
                      <a:pt x="137" y="195"/>
                      <a:pt x="139" y="198"/>
                    </a:cubicBezTo>
                    <a:cubicBezTo>
                      <a:pt x="140" y="202"/>
                      <a:pt x="141" y="206"/>
                      <a:pt x="141" y="210"/>
                    </a:cubicBezTo>
                    <a:cubicBezTo>
                      <a:pt x="141" y="221"/>
                      <a:pt x="137" y="230"/>
                      <a:pt x="128" y="23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1" name="Freeform 17"/>
              <p:cNvSpPr>
                <a:spLocks/>
              </p:cNvSpPr>
              <p:nvPr/>
            </p:nvSpPr>
            <p:spPr bwMode="auto">
              <a:xfrm>
                <a:off x="1343795" y="4773818"/>
                <a:ext cx="44814" cy="44814"/>
              </a:xfrm>
              <a:custGeom>
                <a:avLst/>
                <a:gdLst>
                  <a:gd name="T0" fmla="*/ 13 w 21"/>
                  <a:gd name="T1" fmla="*/ 8 h 21"/>
                  <a:gd name="T2" fmla="*/ 13 w 21"/>
                  <a:gd name="T3" fmla="*/ 0 h 21"/>
                  <a:gd name="T4" fmla="*/ 9 w 21"/>
                  <a:gd name="T5" fmla="*/ 0 h 21"/>
                  <a:gd name="T6" fmla="*/ 9 w 21"/>
                  <a:gd name="T7" fmla="*/ 8 h 21"/>
                  <a:gd name="T8" fmla="*/ 0 w 21"/>
                  <a:gd name="T9" fmla="*/ 8 h 21"/>
                  <a:gd name="T10" fmla="*/ 0 w 21"/>
                  <a:gd name="T11" fmla="*/ 13 h 21"/>
                  <a:gd name="T12" fmla="*/ 9 w 21"/>
                  <a:gd name="T13" fmla="*/ 13 h 21"/>
                  <a:gd name="T14" fmla="*/ 9 w 21"/>
                  <a:gd name="T15" fmla="*/ 21 h 21"/>
                  <a:gd name="T16" fmla="*/ 13 w 21"/>
                  <a:gd name="T17" fmla="*/ 21 h 21"/>
                  <a:gd name="T18" fmla="*/ 13 w 21"/>
                  <a:gd name="T19" fmla="*/ 13 h 21"/>
                  <a:gd name="T20" fmla="*/ 21 w 21"/>
                  <a:gd name="T21" fmla="*/ 13 h 21"/>
                  <a:gd name="T22" fmla="*/ 21 w 21"/>
                  <a:gd name="T23" fmla="*/ 8 h 21"/>
                  <a:gd name="T24" fmla="*/ 13 w 21"/>
                  <a:gd name="T25"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1">
                    <a:moveTo>
                      <a:pt x="13" y="8"/>
                    </a:moveTo>
                    <a:lnTo>
                      <a:pt x="13" y="0"/>
                    </a:lnTo>
                    <a:lnTo>
                      <a:pt x="9" y="0"/>
                    </a:lnTo>
                    <a:lnTo>
                      <a:pt x="9" y="8"/>
                    </a:lnTo>
                    <a:lnTo>
                      <a:pt x="0" y="8"/>
                    </a:lnTo>
                    <a:lnTo>
                      <a:pt x="0" y="13"/>
                    </a:lnTo>
                    <a:lnTo>
                      <a:pt x="9" y="13"/>
                    </a:lnTo>
                    <a:lnTo>
                      <a:pt x="9" y="21"/>
                    </a:lnTo>
                    <a:lnTo>
                      <a:pt x="13" y="21"/>
                    </a:lnTo>
                    <a:lnTo>
                      <a:pt x="13" y="13"/>
                    </a:lnTo>
                    <a:lnTo>
                      <a:pt x="21" y="13"/>
                    </a:lnTo>
                    <a:lnTo>
                      <a:pt x="21" y="8"/>
                    </a:lnTo>
                    <a:lnTo>
                      <a:pt x="13" y="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69" name="Freeform 168"/>
            <p:cNvSpPr/>
            <p:nvPr/>
          </p:nvSpPr>
          <p:spPr>
            <a:xfrm>
              <a:off x="1132854"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2" name="Group 161"/>
          <p:cNvGrpSpPr/>
          <p:nvPr/>
        </p:nvGrpSpPr>
        <p:grpSpPr>
          <a:xfrm>
            <a:off x="6197117" y="5694119"/>
            <a:ext cx="424656" cy="431057"/>
            <a:chOff x="1742824" y="4590299"/>
            <a:chExt cx="424656" cy="431057"/>
          </a:xfrm>
        </p:grpSpPr>
        <p:grpSp>
          <p:nvGrpSpPr>
            <p:cNvPr id="163" name="Group 162"/>
            <p:cNvGrpSpPr/>
            <p:nvPr/>
          </p:nvGrpSpPr>
          <p:grpSpPr>
            <a:xfrm>
              <a:off x="1742824" y="4590299"/>
              <a:ext cx="424656" cy="431057"/>
              <a:chOff x="914400" y="4806466"/>
              <a:chExt cx="424656" cy="431057"/>
            </a:xfrm>
          </p:grpSpPr>
          <p:sp>
            <p:nvSpPr>
              <p:cNvPr id="165" name="Freeform 9"/>
              <p:cNvSpPr>
                <a:spLocks/>
              </p:cNvSpPr>
              <p:nvPr/>
            </p:nvSpPr>
            <p:spPr bwMode="auto">
              <a:xfrm>
                <a:off x="914400" y="4806466"/>
                <a:ext cx="424656" cy="431057"/>
              </a:xfrm>
              <a:custGeom>
                <a:avLst/>
                <a:gdLst>
                  <a:gd name="T0" fmla="*/ 641 w 641"/>
                  <a:gd name="T1" fmla="*/ 512 h 642"/>
                  <a:gd name="T2" fmla="*/ 511 w 641"/>
                  <a:gd name="T3" fmla="*/ 642 h 642"/>
                  <a:gd name="T4" fmla="*/ 130 w 641"/>
                  <a:gd name="T5" fmla="*/ 642 h 642"/>
                  <a:gd name="T6" fmla="*/ 0 w 641"/>
                  <a:gd name="T7" fmla="*/ 512 h 642"/>
                  <a:gd name="T8" fmla="*/ 0 w 641"/>
                  <a:gd name="T9" fmla="*/ 130 h 642"/>
                  <a:gd name="T10" fmla="*/ 130 w 641"/>
                  <a:gd name="T11" fmla="*/ 0 h 642"/>
                  <a:gd name="T12" fmla="*/ 511 w 641"/>
                  <a:gd name="T13" fmla="*/ 0 h 642"/>
                  <a:gd name="T14" fmla="*/ 641 w 641"/>
                  <a:gd name="T15" fmla="*/ 130 h 642"/>
                  <a:gd name="T16" fmla="*/ 641 w 641"/>
                  <a:gd name="T17" fmla="*/ 512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642">
                    <a:moveTo>
                      <a:pt x="641" y="512"/>
                    </a:moveTo>
                    <a:cubicBezTo>
                      <a:pt x="641" y="584"/>
                      <a:pt x="583" y="642"/>
                      <a:pt x="511" y="642"/>
                    </a:cubicBezTo>
                    <a:cubicBezTo>
                      <a:pt x="130" y="642"/>
                      <a:pt x="130" y="642"/>
                      <a:pt x="130" y="642"/>
                    </a:cubicBezTo>
                    <a:cubicBezTo>
                      <a:pt x="58" y="642"/>
                      <a:pt x="0" y="584"/>
                      <a:pt x="0" y="512"/>
                    </a:cubicBezTo>
                    <a:cubicBezTo>
                      <a:pt x="0" y="130"/>
                      <a:pt x="0" y="130"/>
                      <a:pt x="0" y="130"/>
                    </a:cubicBezTo>
                    <a:cubicBezTo>
                      <a:pt x="0" y="59"/>
                      <a:pt x="58" y="0"/>
                      <a:pt x="130" y="0"/>
                    </a:cubicBezTo>
                    <a:cubicBezTo>
                      <a:pt x="511" y="0"/>
                      <a:pt x="511" y="0"/>
                      <a:pt x="511" y="0"/>
                    </a:cubicBezTo>
                    <a:cubicBezTo>
                      <a:pt x="583" y="0"/>
                      <a:pt x="641" y="59"/>
                      <a:pt x="641" y="130"/>
                    </a:cubicBezTo>
                    <a:cubicBezTo>
                      <a:pt x="641" y="512"/>
                      <a:pt x="641" y="512"/>
                      <a:pt x="641" y="512"/>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6" name="Freeform 12"/>
              <p:cNvSpPr>
                <a:spLocks noEditPoints="1"/>
              </p:cNvSpPr>
              <p:nvPr/>
            </p:nvSpPr>
            <p:spPr bwMode="auto">
              <a:xfrm>
                <a:off x="1044570" y="4947306"/>
                <a:ext cx="162180" cy="149376"/>
              </a:xfrm>
              <a:custGeom>
                <a:avLst/>
                <a:gdLst>
                  <a:gd name="T0" fmla="*/ 53 w 243"/>
                  <a:gd name="T1" fmla="*/ 223 h 223"/>
                  <a:gd name="T2" fmla="*/ 6 w 243"/>
                  <a:gd name="T3" fmla="*/ 223 h 223"/>
                  <a:gd name="T4" fmla="*/ 6 w 243"/>
                  <a:gd name="T5" fmla="*/ 71 h 223"/>
                  <a:gd name="T6" fmla="*/ 53 w 243"/>
                  <a:gd name="T7" fmla="*/ 71 h 223"/>
                  <a:gd name="T8" fmla="*/ 53 w 243"/>
                  <a:gd name="T9" fmla="*/ 223 h 223"/>
                  <a:gd name="T10" fmla="*/ 28 w 243"/>
                  <a:gd name="T11" fmla="*/ 52 h 223"/>
                  <a:gd name="T12" fmla="*/ 28 w 243"/>
                  <a:gd name="T13" fmla="*/ 52 h 223"/>
                  <a:gd name="T14" fmla="*/ 0 w 243"/>
                  <a:gd name="T15" fmla="*/ 26 h 223"/>
                  <a:gd name="T16" fmla="*/ 29 w 243"/>
                  <a:gd name="T17" fmla="*/ 0 h 223"/>
                  <a:gd name="T18" fmla="*/ 57 w 243"/>
                  <a:gd name="T19" fmla="*/ 26 h 223"/>
                  <a:gd name="T20" fmla="*/ 28 w 243"/>
                  <a:gd name="T21" fmla="*/ 52 h 223"/>
                  <a:gd name="T22" fmla="*/ 243 w 243"/>
                  <a:gd name="T23" fmla="*/ 223 h 223"/>
                  <a:gd name="T24" fmla="*/ 189 w 243"/>
                  <a:gd name="T25" fmla="*/ 223 h 223"/>
                  <a:gd name="T26" fmla="*/ 189 w 243"/>
                  <a:gd name="T27" fmla="*/ 145 h 223"/>
                  <a:gd name="T28" fmla="*/ 162 w 243"/>
                  <a:gd name="T29" fmla="*/ 110 h 223"/>
                  <a:gd name="T30" fmla="*/ 137 w 243"/>
                  <a:gd name="T31" fmla="*/ 129 h 223"/>
                  <a:gd name="T32" fmla="*/ 135 w 243"/>
                  <a:gd name="T33" fmla="*/ 141 h 223"/>
                  <a:gd name="T34" fmla="*/ 135 w 243"/>
                  <a:gd name="T35" fmla="*/ 223 h 223"/>
                  <a:gd name="T36" fmla="*/ 82 w 243"/>
                  <a:gd name="T37" fmla="*/ 223 h 223"/>
                  <a:gd name="T38" fmla="*/ 82 w 243"/>
                  <a:gd name="T39" fmla="*/ 71 h 223"/>
                  <a:gd name="T40" fmla="*/ 135 w 243"/>
                  <a:gd name="T41" fmla="*/ 71 h 223"/>
                  <a:gd name="T42" fmla="*/ 135 w 243"/>
                  <a:gd name="T43" fmla="*/ 95 h 223"/>
                  <a:gd name="T44" fmla="*/ 183 w 243"/>
                  <a:gd name="T45" fmla="*/ 70 h 223"/>
                  <a:gd name="T46" fmla="*/ 243 w 243"/>
                  <a:gd name="T47" fmla="*/ 139 h 223"/>
                  <a:gd name="T48" fmla="*/ 243 w 243"/>
                  <a:gd name="T49" fmla="*/ 22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3" h="223">
                    <a:moveTo>
                      <a:pt x="53" y="223"/>
                    </a:moveTo>
                    <a:cubicBezTo>
                      <a:pt x="6" y="223"/>
                      <a:pt x="6" y="223"/>
                      <a:pt x="6" y="223"/>
                    </a:cubicBezTo>
                    <a:cubicBezTo>
                      <a:pt x="6" y="71"/>
                      <a:pt x="6" y="71"/>
                      <a:pt x="6" y="71"/>
                    </a:cubicBezTo>
                    <a:cubicBezTo>
                      <a:pt x="53" y="71"/>
                      <a:pt x="53" y="71"/>
                      <a:pt x="53" y="71"/>
                    </a:cubicBezTo>
                    <a:lnTo>
                      <a:pt x="53" y="223"/>
                    </a:lnTo>
                    <a:close/>
                    <a:moveTo>
                      <a:pt x="28" y="52"/>
                    </a:moveTo>
                    <a:cubicBezTo>
                      <a:pt x="28" y="52"/>
                      <a:pt x="28" y="52"/>
                      <a:pt x="28" y="52"/>
                    </a:cubicBezTo>
                    <a:cubicBezTo>
                      <a:pt x="11" y="52"/>
                      <a:pt x="0" y="41"/>
                      <a:pt x="0" y="26"/>
                    </a:cubicBezTo>
                    <a:cubicBezTo>
                      <a:pt x="0" y="11"/>
                      <a:pt x="11" y="0"/>
                      <a:pt x="29" y="0"/>
                    </a:cubicBezTo>
                    <a:cubicBezTo>
                      <a:pt x="46" y="0"/>
                      <a:pt x="57" y="11"/>
                      <a:pt x="57" y="26"/>
                    </a:cubicBezTo>
                    <a:cubicBezTo>
                      <a:pt x="57" y="41"/>
                      <a:pt x="46" y="52"/>
                      <a:pt x="28" y="52"/>
                    </a:cubicBezTo>
                    <a:close/>
                    <a:moveTo>
                      <a:pt x="243" y="223"/>
                    </a:moveTo>
                    <a:cubicBezTo>
                      <a:pt x="189" y="223"/>
                      <a:pt x="189" y="223"/>
                      <a:pt x="189" y="223"/>
                    </a:cubicBezTo>
                    <a:cubicBezTo>
                      <a:pt x="189" y="145"/>
                      <a:pt x="189" y="145"/>
                      <a:pt x="189" y="145"/>
                    </a:cubicBezTo>
                    <a:cubicBezTo>
                      <a:pt x="189" y="124"/>
                      <a:pt x="181" y="110"/>
                      <a:pt x="162" y="110"/>
                    </a:cubicBezTo>
                    <a:cubicBezTo>
                      <a:pt x="148" y="110"/>
                      <a:pt x="140" y="120"/>
                      <a:pt x="137" y="129"/>
                    </a:cubicBezTo>
                    <a:cubicBezTo>
                      <a:pt x="135" y="132"/>
                      <a:pt x="135" y="136"/>
                      <a:pt x="135" y="141"/>
                    </a:cubicBezTo>
                    <a:cubicBezTo>
                      <a:pt x="135" y="223"/>
                      <a:pt x="135" y="223"/>
                      <a:pt x="135" y="223"/>
                    </a:cubicBezTo>
                    <a:cubicBezTo>
                      <a:pt x="82" y="223"/>
                      <a:pt x="82" y="223"/>
                      <a:pt x="82" y="223"/>
                    </a:cubicBezTo>
                    <a:cubicBezTo>
                      <a:pt x="82" y="223"/>
                      <a:pt x="83" y="84"/>
                      <a:pt x="82" y="71"/>
                    </a:cubicBezTo>
                    <a:cubicBezTo>
                      <a:pt x="135" y="71"/>
                      <a:pt x="135" y="71"/>
                      <a:pt x="135" y="71"/>
                    </a:cubicBezTo>
                    <a:cubicBezTo>
                      <a:pt x="135" y="95"/>
                      <a:pt x="135" y="95"/>
                      <a:pt x="135" y="95"/>
                    </a:cubicBezTo>
                    <a:cubicBezTo>
                      <a:pt x="139" y="85"/>
                      <a:pt x="156" y="70"/>
                      <a:pt x="183" y="70"/>
                    </a:cubicBezTo>
                    <a:cubicBezTo>
                      <a:pt x="216" y="70"/>
                      <a:pt x="243" y="92"/>
                      <a:pt x="243" y="139"/>
                    </a:cubicBezTo>
                    <a:lnTo>
                      <a:pt x="243" y="2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64" name="Freeform 163"/>
            <p:cNvSpPr/>
            <p:nvPr/>
          </p:nvSpPr>
          <p:spPr>
            <a:xfrm>
              <a:off x="1770388"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73" name="Straight Connector 172"/>
          <p:cNvCxnSpPr/>
          <p:nvPr/>
        </p:nvCxnSpPr>
        <p:spPr>
          <a:xfrm>
            <a:off x="9790796" y="5656868"/>
            <a:ext cx="0" cy="50555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74" name="Group 173"/>
          <p:cNvGrpSpPr/>
          <p:nvPr/>
        </p:nvGrpSpPr>
        <p:grpSpPr>
          <a:xfrm>
            <a:off x="9258386" y="5696253"/>
            <a:ext cx="420388" cy="426789"/>
            <a:chOff x="1102660" y="4592433"/>
            <a:chExt cx="420388" cy="426789"/>
          </a:xfrm>
        </p:grpSpPr>
        <p:sp>
          <p:nvSpPr>
            <p:cNvPr id="180" name="Freeform 13"/>
            <p:cNvSpPr>
              <a:spLocks/>
            </p:cNvSpPr>
            <p:nvPr/>
          </p:nvSpPr>
          <p:spPr bwMode="auto">
            <a:xfrm>
              <a:off x="1102660" y="4592433"/>
              <a:ext cx="420388" cy="426789"/>
            </a:xfrm>
            <a:custGeom>
              <a:avLst/>
              <a:gdLst>
                <a:gd name="T0" fmla="*/ 635 w 635"/>
                <a:gd name="T1" fmla="*/ 507 h 635"/>
                <a:gd name="T2" fmla="*/ 507 w 635"/>
                <a:gd name="T3" fmla="*/ 635 h 635"/>
                <a:gd name="T4" fmla="*/ 128 w 635"/>
                <a:gd name="T5" fmla="*/ 635 h 635"/>
                <a:gd name="T6" fmla="*/ 0 w 635"/>
                <a:gd name="T7" fmla="*/ 507 h 635"/>
                <a:gd name="T8" fmla="*/ 0 w 635"/>
                <a:gd name="T9" fmla="*/ 128 h 635"/>
                <a:gd name="T10" fmla="*/ 128 w 635"/>
                <a:gd name="T11" fmla="*/ 0 h 635"/>
                <a:gd name="T12" fmla="*/ 507 w 635"/>
                <a:gd name="T13" fmla="*/ 0 h 635"/>
                <a:gd name="T14" fmla="*/ 635 w 635"/>
                <a:gd name="T15" fmla="*/ 128 h 635"/>
                <a:gd name="T16" fmla="*/ 635 w 635"/>
                <a:gd name="T17" fmla="*/ 50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5" h="635">
                  <a:moveTo>
                    <a:pt x="635" y="507"/>
                  </a:moveTo>
                  <a:cubicBezTo>
                    <a:pt x="635" y="578"/>
                    <a:pt x="578" y="635"/>
                    <a:pt x="507" y="635"/>
                  </a:cubicBezTo>
                  <a:cubicBezTo>
                    <a:pt x="128" y="635"/>
                    <a:pt x="128" y="635"/>
                    <a:pt x="128" y="635"/>
                  </a:cubicBezTo>
                  <a:cubicBezTo>
                    <a:pt x="57" y="635"/>
                    <a:pt x="0" y="578"/>
                    <a:pt x="0" y="507"/>
                  </a:cubicBezTo>
                  <a:cubicBezTo>
                    <a:pt x="0" y="128"/>
                    <a:pt x="0" y="128"/>
                    <a:pt x="0" y="128"/>
                  </a:cubicBezTo>
                  <a:cubicBezTo>
                    <a:pt x="0" y="57"/>
                    <a:pt x="57" y="0"/>
                    <a:pt x="128" y="0"/>
                  </a:cubicBezTo>
                  <a:cubicBezTo>
                    <a:pt x="507" y="0"/>
                    <a:pt x="507" y="0"/>
                    <a:pt x="507" y="0"/>
                  </a:cubicBezTo>
                  <a:cubicBezTo>
                    <a:pt x="578" y="0"/>
                    <a:pt x="635" y="57"/>
                    <a:pt x="635" y="128"/>
                  </a:cubicBezTo>
                  <a:cubicBezTo>
                    <a:pt x="635" y="507"/>
                    <a:pt x="635" y="507"/>
                    <a:pt x="635" y="50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81" name="Group 180"/>
            <p:cNvGrpSpPr/>
            <p:nvPr/>
          </p:nvGrpSpPr>
          <p:grpSpPr>
            <a:xfrm>
              <a:off x="1234965" y="4716202"/>
              <a:ext cx="153644" cy="174984"/>
              <a:chOff x="1234965" y="4716202"/>
              <a:chExt cx="153644" cy="174984"/>
            </a:xfrm>
          </p:grpSpPr>
          <p:sp>
            <p:nvSpPr>
              <p:cNvPr id="183" name="Freeform 16"/>
              <p:cNvSpPr>
                <a:spLocks noEditPoints="1"/>
              </p:cNvSpPr>
              <p:nvPr/>
            </p:nvSpPr>
            <p:spPr bwMode="auto">
              <a:xfrm>
                <a:off x="1234965" y="4716202"/>
                <a:ext cx="113100" cy="174984"/>
              </a:xfrm>
              <a:custGeom>
                <a:avLst/>
                <a:gdLst>
                  <a:gd name="T0" fmla="*/ 146 w 171"/>
                  <a:gd name="T1" fmla="*/ 158 h 261"/>
                  <a:gd name="T2" fmla="*/ 123 w 171"/>
                  <a:gd name="T3" fmla="*/ 139 h 261"/>
                  <a:gd name="T4" fmla="*/ 114 w 171"/>
                  <a:gd name="T5" fmla="*/ 124 h 261"/>
                  <a:gd name="T6" fmla="*/ 124 w 171"/>
                  <a:gd name="T7" fmla="*/ 107 h 261"/>
                  <a:gd name="T8" fmla="*/ 144 w 171"/>
                  <a:gd name="T9" fmla="*/ 88 h 261"/>
                  <a:gd name="T10" fmla="*/ 152 w 171"/>
                  <a:gd name="T11" fmla="*/ 58 h 261"/>
                  <a:gd name="T12" fmla="*/ 143 w 171"/>
                  <a:gd name="T13" fmla="*/ 28 h 261"/>
                  <a:gd name="T14" fmla="*/ 128 w 171"/>
                  <a:gd name="T15" fmla="*/ 12 h 261"/>
                  <a:gd name="T16" fmla="*/ 171 w 171"/>
                  <a:gd name="T17" fmla="*/ 0 h 261"/>
                  <a:gd name="T18" fmla="*/ 70 w 171"/>
                  <a:gd name="T19" fmla="*/ 3 h 261"/>
                  <a:gd name="T20" fmla="*/ 23 w 171"/>
                  <a:gd name="T21" fmla="*/ 41 h 261"/>
                  <a:gd name="T22" fmla="*/ 21 w 171"/>
                  <a:gd name="T23" fmla="*/ 85 h 261"/>
                  <a:gd name="T24" fmla="*/ 50 w 171"/>
                  <a:gd name="T25" fmla="*/ 114 h 261"/>
                  <a:gd name="T26" fmla="*/ 80 w 171"/>
                  <a:gd name="T27" fmla="*/ 119 h 261"/>
                  <a:gd name="T28" fmla="*/ 83 w 171"/>
                  <a:gd name="T29" fmla="*/ 124 h 261"/>
                  <a:gd name="T30" fmla="*/ 85 w 171"/>
                  <a:gd name="T31" fmla="*/ 145 h 261"/>
                  <a:gd name="T32" fmla="*/ 78 w 171"/>
                  <a:gd name="T33" fmla="*/ 156 h 261"/>
                  <a:gd name="T34" fmla="*/ 44 w 171"/>
                  <a:gd name="T35" fmla="*/ 163 h 261"/>
                  <a:gd name="T36" fmla="*/ 6 w 171"/>
                  <a:gd name="T37" fmla="*/ 191 h 261"/>
                  <a:gd name="T38" fmla="*/ 5 w 171"/>
                  <a:gd name="T39" fmla="*/ 231 h 261"/>
                  <a:gd name="T40" fmla="*/ 41 w 171"/>
                  <a:gd name="T41" fmla="*/ 257 h 261"/>
                  <a:gd name="T42" fmla="*/ 113 w 171"/>
                  <a:gd name="T43" fmla="*/ 256 h 261"/>
                  <a:gd name="T44" fmla="*/ 158 w 171"/>
                  <a:gd name="T45" fmla="*/ 220 h 261"/>
                  <a:gd name="T46" fmla="*/ 162 w 171"/>
                  <a:gd name="T47" fmla="*/ 181 h 261"/>
                  <a:gd name="T48" fmla="*/ 90 w 171"/>
                  <a:gd name="T49" fmla="*/ 109 h 261"/>
                  <a:gd name="T50" fmla="*/ 58 w 171"/>
                  <a:gd name="T51" fmla="*/ 87 h 261"/>
                  <a:gd name="T52" fmla="*/ 47 w 171"/>
                  <a:gd name="T53" fmla="*/ 48 h 261"/>
                  <a:gd name="T54" fmla="*/ 55 w 171"/>
                  <a:gd name="T55" fmla="*/ 22 h 261"/>
                  <a:gd name="T56" fmla="*/ 79 w 171"/>
                  <a:gd name="T57" fmla="*/ 11 h 261"/>
                  <a:gd name="T58" fmla="*/ 111 w 171"/>
                  <a:gd name="T59" fmla="*/ 33 h 261"/>
                  <a:gd name="T60" fmla="*/ 122 w 171"/>
                  <a:gd name="T61" fmla="*/ 74 h 261"/>
                  <a:gd name="T62" fmla="*/ 114 w 171"/>
                  <a:gd name="T63" fmla="*/ 99 h 261"/>
                  <a:gd name="T64" fmla="*/ 90 w 171"/>
                  <a:gd name="T65" fmla="*/ 109 h 261"/>
                  <a:gd name="T66" fmla="*/ 91 w 171"/>
                  <a:gd name="T67" fmla="*/ 247 h 261"/>
                  <a:gd name="T68" fmla="*/ 30 w 171"/>
                  <a:gd name="T69" fmla="*/ 205 h 261"/>
                  <a:gd name="T70" fmla="*/ 42 w 171"/>
                  <a:gd name="T71" fmla="*/ 179 h 261"/>
                  <a:gd name="T72" fmla="*/ 60 w 171"/>
                  <a:gd name="T73" fmla="*/ 170 h 261"/>
                  <a:gd name="T74" fmla="*/ 82 w 171"/>
                  <a:gd name="T75" fmla="*/ 165 h 261"/>
                  <a:gd name="T76" fmla="*/ 96 w 171"/>
                  <a:gd name="T77" fmla="*/ 164 h 261"/>
                  <a:gd name="T78" fmla="*/ 104 w 171"/>
                  <a:gd name="T79" fmla="*/ 165 h 261"/>
                  <a:gd name="T80" fmla="*/ 132 w 171"/>
                  <a:gd name="T81" fmla="*/ 188 h 261"/>
                  <a:gd name="T82" fmla="*/ 141 w 171"/>
                  <a:gd name="T83" fmla="*/ 21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1" h="261">
                    <a:moveTo>
                      <a:pt x="155" y="168"/>
                    </a:moveTo>
                    <a:cubicBezTo>
                      <a:pt x="153" y="165"/>
                      <a:pt x="150" y="161"/>
                      <a:pt x="146" y="158"/>
                    </a:cubicBezTo>
                    <a:cubicBezTo>
                      <a:pt x="143" y="155"/>
                      <a:pt x="139" y="152"/>
                      <a:pt x="135" y="148"/>
                    </a:cubicBezTo>
                    <a:cubicBezTo>
                      <a:pt x="123" y="139"/>
                      <a:pt x="123" y="139"/>
                      <a:pt x="123" y="139"/>
                    </a:cubicBezTo>
                    <a:cubicBezTo>
                      <a:pt x="121" y="137"/>
                      <a:pt x="119" y="135"/>
                      <a:pt x="117" y="133"/>
                    </a:cubicBezTo>
                    <a:cubicBezTo>
                      <a:pt x="115" y="131"/>
                      <a:pt x="114" y="128"/>
                      <a:pt x="114" y="124"/>
                    </a:cubicBezTo>
                    <a:cubicBezTo>
                      <a:pt x="114" y="120"/>
                      <a:pt x="115" y="117"/>
                      <a:pt x="117" y="114"/>
                    </a:cubicBezTo>
                    <a:cubicBezTo>
                      <a:pt x="119" y="112"/>
                      <a:pt x="121" y="109"/>
                      <a:pt x="124" y="107"/>
                    </a:cubicBezTo>
                    <a:cubicBezTo>
                      <a:pt x="127" y="104"/>
                      <a:pt x="131" y="101"/>
                      <a:pt x="134" y="98"/>
                    </a:cubicBezTo>
                    <a:cubicBezTo>
                      <a:pt x="138" y="95"/>
                      <a:pt x="141" y="92"/>
                      <a:pt x="144" y="88"/>
                    </a:cubicBezTo>
                    <a:cubicBezTo>
                      <a:pt x="146" y="84"/>
                      <a:pt x="148" y="80"/>
                      <a:pt x="150" y="75"/>
                    </a:cubicBezTo>
                    <a:cubicBezTo>
                      <a:pt x="152" y="70"/>
                      <a:pt x="152" y="65"/>
                      <a:pt x="152" y="58"/>
                    </a:cubicBezTo>
                    <a:cubicBezTo>
                      <a:pt x="152" y="52"/>
                      <a:pt x="152" y="46"/>
                      <a:pt x="150" y="41"/>
                    </a:cubicBezTo>
                    <a:cubicBezTo>
                      <a:pt x="148" y="36"/>
                      <a:pt x="146" y="32"/>
                      <a:pt x="143" y="28"/>
                    </a:cubicBezTo>
                    <a:cubicBezTo>
                      <a:pt x="141" y="24"/>
                      <a:pt x="138" y="21"/>
                      <a:pt x="135" y="18"/>
                    </a:cubicBezTo>
                    <a:cubicBezTo>
                      <a:pt x="133" y="16"/>
                      <a:pt x="130" y="14"/>
                      <a:pt x="128" y="12"/>
                    </a:cubicBezTo>
                    <a:cubicBezTo>
                      <a:pt x="149" y="12"/>
                      <a:pt x="149" y="12"/>
                      <a:pt x="149" y="12"/>
                    </a:cubicBezTo>
                    <a:cubicBezTo>
                      <a:pt x="171" y="0"/>
                      <a:pt x="171" y="0"/>
                      <a:pt x="171" y="0"/>
                    </a:cubicBezTo>
                    <a:cubicBezTo>
                      <a:pt x="101" y="0"/>
                      <a:pt x="101" y="0"/>
                      <a:pt x="101" y="0"/>
                    </a:cubicBezTo>
                    <a:cubicBezTo>
                      <a:pt x="91" y="0"/>
                      <a:pt x="81" y="1"/>
                      <a:pt x="70" y="3"/>
                    </a:cubicBezTo>
                    <a:cubicBezTo>
                      <a:pt x="59" y="6"/>
                      <a:pt x="49" y="11"/>
                      <a:pt x="39" y="19"/>
                    </a:cubicBezTo>
                    <a:cubicBezTo>
                      <a:pt x="32" y="25"/>
                      <a:pt x="26" y="33"/>
                      <a:pt x="23" y="41"/>
                    </a:cubicBezTo>
                    <a:cubicBezTo>
                      <a:pt x="19" y="49"/>
                      <a:pt x="17" y="57"/>
                      <a:pt x="17" y="65"/>
                    </a:cubicBezTo>
                    <a:cubicBezTo>
                      <a:pt x="17" y="71"/>
                      <a:pt x="19" y="78"/>
                      <a:pt x="21" y="85"/>
                    </a:cubicBezTo>
                    <a:cubicBezTo>
                      <a:pt x="24" y="91"/>
                      <a:pt x="27" y="97"/>
                      <a:pt x="32" y="102"/>
                    </a:cubicBezTo>
                    <a:cubicBezTo>
                      <a:pt x="37" y="107"/>
                      <a:pt x="43" y="111"/>
                      <a:pt x="50" y="114"/>
                    </a:cubicBezTo>
                    <a:cubicBezTo>
                      <a:pt x="57" y="117"/>
                      <a:pt x="65" y="119"/>
                      <a:pt x="74" y="119"/>
                    </a:cubicBezTo>
                    <a:cubicBezTo>
                      <a:pt x="76" y="119"/>
                      <a:pt x="78" y="119"/>
                      <a:pt x="80" y="119"/>
                    </a:cubicBezTo>
                    <a:cubicBezTo>
                      <a:pt x="82" y="118"/>
                      <a:pt x="83" y="118"/>
                      <a:pt x="85" y="118"/>
                    </a:cubicBezTo>
                    <a:cubicBezTo>
                      <a:pt x="84" y="120"/>
                      <a:pt x="84" y="122"/>
                      <a:pt x="83" y="124"/>
                    </a:cubicBezTo>
                    <a:cubicBezTo>
                      <a:pt x="82" y="126"/>
                      <a:pt x="82" y="128"/>
                      <a:pt x="82" y="131"/>
                    </a:cubicBezTo>
                    <a:cubicBezTo>
                      <a:pt x="82" y="137"/>
                      <a:pt x="83" y="141"/>
                      <a:pt x="85" y="145"/>
                    </a:cubicBezTo>
                    <a:cubicBezTo>
                      <a:pt x="87" y="148"/>
                      <a:pt x="90" y="152"/>
                      <a:pt x="92" y="155"/>
                    </a:cubicBezTo>
                    <a:cubicBezTo>
                      <a:pt x="88" y="155"/>
                      <a:pt x="84" y="155"/>
                      <a:pt x="78" y="156"/>
                    </a:cubicBezTo>
                    <a:cubicBezTo>
                      <a:pt x="73" y="156"/>
                      <a:pt x="67" y="157"/>
                      <a:pt x="62" y="158"/>
                    </a:cubicBezTo>
                    <a:cubicBezTo>
                      <a:pt x="56" y="159"/>
                      <a:pt x="50" y="161"/>
                      <a:pt x="44" y="163"/>
                    </a:cubicBezTo>
                    <a:cubicBezTo>
                      <a:pt x="37" y="165"/>
                      <a:pt x="32" y="167"/>
                      <a:pt x="27" y="170"/>
                    </a:cubicBezTo>
                    <a:cubicBezTo>
                      <a:pt x="16" y="176"/>
                      <a:pt x="10" y="183"/>
                      <a:pt x="6" y="191"/>
                    </a:cubicBezTo>
                    <a:cubicBezTo>
                      <a:pt x="2" y="199"/>
                      <a:pt x="0" y="206"/>
                      <a:pt x="0" y="212"/>
                    </a:cubicBezTo>
                    <a:cubicBezTo>
                      <a:pt x="0" y="219"/>
                      <a:pt x="2" y="225"/>
                      <a:pt x="5" y="231"/>
                    </a:cubicBezTo>
                    <a:cubicBezTo>
                      <a:pt x="8" y="237"/>
                      <a:pt x="12" y="242"/>
                      <a:pt x="18" y="246"/>
                    </a:cubicBezTo>
                    <a:cubicBezTo>
                      <a:pt x="24" y="251"/>
                      <a:pt x="32" y="255"/>
                      <a:pt x="41" y="257"/>
                    </a:cubicBezTo>
                    <a:cubicBezTo>
                      <a:pt x="51" y="260"/>
                      <a:pt x="62" y="261"/>
                      <a:pt x="74" y="261"/>
                    </a:cubicBezTo>
                    <a:cubicBezTo>
                      <a:pt x="89" y="261"/>
                      <a:pt x="102" y="260"/>
                      <a:pt x="113" y="256"/>
                    </a:cubicBezTo>
                    <a:cubicBezTo>
                      <a:pt x="124" y="252"/>
                      <a:pt x="134" y="247"/>
                      <a:pt x="141" y="241"/>
                    </a:cubicBezTo>
                    <a:cubicBezTo>
                      <a:pt x="149" y="235"/>
                      <a:pt x="154" y="228"/>
                      <a:pt x="158" y="220"/>
                    </a:cubicBezTo>
                    <a:cubicBezTo>
                      <a:pt x="162" y="212"/>
                      <a:pt x="164" y="204"/>
                      <a:pt x="164" y="196"/>
                    </a:cubicBezTo>
                    <a:cubicBezTo>
                      <a:pt x="164" y="191"/>
                      <a:pt x="163" y="185"/>
                      <a:pt x="162" y="181"/>
                    </a:cubicBezTo>
                    <a:cubicBezTo>
                      <a:pt x="160" y="176"/>
                      <a:pt x="158" y="172"/>
                      <a:pt x="155" y="168"/>
                    </a:cubicBezTo>
                    <a:close/>
                    <a:moveTo>
                      <a:pt x="90" y="109"/>
                    </a:moveTo>
                    <a:cubicBezTo>
                      <a:pt x="83" y="109"/>
                      <a:pt x="77" y="107"/>
                      <a:pt x="71" y="103"/>
                    </a:cubicBezTo>
                    <a:cubicBezTo>
                      <a:pt x="66" y="98"/>
                      <a:pt x="61" y="93"/>
                      <a:pt x="58" y="87"/>
                    </a:cubicBezTo>
                    <a:cubicBezTo>
                      <a:pt x="54" y="81"/>
                      <a:pt x="52" y="74"/>
                      <a:pt x="50" y="67"/>
                    </a:cubicBezTo>
                    <a:cubicBezTo>
                      <a:pt x="48" y="60"/>
                      <a:pt x="47" y="54"/>
                      <a:pt x="47" y="48"/>
                    </a:cubicBezTo>
                    <a:cubicBezTo>
                      <a:pt x="47" y="43"/>
                      <a:pt x="48" y="39"/>
                      <a:pt x="49" y="34"/>
                    </a:cubicBezTo>
                    <a:cubicBezTo>
                      <a:pt x="50" y="30"/>
                      <a:pt x="52" y="26"/>
                      <a:pt x="55" y="22"/>
                    </a:cubicBezTo>
                    <a:cubicBezTo>
                      <a:pt x="58" y="19"/>
                      <a:pt x="61" y="16"/>
                      <a:pt x="66" y="14"/>
                    </a:cubicBezTo>
                    <a:cubicBezTo>
                      <a:pt x="70" y="12"/>
                      <a:pt x="74" y="11"/>
                      <a:pt x="79" y="11"/>
                    </a:cubicBezTo>
                    <a:cubicBezTo>
                      <a:pt x="86" y="11"/>
                      <a:pt x="92" y="13"/>
                      <a:pt x="98" y="17"/>
                    </a:cubicBezTo>
                    <a:cubicBezTo>
                      <a:pt x="103" y="22"/>
                      <a:pt x="108" y="27"/>
                      <a:pt x="111" y="33"/>
                    </a:cubicBezTo>
                    <a:cubicBezTo>
                      <a:pt x="115" y="40"/>
                      <a:pt x="118" y="47"/>
                      <a:pt x="120" y="54"/>
                    </a:cubicBezTo>
                    <a:cubicBezTo>
                      <a:pt x="121" y="61"/>
                      <a:pt x="122" y="68"/>
                      <a:pt x="122" y="74"/>
                    </a:cubicBezTo>
                    <a:cubicBezTo>
                      <a:pt x="122" y="78"/>
                      <a:pt x="122" y="82"/>
                      <a:pt x="121" y="86"/>
                    </a:cubicBezTo>
                    <a:cubicBezTo>
                      <a:pt x="120" y="91"/>
                      <a:pt x="118" y="96"/>
                      <a:pt x="114" y="99"/>
                    </a:cubicBezTo>
                    <a:cubicBezTo>
                      <a:pt x="111" y="102"/>
                      <a:pt x="107" y="104"/>
                      <a:pt x="103" y="106"/>
                    </a:cubicBezTo>
                    <a:cubicBezTo>
                      <a:pt x="99" y="108"/>
                      <a:pt x="95" y="109"/>
                      <a:pt x="90" y="109"/>
                    </a:cubicBezTo>
                    <a:close/>
                    <a:moveTo>
                      <a:pt x="128" y="237"/>
                    </a:moveTo>
                    <a:cubicBezTo>
                      <a:pt x="120" y="244"/>
                      <a:pt x="107" y="247"/>
                      <a:pt x="91" y="247"/>
                    </a:cubicBezTo>
                    <a:cubicBezTo>
                      <a:pt x="72" y="247"/>
                      <a:pt x="57" y="243"/>
                      <a:pt x="47" y="235"/>
                    </a:cubicBezTo>
                    <a:cubicBezTo>
                      <a:pt x="36" y="228"/>
                      <a:pt x="30" y="218"/>
                      <a:pt x="30" y="205"/>
                    </a:cubicBezTo>
                    <a:cubicBezTo>
                      <a:pt x="30" y="199"/>
                      <a:pt x="32" y="194"/>
                      <a:pt x="34" y="190"/>
                    </a:cubicBezTo>
                    <a:cubicBezTo>
                      <a:pt x="36" y="186"/>
                      <a:pt x="39" y="182"/>
                      <a:pt x="42" y="179"/>
                    </a:cubicBezTo>
                    <a:cubicBezTo>
                      <a:pt x="46" y="177"/>
                      <a:pt x="49" y="175"/>
                      <a:pt x="52" y="173"/>
                    </a:cubicBezTo>
                    <a:cubicBezTo>
                      <a:pt x="55" y="172"/>
                      <a:pt x="58" y="170"/>
                      <a:pt x="60" y="170"/>
                    </a:cubicBezTo>
                    <a:cubicBezTo>
                      <a:pt x="63" y="169"/>
                      <a:pt x="67" y="168"/>
                      <a:pt x="71" y="167"/>
                    </a:cubicBezTo>
                    <a:cubicBezTo>
                      <a:pt x="75" y="166"/>
                      <a:pt x="79" y="166"/>
                      <a:pt x="82" y="165"/>
                    </a:cubicBezTo>
                    <a:cubicBezTo>
                      <a:pt x="86" y="165"/>
                      <a:pt x="89" y="165"/>
                      <a:pt x="91" y="164"/>
                    </a:cubicBezTo>
                    <a:cubicBezTo>
                      <a:pt x="94" y="164"/>
                      <a:pt x="95" y="164"/>
                      <a:pt x="96" y="164"/>
                    </a:cubicBezTo>
                    <a:cubicBezTo>
                      <a:pt x="98" y="164"/>
                      <a:pt x="99" y="164"/>
                      <a:pt x="100" y="164"/>
                    </a:cubicBezTo>
                    <a:cubicBezTo>
                      <a:pt x="101" y="164"/>
                      <a:pt x="102" y="164"/>
                      <a:pt x="104" y="165"/>
                    </a:cubicBezTo>
                    <a:cubicBezTo>
                      <a:pt x="110" y="169"/>
                      <a:pt x="116" y="173"/>
                      <a:pt x="121" y="177"/>
                    </a:cubicBezTo>
                    <a:cubicBezTo>
                      <a:pt x="125" y="181"/>
                      <a:pt x="129" y="184"/>
                      <a:pt x="132" y="188"/>
                    </a:cubicBezTo>
                    <a:cubicBezTo>
                      <a:pt x="135" y="191"/>
                      <a:pt x="137" y="195"/>
                      <a:pt x="139" y="198"/>
                    </a:cubicBezTo>
                    <a:cubicBezTo>
                      <a:pt x="140" y="202"/>
                      <a:pt x="141" y="206"/>
                      <a:pt x="141" y="210"/>
                    </a:cubicBezTo>
                    <a:cubicBezTo>
                      <a:pt x="141" y="221"/>
                      <a:pt x="137" y="230"/>
                      <a:pt x="128" y="23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4" name="Freeform 17"/>
              <p:cNvSpPr>
                <a:spLocks/>
              </p:cNvSpPr>
              <p:nvPr/>
            </p:nvSpPr>
            <p:spPr bwMode="auto">
              <a:xfrm>
                <a:off x="1343795" y="4773818"/>
                <a:ext cx="44814" cy="44814"/>
              </a:xfrm>
              <a:custGeom>
                <a:avLst/>
                <a:gdLst>
                  <a:gd name="T0" fmla="*/ 13 w 21"/>
                  <a:gd name="T1" fmla="*/ 8 h 21"/>
                  <a:gd name="T2" fmla="*/ 13 w 21"/>
                  <a:gd name="T3" fmla="*/ 0 h 21"/>
                  <a:gd name="T4" fmla="*/ 9 w 21"/>
                  <a:gd name="T5" fmla="*/ 0 h 21"/>
                  <a:gd name="T6" fmla="*/ 9 w 21"/>
                  <a:gd name="T7" fmla="*/ 8 h 21"/>
                  <a:gd name="T8" fmla="*/ 0 w 21"/>
                  <a:gd name="T9" fmla="*/ 8 h 21"/>
                  <a:gd name="T10" fmla="*/ 0 w 21"/>
                  <a:gd name="T11" fmla="*/ 13 h 21"/>
                  <a:gd name="T12" fmla="*/ 9 w 21"/>
                  <a:gd name="T13" fmla="*/ 13 h 21"/>
                  <a:gd name="T14" fmla="*/ 9 w 21"/>
                  <a:gd name="T15" fmla="*/ 21 h 21"/>
                  <a:gd name="T16" fmla="*/ 13 w 21"/>
                  <a:gd name="T17" fmla="*/ 21 h 21"/>
                  <a:gd name="T18" fmla="*/ 13 w 21"/>
                  <a:gd name="T19" fmla="*/ 13 h 21"/>
                  <a:gd name="T20" fmla="*/ 21 w 21"/>
                  <a:gd name="T21" fmla="*/ 13 h 21"/>
                  <a:gd name="T22" fmla="*/ 21 w 21"/>
                  <a:gd name="T23" fmla="*/ 8 h 21"/>
                  <a:gd name="T24" fmla="*/ 13 w 21"/>
                  <a:gd name="T25"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1">
                    <a:moveTo>
                      <a:pt x="13" y="8"/>
                    </a:moveTo>
                    <a:lnTo>
                      <a:pt x="13" y="0"/>
                    </a:lnTo>
                    <a:lnTo>
                      <a:pt x="9" y="0"/>
                    </a:lnTo>
                    <a:lnTo>
                      <a:pt x="9" y="8"/>
                    </a:lnTo>
                    <a:lnTo>
                      <a:pt x="0" y="8"/>
                    </a:lnTo>
                    <a:lnTo>
                      <a:pt x="0" y="13"/>
                    </a:lnTo>
                    <a:lnTo>
                      <a:pt x="9" y="13"/>
                    </a:lnTo>
                    <a:lnTo>
                      <a:pt x="9" y="21"/>
                    </a:lnTo>
                    <a:lnTo>
                      <a:pt x="13" y="21"/>
                    </a:lnTo>
                    <a:lnTo>
                      <a:pt x="13" y="13"/>
                    </a:lnTo>
                    <a:lnTo>
                      <a:pt x="21" y="13"/>
                    </a:lnTo>
                    <a:lnTo>
                      <a:pt x="21" y="8"/>
                    </a:lnTo>
                    <a:lnTo>
                      <a:pt x="13" y="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82" name="Freeform 181"/>
            <p:cNvSpPr/>
            <p:nvPr/>
          </p:nvSpPr>
          <p:spPr>
            <a:xfrm>
              <a:off x="1132854"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5" name="Group 174"/>
          <p:cNvGrpSpPr/>
          <p:nvPr/>
        </p:nvGrpSpPr>
        <p:grpSpPr>
          <a:xfrm>
            <a:off x="9898550" y="5694119"/>
            <a:ext cx="424656" cy="431057"/>
            <a:chOff x="1742824" y="4590299"/>
            <a:chExt cx="424656" cy="431057"/>
          </a:xfrm>
        </p:grpSpPr>
        <p:grpSp>
          <p:nvGrpSpPr>
            <p:cNvPr id="176" name="Group 175"/>
            <p:cNvGrpSpPr/>
            <p:nvPr/>
          </p:nvGrpSpPr>
          <p:grpSpPr>
            <a:xfrm>
              <a:off x="1742824" y="4590299"/>
              <a:ext cx="424656" cy="431057"/>
              <a:chOff x="914400" y="4806466"/>
              <a:chExt cx="424656" cy="431057"/>
            </a:xfrm>
          </p:grpSpPr>
          <p:sp>
            <p:nvSpPr>
              <p:cNvPr id="178" name="Freeform 9"/>
              <p:cNvSpPr>
                <a:spLocks/>
              </p:cNvSpPr>
              <p:nvPr/>
            </p:nvSpPr>
            <p:spPr bwMode="auto">
              <a:xfrm>
                <a:off x="914400" y="4806466"/>
                <a:ext cx="424656" cy="431057"/>
              </a:xfrm>
              <a:custGeom>
                <a:avLst/>
                <a:gdLst>
                  <a:gd name="T0" fmla="*/ 641 w 641"/>
                  <a:gd name="T1" fmla="*/ 512 h 642"/>
                  <a:gd name="T2" fmla="*/ 511 w 641"/>
                  <a:gd name="T3" fmla="*/ 642 h 642"/>
                  <a:gd name="T4" fmla="*/ 130 w 641"/>
                  <a:gd name="T5" fmla="*/ 642 h 642"/>
                  <a:gd name="T6" fmla="*/ 0 w 641"/>
                  <a:gd name="T7" fmla="*/ 512 h 642"/>
                  <a:gd name="T8" fmla="*/ 0 w 641"/>
                  <a:gd name="T9" fmla="*/ 130 h 642"/>
                  <a:gd name="T10" fmla="*/ 130 w 641"/>
                  <a:gd name="T11" fmla="*/ 0 h 642"/>
                  <a:gd name="T12" fmla="*/ 511 w 641"/>
                  <a:gd name="T13" fmla="*/ 0 h 642"/>
                  <a:gd name="T14" fmla="*/ 641 w 641"/>
                  <a:gd name="T15" fmla="*/ 130 h 642"/>
                  <a:gd name="T16" fmla="*/ 641 w 641"/>
                  <a:gd name="T17" fmla="*/ 512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642">
                    <a:moveTo>
                      <a:pt x="641" y="512"/>
                    </a:moveTo>
                    <a:cubicBezTo>
                      <a:pt x="641" y="584"/>
                      <a:pt x="583" y="642"/>
                      <a:pt x="511" y="642"/>
                    </a:cubicBezTo>
                    <a:cubicBezTo>
                      <a:pt x="130" y="642"/>
                      <a:pt x="130" y="642"/>
                      <a:pt x="130" y="642"/>
                    </a:cubicBezTo>
                    <a:cubicBezTo>
                      <a:pt x="58" y="642"/>
                      <a:pt x="0" y="584"/>
                      <a:pt x="0" y="512"/>
                    </a:cubicBezTo>
                    <a:cubicBezTo>
                      <a:pt x="0" y="130"/>
                      <a:pt x="0" y="130"/>
                      <a:pt x="0" y="130"/>
                    </a:cubicBezTo>
                    <a:cubicBezTo>
                      <a:pt x="0" y="59"/>
                      <a:pt x="58" y="0"/>
                      <a:pt x="130" y="0"/>
                    </a:cubicBezTo>
                    <a:cubicBezTo>
                      <a:pt x="511" y="0"/>
                      <a:pt x="511" y="0"/>
                      <a:pt x="511" y="0"/>
                    </a:cubicBezTo>
                    <a:cubicBezTo>
                      <a:pt x="583" y="0"/>
                      <a:pt x="641" y="59"/>
                      <a:pt x="641" y="130"/>
                    </a:cubicBezTo>
                    <a:cubicBezTo>
                      <a:pt x="641" y="512"/>
                      <a:pt x="641" y="512"/>
                      <a:pt x="641" y="512"/>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9" name="Freeform 12"/>
              <p:cNvSpPr>
                <a:spLocks noEditPoints="1"/>
              </p:cNvSpPr>
              <p:nvPr/>
            </p:nvSpPr>
            <p:spPr bwMode="auto">
              <a:xfrm>
                <a:off x="1044570" y="4947306"/>
                <a:ext cx="162180" cy="149376"/>
              </a:xfrm>
              <a:custGeom>
                <a:avLst/>
                <a:gdLst>
                  <a:gd name="T0" fmla="*/ 53 w 243"/>
                  <a:gd name="T1" fmla="*/ 223 h 223"/>
                  <a:gd name="T2" fmla="*/ 6 w 243"/>
                  <a:gd name="T3" fmla="*/ 223 h 223"/>
                  <a:gd name="T4" fmla="*/ 6 w 243"/>
                  <a:gd name="T5" fmla="*/ 71 h 223"/>
                  <a:gd name="T6" fmla="*/ 53 w 243"/>
                  <a:gd name="T7" fmla="*/ 71 h 223"/>
                  <a:gd name="T8" fmla="*/ 53 w 243"/>
                  <a:gd name="T9" fmla="*/ 223 h 223"/>
                  <a:gd name="T10" fmla="*/ 28 w 243"/>
                  <a:gd name="T11" fmla="*/ 52 h 223"/>
                  <a:gd name="T12" fmla="*/ 28 w 243"/>
                  <a:gd name="T13" fmla="*/ 52 h 223"/>
                  <a:gd name="T14" fmla="*/ 0 w 243"/>
                  <a:gd name="T15" fmla="*/ 26 h 223"/>
                  <a:gd name="T16" fmla="*/ 29 w 243"/>
                  <a:gd name="T17" fmla="*/ 0 h 223"/>
                  <a:gd name="T18" fmla="*/ 57 w 243"/>
                  <a:gd name="T19" fmla="*/ 26 h 223"/>
                  <a:gd name="T20" fmla="*/ 28 w 243"/>
                  <a:gd name="T21" fmla="*/ 52 h 223"/>
                  <a:gd name="T22" fmla="*/ 243 w 243"/>
                  <a:gd name="T23" fmla="*/ 223 h 223"/>
                  <a:gd name="T24" fmla="*/ 189 w 243"/>
                  <a:gd name="T25" fmla="*/ 223 h 223"/>
                  <a:gd name="T26" fmla="*/ 189 w 243"/>
                  <a:gd name="T27" fmla="*/ 145 h 223"/>
                  <a:gd name="T28" fmla="*/ 162 w 243"/>
                  <a:gd name="T29" fmla="*/ 110 h 223"/>
                  <a:gd name="T30" fmla="*/ 137 w 243"/>
                  <a:gd name="T31" fmla="*/ 129 h 223"/>
                  <a:gd name="T32" fmla="*/ 135 w 243"/>
                  <a:gd name="T33" fmla="*/ 141 h 223"/>
                  <a:gd name="T34" fmla="*/ 135 w 243"/>
                  <a:gd name="T35" fmla="*/ 223 h 223"/>
                  <a:gd name="T36" fmla="*/ 82 w 243"/>
                  <a:gd name="T37" fmla="*/ 223 h 223"/>
                  <a:gd name="T38" fmla="*/ 82 w 243"/>
                  <a:gd name="T39" fmla="*/ 71 h 223"/>
                  <a:gd name="T40" fmla="*/ 135 w 243"/>
                  <a:gd name="T41" fmla="*/ 71 h 223"/>
                  <a:gd name="T42" fmla="*/ 135 w 243"/>
                  <a:gd name="T43" fmla="*/ 95 h 223"/>
                  <a:gd name="T44" fmla="*/ 183 w 243"/>
                  <a:gd name="T45" fmla="*/ 70 h 223"/>
                  <a:gd name="T46" fmla="*/ 243 w 243"/>
                  <a:gd name="T47" fmla="*/ 139 h 223"/>
                  <a:gd name="T48" fmla="*/ 243 w 243"/>
                  <a:gd name="T49" fmla="*/ 22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3" h="223">
                    <a:moveTo>
                      <a:pt x="53" y="223"/>
                    </a:moveTo>
                    <a:cubicBezTo>
                      <a:pt x="6" y="223"/>
                      <a:pt x="6" y="223"/>
                      <a:pt x="6" y="223"/>
                    </a:cubicBezTo>
                    <a:cubicBezTo>
                      <a:pt x="6" y="71"/>
                      <a:pt x="6" y="71"/>
                      <a:pt x="6" y="71"/>
                    </a:cubicBezTo>
                    <a:cubicBezTo>
                      <a:pt x="53" y="71"/>
                      <a:pt x="53" y="71"/>
                      <a:pt x="53" y="71"/>
                    </a:cubicBezTo>
                    <a:lnTo>
                      <a:pt x="53" y="223"/>
                    </a:lnTo>
                    <a:close/>
                    <a:moveTo>
                      <a:pt x="28" y="52"/>
                    </a:moveTo>
                    <a:cubicBezTo>
                      <a:pt x="28" y="52"/>
                      <a:pt x="28" y="52"/>
                      <a:pt x="28" y="52"/>
                    </a:cubicBezTo>
                    <a:cubicBezTo>
                      <a:pt x="11" y="52"/>
                      <a:pt x="0" y="41"/>
                      <a:pt x="0" y="26"/>
                    </a:cubicBezTo>
                    <a:cubicBezTo>
                      <a:pt x="0" y="11"/>
                      <a:pt x="11" y="0"/>
                      <a:pt x="29" y="0"/>
                    </a:cubicBezTo>
                    <a:cubicBezTo>
                      <a:pt x="46" y="0"/>
                      <a:pt x="57" y="11"/>
                      <a:pt x="57" y="26"/>
                    </a:cubicBezTo>
                    <a:cubicBezTo>
                      <a:pt x="57" y="41"/>
                      <a:pt x="46" y="52"/>
                      <a:pt x="28" y="52"/>
                    </a:cubicBezTo>
                    <a:close/>
                    <a:moveTo>
                      <a:pt x="243" y="223"/>
                    </a:moveTo>
                    <a:cubicBezTo>
                      <a:pt x="189" y="223"/>
                      <a:pt x="189" y="223"/>
                      <a:pt x="189" y="223"/>
                    </a:cubicBezTo>
                    <a:cubicBezTo>
                      <a:pt x="189" y="145"/>
                      <a:pt x="189" y="145"/>
                      <a:pt x="189" y="145"/>
                    </a:cubicBezTo>
                    <a:cubicBezTo>
                      <a:pt x="189" y="124"/>
                      <a:pt x="181" y="110"/>
                      <a:pt x="162" y="110"/>
                    </a:cubicBezTo>
                    <a:cubicBezTo>
                      <a:pt x="148" y="110"/>
                      <a:pt x="140" y="120"/>
                      <a:pt x="137" y="129"/>
                    </a:cubicBezTo>
                    <a:cubicBezTo>
                      <a:pt x="135" y="132"/>
                      <a:pt x="135" y="136"/>
                      <a:pt x="135" y="141"/>
                    </a:cubicBezTo>
                    <a:cubicBezTo>
                      <a:pt x="135" y="223"/>
                      <a:pt x="135" y="223"/>
                      <a:pt x="135" y="223"/>
                    </a:cubicBezTo>
                    <a:cubicBezTo>
                      <a:pt x="82" y="223"/>
                      <a:pt x="82" y="223"/>
                      <a:pt x="82" y="223"/>
                    </a:cubicBezTo>
                    <a:cubicBezTo>
                      <a:pt x="82" y="223"/>
                      <a:pt x="83" y="84"/>
                      <a:pt x="82" y="71"/>
                    </a:cubicBezTo>
                    <a:cubicBezTo>
                      <a:pt x="135" y="71"/>
                      <a:pt x="135" y="71"/>
                      <a:pt x="135" y="71"/>
                    </a:cubicBezTo>
                    <a:cubicBezTo>
                      <a:pt x="135" y="95"/>
                      <a:pt x="135" y="95"/>
                      <a:pt x="135" y="95"/>
                    </a:cubicBezTo>
                    <a:cubicBezTo>
                      <a:pt x="139" y="85"/>
                      <a:pt x="156" y="70"/>
                      <a:pt x="183" y="70"/>
                    </a:cubicBezTo>
                    <a:cubicBezTo>
                      <a:pt x="216" y="70"/>
                      <a:pt x="243" y="92"/>
                      <a:pt x="243" y="139"/>
                    </a:cubicBezTo>
                    <a:lnTo>
                      <a:pt x="243" y="2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77" name="Freeform 176"/>
            <p:cNvSpPr/>
            <p:nvPr/>
          </p:nvSpPr>
          <p:spPr>
            <a:xfrm>
              <a:off x="1770388"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9732670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6" name="Group 85"/>
          <p:cNvGrpSpPr/>
          <p:nvPr/>
        </p:nvGrpSpPr>
        <p:grpSpPr>
          <a:xfrm>
            <a:off x="2013944" y="2279607"/>
            <a:ext cx="1067572" cy="930234"/>
            <a:chOff x="12061825" y="339725"/>
            <a:chExt cx="1851026" cy="1612900"/>
          </a:xfrm>
          <a:solidFill>
            <a:schemeClr val="accent1"/>
          </a:solidFill>
        </p:grpSpPr>
        <p:sp>
          <p:nvSpPr>
            <p:cNvPr id="82" name="Oval 32"/>
            <p:cNvSpPr>
              <a:spLocks noChangeArrowheads="1"/>
            </p:cNvSpPr>
            <p:nvPr/>
          </p:nvSpPr>
          <p:spPr bwMode="auto">
            <a:xfrm>
              <a:off x="12579350" y="1585913"/>
              <a:ext cx="287338" cy="2905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33"/>
            <p:cNvSpPr>
              <a:spLocks/>
            </p:cNvSpPr>
            <p:nvPr/>
          </p:nvSpPr>
          <p:spPr bwMode="auto">
            <a:xfrm>
              <a:off x="12061825" y="339725"/>
              <a:ext cx="1779588" cy="1196975"/>
            </a:xfrm>
            <a:custGeom>
              <a:avLst/>
              <a:gdLst>
                <a:gd name="T0" fmla="*/ 197 w 557"/>
                <a:gd name="T1" fmla="*/ 318 h 371"/>
                <a:gd name="T2" fmla="*/ 190 w 557"/>
                <a:gd name="T3" fmla="*/ 266 h 371"/>
                <a:gd name="T4" fmla="*/ 392 w 557"/>
                <a:gd name="T5" fmla="*/ 266 h 371"/>
                <a:gd name="T6" fmla="*/ 389 w 557"/>
                <a:gd name="T7" fmla="*/ 245 h 371"/>
                <a:gd name="T8" fmla="*/ 389 w 557"/>
                <a:gd name="T9" fmla="*/ 239 h 371"/>
                <a:gd name="T10" fmla="*/ 187 w 557"/>
                <a:gd name="T11" fmla="*/ 239 h 371"/>
                <a:gd name="T12" fmla="*/ 180 w 557"/>
                <a:gd name="T13" fmla="*/ 186 h 371"/>
                <a:gd name="T14" fmla="*/ 391 w 557"/>
                <a:gd name="T15" fmla="*/ 186 h 371"/>
                <a:gd name="T16" fmla="*/ 419 w 557"/>
                <a:gd name="T17" fmla="*/ 186 h 371"/>
                <a:gd name="T18" fmla="*/ 463 w 557"/>
                <a:gd name="T19" fmla="*/ 171 h 371"/>
                <a:gd name="T20" fmla="*/ 531 w 557"/>
                <a:gd name="T21" fmla="*/ 214 h 371"/>
                <a:gd name="T22" fmla="*/ 541 w 557"/>
                <a:gd name="T23" fmla="*/ 183 h 371"/>
                <a:gd name="T24" fmla="*/ 516 w 557"/>
                <a:gd name="T25" fmla="*/ 141 h 371"/>
                <a:gd name="T26" fmla="*/ 431 w 557"/>
                <a:gd name="T27" fmla="*/ 141 h 371"/>
                <a:gd name="T28" fmla="*/ 391 w 557"/>
                <a:gd name="T29" fmla="*/ 141 h 371"/>
                <a:gd name="T30" fmla="*/ 175 w 557"/>
                <a:gd name="T31" fmla="*/ 141 h 371"/>
                <a:gd name="T32" fmla="*/ 167 w 557"/>
                <a:gd name="T33" fmla="*/ 82 h 371"/>
                <a:gd name="T34" fmla="*/ 138 w 557"/>
                <a:gd name="T35" fmla="*/ 55 h 371"/>
                <a:gd name="T36" fmla="*/ 67 w 557"/>
                <a:gd name="T37" fmla="*/ 16 h 371"/>
                <a:gd name="T38" fmla="*/ 38 w 557"/>
                <a:gd name="T39" fmla="*/ 0 h 371"/>
                <a:gd name="T40" fmla="*/ 29 w 557"/>
                <a:gd name="T41" fmla="*/ 0 h 371"/>
                <a:gd name="T42" fmla="*/ 0 w 557"/>
                <a:gd name="T43" fmla="*/ 26 h 371"/>
                <a:gd name="T44" fmla="*/ 29 w 557"/>
                <a:gd name="T45" fmla="*/ 51 h 371"/>
                <a:gd name="T46" fmla="*/ 38 w 557"/>
                <a:gd name="T47" fmla="*/ 51 h 371"/>
                <a:gd name="T48" fmla="*/ 56 w 557"/>
                <a:gd name="T49" fmla="*/ 45 h 371"/>
                <a:gd name="T50" fmla="*/ 105 w 557"/>
                <a:gd name="T51" fmla="*/ 83 h 371"/>
                <a:gd name="T52" fmla="*/ 120 w 557"/>
                <a:gd name="T53" fmla="*/ 106 h 371"/>
                <a:gd name="T54" fmla="*/ 151 w 557"/>
                <a:gd name="T55" fmla="*/ 341 h 371"/>
                <a:gd name="T56" fmla="*/ 180 w 557"/>
                <a:gd name="T57" fmla="*/ 371 h 371"/>
                <a:gd name="T58" fmla="*/ 322 w 557"/>
                <a:gd name="T59" fmla="*/ 371 h 371"/>
                <a:gd name="T60" fmla="*/ 322 w 557"/>
                <a:gd name="T61" fmla="*/ 357 h 371"/>
                <a:gd name="T62" fmla="*/ 333 w 557"/>
                <a:gd name="T63" fmla="*/ 318 h 371"/>
                <a:gd name="T64" fmla="*/ 197 w 557"/>
                <a:gd name="T65" fmla="*/ 318 h 3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57" h="371">
                  <a:moveTo>
                    <a:pt x="197" y="318"/>
                  </a:moveTo>
                  <a:cubicBezTo>
                    <a:pt x="190" y="266"/>
                    <a:pt x="190" y="266"/>
                    <a:pt x="190" y="266"/>
                  </a:cubicBezTo>
                  <a:cubicBezTo>
                    <a:pt x="392" y="266"/>
                    <a:pt x="392" y="266"/>
                    <a:pt x="392" y="266"/>
                  </a:cubicBezTo>
                  <a:cubicBezTo>
                    <a:pt x="390" y="259"/>
                    <a:pt x="389" y="252"/>
                    <a:pt x="389" y="245"/>
                  </a:cubicBezTo>
                  <a:cubicBezTo>
                    <a:pt x="389" y="243"/>
                    <a:pt x="389" y="241"/>
                    <a:pt x="389" y="239"/>
                  </a:cubicBezTo>
                  <a:cubicBezTo>
                    <a:pt x="187" y="239"/>
                    <a:pt x="187" y="239"/>
                    <a:pt x="187" y="239"/>
                  </a:cubicBezTo>
                  <a:cubicBezTo>
                    <a:pt x="180" y="186"/>
                    <a:pt x="180" y="186"/>
                    <a:pt x="180" y="186"/>
                  </a:cubicBezTo>
                  <a:cubicBezTo>
                    <a:pt x="391" y="186"/>
                    <a:pt x="391" y="186"/>
                    <a:pt x="391" y="186"/>
                  </a:cubicBezTo>
                  <a:cubicBezTo>
                    <a:pt x="419" y="186"/>
                    <a:pt x="419" y="186"/>
                    <a:pt x="419" y="186"/>
                  </a:cubicBezTo>
                  <a:cubicBezTo>
                    <a:pt x="431" y="176"/>
                    <a:pt x="447" y="171"/>
                    <a:pt x="463" y="171"/>
                  </a:cubicBezTo>
                  <a:cubicBezTo>
                    <a:pt x="493" y="171"/>
                    <a:pt x="519" y="189"/>
                    <a:pt x="531" y="214"/>
                  </a:cubicBezTo>
                  <a:cubicBezTo>
                    <a:pt x="541" y="183"/>
                    <a:pt x="541" y="183"/>
                    <a:pt x="541" y="183"/>
                  </a:cubicBezTo>
                  <a:cubicBezTo>
                    <a:pt x="541" y="183"/>
                    <a:pt x="557" y="141"/>
                    <a:pt x="516" y="141"/>
                  </a:cubicBezTo>
                  <a:cubicBezTo>
                    <a:pt x="459" y="141"/>
                    <a:pt x="431" y="141"/>
                    <a:pt x="431" y="141"/>
                  </a:cubicBezTo>
                  <a:cubicBezTo>
                    <a:pt x="391" y="141"/>
                    <a:pt x="391" y="141"/>
                    <a:pt x="391" y="141"/>
                  </a:cubicBezTo>
                  <a:cubicBezTo>
                    <a:pt x="175" y="141"/>
                    <a:pt x="175" y="141"/>
                    <a:pt x="175" y="141"/>
                  </a:cubicBezTo>
                  <a:cubicBezTo>
                    <a:pt x="175" y="141"/>
                    <a:pt x="170" y="99"/>
                    <a:pt x="167" y="82"/>
                  </a:cubicBezTo>
                  <a:cubicBezTo>
                    <a:pt x="165" y="65"/>
                    <a:pt x="138" y="55"/>
                    <a:pt x="138" y="55"/>
                  </a:cubicBezTo>
                  <a:cubicBezTo>
                    <a:pt x="67" y="16"/>
                    <a:pt x="67" y="16"/>
                    <a:pt x="67" y="16"/>
                  </a:cubicBezTo>
                  <a:cubicBezTo>
                    <a:pt x="61" y="11"/>
                    <a:pt x="52" y="0"/>
                    <a:pt x="38" y="0"/>
                  </a:cubicBezTo>
                  <a:cubicBezTo>
                    <a:pt x="29" y="0"/>
                    <a:pt x="29" y="0"/>
                    <a:pt x="29" y="0"/>
                  </a:cubicBezTo>
                  <a:cubicBezTo>
                    <a:pt x="13" y="0"/>
                    <a:pt x="0" y="12"/>
                    <a:pt x="0" y="26"/>
                  </a:cubicBezTo>
                  <a:cubicBezTo>
                    <a:pt x="0" y="40"/>
                    <a:pt x="13" y="51"/>
                    <a:pt x="29" y="51"/>
                  </a:cubicBezTo>
                  <a:cubicBezTo>
                    <a:pt x="38" y="51"/>
                    <a:pt x="38" y="51"/>
                    <a:pt x="38" y="51"/>
                  </a:cubicBezTo>
                  <a:cubicBezTo>
                    <a:pt x="45" y="51"/>
                    <a:pt x="51" y="49"/>
                    <a:pt x="56" y="45"/>
                  </a:cubicBezTo>
                  <a:cubicBezTo>
                    <a:pt x="105" y="83"/>
                    <a:pt x="105" y="83"/>
                    <a:pt x="105" y="83"/>
                  </a:cubicBezTo>
                  <a:cubicBezTo>
                    <a:pt x="105" y="83"/>
                    <a:pt x="119" y="93"/>
                    <a:pt x="120" y="106"/>
                  </a:cubicBezTo>
                  <a:cubicBezTo>
                    <a:pt x="122" y="119"/>
                    <a:pt x="151" y="341"/>
                    <a:pt x="151" y="341"/>
                  </a:cubicBezTo>
                  <a:cubicBezTo>
                    <a:pt x="151" y="341"/>
                    <a:pt x="153" y="371"/>
                    <a:pt x="180" y="371"/>
                  </a:cubicBezTo>
                  <a:cubicBezTo>
                    <a:pt x="194" y="371"/>
                    <a:pt x="258" y="371"/>
                    <a:pt x="322" y="371"/>
                  </a:cubicBezTo>
                  <a:cubicBezTo>
                    <a:pt x="322" y="357"/>
                    <a:pt x="322" y="357"/>
                    <a:pt x="322" y="357"/>
                  </a:cubicBezTo>
                  <a:cubicBezTo>
                    <a:pt x="322" y="356"/>
                    <a:pt x="321" y="337"/>
                    <a:pt x="333" y="318"/>
                  </a:cubicBezTo>
                  <a:lnTo>
                    <a:pt x="197" y="3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34"/>
            <p:cNvSpPr>
              <a:spLocks noEditPoints="1"/>
            </p:cNvSpPr>
            <p:nvPr/>
          </p:nvSpPr>
          <p:spPr bwMode="auto">
            <a:xfrm>
              <a:off x="13168313" y="1330325"/>
              <a:ext cx="744538" cy="622300"/>
            </a:xfrm>
            <a:custGeom>
              <a:avLst/>
              <a:gdLst>
                <a:gd name="T0" fmla="*/ 167 w 233"/>
                <a:gd name="T1" fmla="*/ 0 h 193"/>
                <a:gd name="T2" fmla="*/ 129 w 233"/>
                <a:gd name="T3" fmla="*/ 0 h 193"/>
                <a:gd name="T4" fmla="*/ 126 w 233"/>
                <a:gd name="T5" fmla="*/ 20 h 193"/>
                <a:gd name="T6" fmla="*/ 110 w 233"/>
                <a:gd name="T7" fmla="*/ 21 h 193"/>
                <a:gd name="T8" fmla="*/ 106 w 233"/>
                <a:gd name="T9" fmla="*/ 0 h 193"/>
                <a:gd name="T10" fmla="*/ 69 w 233"/>
                <a:gd name="T11" fmla="*/ 0 h 193"/>
                <a:gd name="T12" fmla="*/ 2 w 233"/>
                <a:gd name="T13" fmla="*/ 53 h 193"/>
                <a:gd name="T14" fmla="*/ 2 w 233"/>
                <a:gd name="T15" fmla="*/ 172 h 193"/>
                <a:gd name="T16" fmla="*/ 2 w 233"/>
                <a:gd name="T17" fmla="*/ 172 h 193"/>
                <a:gd name="T18" fmla="*/ 2 w 233"/>
                <a:gd name="T19" fmla="*/ 173 h 193"/>
                <a:gd name="T20" fmla="*/ 23 w 233"/>
                <a:gd name="T21" fmla="*/ 193 h 193"/>
                <a:gd name="T22" fmla="*/ 43 w 233"/>
                <a:gd name="T23" fmla="*/ 173 h 193"/>
                <a:gd name="T24" fmla="*/ 43 w 233"/>
                <a:gd name="T25" fmla="*/ 172 h 193"/>
                <a:gd name="T26" fmla="*/ 43 w 233"/>
                <a:gd name="T27" fmla="*/ 172 h 193"/>
                <a:gd name="T28" fmla="*/ 43 w 233"/>
                <a:gd name="T29" fmla="*/ 62 h 193"/>
                <a:gd name="T30" fmla="*/ 56 w 233"/>
                <a:gd name="T31" fmla="*/ 62 h 193"/>
                <a:gd name="T32" fmla="*/ 56 w 233"/>
                <a:gd name="T33" fmla="*/ 182 h 193"/>
                <a:gd name="T34" fmla="*/ 179 w 233"/>
                <a:gd name="T35" fmla="*/ 184 h 193"/>
                <a:gd name="T36" fmla="*/ 179 w 233"/>
                <a:gd name="T37" fmla="*/ 61 h 193"/>
                <a:gd name="T38" fmla="*/ 192 w 233"/>
                <a:gd name="T39" fmla="*/ 61 h 193"/>
                <a:gd name="T40" fmla="*/ 192 w 233"/>
                <a:gd name="T41" fmla="*/ 172 h 193"/>
                <a:gd name="T42" fmla="*/ 192 w 233"/>
                <a:gd name="T43" fmla="*/ 172 h 193"/>
                <a:gd name="T44" fmla="*/ 192 w 233"/>
                <a:gd name="T45" fmla="*/ 172 h 193"/>
                <a:gd name="T46" fmla="*/ 212 w 233"/>
                <a:gd name="T47" fmla="*/ 193 h 193"/>
                <a:gd name="T48" fmla="*/ 233 w 233"/>
                <a:gd name="T49" fmla="*/ 172 h 193"/>
                <a:gd name="T50" fmla="*/ 233 w 233"/>
                <a:gd name="T51" fmla="*/ 172 h 193"/>
                <a:gd name="T52" fmla="*/ 233 w 233"/>
                <a:gd name="T53" fmla="*/ 53 h 193"/>
                <a:gd name="T54" fmla="*/ 167 w 233"/>
                <a:gd name="T55" fmla="*/ 0 h 193"/>
                <a:gd name="T56" fmla="*/ 118 w 233"/>
                <a:gd name="T57" fmla="*/ 137 h 193"/>
                <a:gd name="T58" fmla="*/ 105 w 233"/>
                <a:gd name="T59" fmla="*/ 120 h 193"/>
                <a:gd name="T60" fmla="*/ 111 w 233"/>
                <a:gd name="T61" fmla="*/ 32 h 193"/>
                <a:gd name="T62" fmla="*/ 124 w 233"/>
                <a:gd name="T63" fmla="*/ 32 h 193"/>
                <a:gd name="T64" fmla="*/ 124 w 233"/>
                <a:gd name="T65" fmla="*/ 33 h 193"/>
                <a:gd name="T66" fmla="*/ 127 w 233"/>
                <a:gd name="T67" fmla="*/ 76 h 193"/>
                <a:gd name="T68" fmla="*/ 131 w 233"/>
                <a:gd name="T69" fmla="*/ 120 h 193"/>
                <a:gd name="T70" fmla="*/ 118 w 233"/>
                <a:gd name="T71" fmla="*/ 137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3" h="193">
                  <a:moveTo>
                    <a:pt x="167" y="0"/>
                  </a:moveTo>
                  <a:cubicBezTo>
                    <a:pt x="129" y="0"/>
                    <a:pt x="129" y="0"/>
                    <a:pt x="129" y="0"/>
                  </a:cubicBezTo>
                  <a:cubicBezTo>
                    <a:pt x="133" y="4"/>
                    <a:pt x="128" y="14"/>
                    <a:pt x="126" y="20"/>
                  </a:cubicBezTo>
                  <a:cubicBezTo>
                    <a:pt x="120" y="19"/>
                    <a:pt x="115" y="20"/>
                    <a:pt x="110" y="21"/>
                  </a:cubicBezTo>
                  <a:cubicBezTo>
                    <a:pt x="107" y="15"/>
                    <a:pt x="103" y="4"/>
                    <a:pt x="106" y="0"/>
                  </a:cubicBezTo>
                  <a:cubicBezTo>
                    <a:pt x="69" y="0"/>
                    <a:pt x="69" y="0"/>
                    <a:pt x="69" y="0"/>
                  </a:cubicBezTo>
                  <a:cubicBezTo>
                    <a:pt x="0" y="2"/>
                    <a:pt x="2" y="53"/>
                    <a:pt x="2" y="53"/>
                  </a:cubicBezTo>
                  <a:cubicBezTo>
                    <a:pt x="2" y="172"/>
                    <a:pt x="2" y="172"/>
                    <a:pt x="2" y="172"/>
                  </a:cubicBezTo>
                  <a:cubicBezTo>
                    <a:pt x="2" y="172"/>
                    <a:pt x="2" y="172"/>
                    <a:pt x="2" y="172"/>
                  </a:cubicBezTo>
                  <a:cubicBezTo>
                    <a:pt x="2" y="172"/>
                    <a:pt x="2" y="173"/>
                    <a:pt x="2" y="173"/>
                  </a:cubicBezTo>
                  <a:cubicBezTo>
                    <a:pt x="2" y="184"/>
                    <a:pt x="12" y="193"/>
                    <a:pt x="23" y="193"/>
                  </a:cubicBezTo>
                  <a:cubicBezTo>
                    <a:pt x="34" y="193"/>
                    <a:pt x="43" y="184"/>
                    <a:pt x="43" y="173"/>
                  </a:cubicBezTo>
                  <a:cubicBezTo>
                    <a:pt x="43" y="173"/>
                    <a:pt x="43" y="172"/>
                    <a:pt x="43" y="172"/>
                  </a:cubicBezTo>
                  <a:cubicBezTo>
                    <a:pt x="43" y="172"/>
                    <a:pt x="43" y="172"/>
                    <a:pt x="43" y="172"/>
                  </a:cubicBezTo>
                  <a:cubicBezTo>
                    <a:pt x="43" y="62"/>
                    <a:pt x="43" y="62"/>
                    <a:pt x="43" y="62"/>
                  </a:cubicBezTo>
                  <a:cubicBezTo>
                    <a:pt x="56" y="62"/>
                    <a:pt x="56" y="62"/>
                    <a:pt x="56" y="62"/>
                  </a:cubicBezTo>
                  <a:cubicBezTo>
                    <a:pt x="56" y="182"/>
                    <a:pt x="56" y="182"/>
                    <a:pt x="56" y="182"/>
                  </a:cubicBezTo>
                  <a:cubicBezTo>
                    <a:pt x="179" y="184"/>
                    <a:pt x="179" y="184"/>
                    <a:pt x="179" y="184"/>
                  </a:cubicBezTo>
                  <a:cubicBezTo>
                    <a:pt x="179" y="61"/>
                    <a:pt x="179" y="61"/>
                    <a:pt x="179" y="61"/>
                  </a:cubicBezTo>
                  <a:cubicBezTo>
                    <a:pt x="192" y="61"/>
                    <a:pt x="192" y="61"/>
                    <a:pt x="192" y="61"/>
                  </a:cubicBezTo>
                  <a:cubicBezTo>
                    <a:pt x="192" y="172"/>
                    <a:pt x="192" y="172"/>
                    <a:pt x="192" y="172"/>
                  </a:cubicBezTo>
                  <a:cubicBezTo>
                    <a:pt x="192" y="172"/>
                    <a:pt x="192" y="172"/>
                    <a:pt x="192" y="172"/>
                  </a:cubicBezTo>
                  <a:cubicBezTo>
                    <a:pt x="192" y="172"/>
                    <a:pt x="192" y="172"/>
                    <a:pt x="192" y="172"/>
                  </a:cubicBezTo>
                  <a:cubicBezTo>
                    <a:pt x="192" y="184"/>
                    <a:pt x="201" y="193"/>
                    <a:pt x="212" y="193"/>
                  </a:cubicBezTo>
                  <a:cubicBezTo>
                    <a:pt x="224" y="193"/>
                    <a:pt x="233" y="184"/>
                    <a:pt x="233" y="172"/>
                  </a:cubicBezTo>
                  <a:cubicBezTo>
                    <a:pt x="233" y="172"/>
                    <a:pt x="233" y="172"/>
                    <a:pt x="233" y="172"/>
                  </a:cubicBezTo>
                  <a:cubicBezTo>
                    <a:pt x="233" y="53"/>
                    <a:pt x="233" y="53"/>
                    <a:pt x="233" y="53"/>
                  </a:cubicBezTo>
                  <a:cubicBezTo>
                    <a:pt x="228" y="0"/>
                    <a:pt x="167" y="0"/>
                    <a:pt x="167" y="0"/>
                  </a:cubicBezTo>
                  <a:close/>
                  <a:moveTo>
                    <a:pt x="118" y="137"/>
                  </a:moveTo>
                  <a:cubicBezTo>
                    <a:pt x="105" y="120"/>
                    <a:pt x="105" y="120"/>
                    <a:pt x="105" y="120"/>
                  </a:cubicBezTo>
                  <a:cubicBezTo>
                    <a:pt x="111" y="32"/>
                    <a:pt x="111" y="32"/>
                    <a:pt x="111" y="32"/>
                  </a:cubicBezTo>
                  <a:cubicBezTo>
                    <a:pt x="115" y="31"/>
                    <a:pt x="120" y="31"/>
                    <a:pt x="124" y="32"/>
                  </a:cubicBezTo>
                  <a:cubicBezTo>
                    <a:pt x="124" y="33"/>
                    <a:pt x="124" y="33"/>
                    <a:pt x="124" y="33"/>
                  </a:cubicBezTo>
                  <a:cubicBezTo>
                    <a:pt x="127" y="76"/>
                    <a:pt x="127" y="76"/>
                    <a:pt x="127" y="76"/>
                  </a:cubicBezTo>
                  <a:cubicBezTo>
                    <a:pt x="131" y="120"/>
                    <a:pt x="131" y="120"/>
                    <a:pt x="131" y="120"/>
                  </a:cubicBezTo>
                  <a:lnTo>
                    <a:pt x="118" y="13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35"/>
            <p:cNvSpPr>
              <a:spLocks/>
            </p:cNvSpPr>
            <p:nvPr/>
          </p:nvSpPr>
          <p:spPr bwMode="auto">
            <a:xfrm>
              <a:off x="13398500" y="968375"/>
              <a:ext cx="315913" cy="314325"/>
            </a:xfrm>
            <a:custGeom>
              <a:avLst/>
              <a:gdLst>
                <a:gd name="T0" fmla="*/ 96 w 99"/>
                <a:gd name="T1" fmla="*/ 56 h 97"/>
                <a:gd name="T2" fmla="*/ 99 w 99"/>
                <a:gd name="T3" fmla="*/ 53 h 97"/>
                <a:gd name="T4" fmla="*/ 99 w 99"/>
                <a:gd name="T5" fmla="*/ 35 h 97"/>
                <a:gd name="T6" fmla="*/ 96 w 99"/>
                <a:gd name="T7" fmla="*/ 32 h 97"/>
                <a:gd name="T8" fmla="*/ 94 w 99"/>
                <a:gd name="T9" fmla="*/ 33 h 97"/>
                <a:gd name="T10" fmla="*/ 48 w 99"/>
                <a:gd name="T11" fmla="*/ 0 h 97"/>
                <a:gd name="T12" fmla="*/ 0 w 99"/>
                <a:gd name="T13" fmla="*/ 48 h 97"/>
                <a:gd name="T14" fmla="*/ 48 w 99"/>
                <a:gd name="T15" fmla="*/ 97 h 97"/>
                <a:gd name="T16" fmla="*/ 94 w 99"/>
                <a:gd name="T17" fmla="*/ 63 h 97"/>
                <a:gd name="T18" fmla="*/ 51 w 99"/>
                <a:gd name="T19" fmla="*/ 86 h 97"/>
                <a:gd name="T20" fmla="*/ 50 w 99"/>
                <a:gd name="T21" fmla="*/ 79 h 97"/>
                <a:gd name="T22" fmla="*/ 94 w 99"/>
                <a:gd name="T23" fmla="*/ 52 h 97"/>
                <a:gd name="T24" fmla="*/ 94 w 99"/>
                <a:gd name="T25" fmla="*/ 53 h 97"/>
                <a:gd name="T26" fmla="*/ 96 w 99"/>
                <a:gd name="T27" fmla="*/ 56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9" h="97">
                  <a:moveTo>
                    <a:pt x="96" y="56"/>
                  </a:moveTo>
                  <a:cubicBezTo>
                    <a:pt x="98" y="56"/>
                    <a:pt x="99" y="54"/>
                    <a:pt x="99" y="53"/>
                  </a:cubicBezTo>
                  <a:cubicBezTo>
                    <a:pt x="99" y="35"/>
                    <a:pt x="99" y="35"/>
                    <a:pt x="99" y="35"/>
                  </a:cubicBezTo>
                  <a:cubicBezTo>
                    <a:pt x="99" y="33"/>
                    <a:pt x="98" y="32"/>
                    <a:pt x="96" y="32"/>
                  </a:cubicBezTo>
                  <a:cubicBezTo>
                    <a:pt x="95" y="32"/>
                    <a:pt x="95" y="33"/>
                    <a:pt x="94" y="33"/>
                  </a:cubicBezTo>
                  <a:cubicBezTo>
                    <a:pt x="88" y="14"/>
                    <a:pt x="70" y="0"/>
                    <a:pt x="48" y="0"/>
                  </a:cubicBezTo>
                  <a:cubicBezTo>
                    <a:pt x="22" y="0"/>
                    <a:pt x="0" y="21"/>
                    <a:pt x="0" y="48"/>
                  </a:cubicBezTo>
                  <a:cubicBezTo>
                    <a:pt x="0" y="75"/>
                    <a:pt x="22" y="97"/>
                    <a:pt x="48" y="97"/>
                  </a:cubicBezTo>
                  <a:cubicBezTo>
                    <a:pt x="70" y="97"/>
                    <a:pt x="88" y="83"/>
                    <a:pt x="94" y="63"/>
                  </a:cubicBezTo>
                  <a:cubicBezTo>
                    <a:pt x="80" y="80"/>
                    <a:pt x="53" y="85"/>
                    <a:pt x="51" y="86"/>
                  </a:cubicBezTo>
                  <a:cubicBezTo>
                    <a:pt x="50" y="79"/>
                    <a:pt x="50" y="79"/>
                    <a:pt x="50" y="79"/>
                  </a:cubicBezTo>
                  <a:cubicBezTo>
                    <a:pt x="50" y="79"/>
                    <a:pt x="84" y="72"/>
                    <a:pt x="94" y="52"/>
                  </a:cubicBezTo>
                  <a:cubicBezTo>
                    <a:pt x="94" y="53"/>
                    <a:pt x="94" y="53"/>
                    <a:pt x="94" y="53"/>
                  </a:cubicBezTo>
                  <a:cubicBezTo>
                    <a:pt x="94" y="54"/>
                    <a:pt x="95" y="56"/>
                    <a:pt x="96"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4" name="Group 63"/>
          <p:cNvGrpSpPr/>
          <p:nvPr/>
        </p:nvGrpSpPr>
        <p:grpSpPr>
          <a:xfrm>
            <a:off x="5761375" y="2255033"/>
            <a:ext cx="874211" cy="943229"/>
            <a:chOff x="12560300" y="1487488"/>
            <a:chExt cx="422275" cy="455613"/>
          </a:xfrm>
          <a:solidFill>
            <a:schemeClr val="accent1"/>
          </a:solidFill>
        </p:grpSpPr>
        <p:sp>
          <p:nvSpPr>
            <p:cNvPr id="57" name="Freeform 13"/>
            <p:cNvSpPr>
              <a:spLocks noEditPoints="1"/>
            </p:cNvSpPr>
            <p:nvPr/>
          </p:nvSpPr>
          <p:spPr bwMode="auto">
            <a:xfrm>
              <a:off x="12560300" y="1487488"/>
              <a:ext cx="422275" cy="455613"/>
            </a:xfrm>
            <a:custGeom>
              <a:avLst/>
              <a:gdLst>
                <a:gd name="T0" fmla="*/ 101 w 132"/>
                <a:gd name="T1" fmla="*/ 81 h 141"/>
                <a:gd name="T2" fmla="*/ 9 w 132"/>
                <a:gd name="T3" fmla="*/ 0 h 141"/>
                <a:gd name="T4" fmla="*/ 9 w 132"/>
                <a:gd name="T5" fmla="*/ 138 h 141"/>
                <a:gd name="T6" fmla="*/ 102 w 132"/>
                <a:gd name="T7" fmla="*/ 141 h 141"/>
                <a:gd name="T8" fmla="*/ 132 w 132"/>
                <a:gd name="T9" fmla="*/ 114 h 141"/>
                <a:gd name="T10" fmla="*/ 105 w 132"/>
                <a:gd name="T11" fmla="*/ 81 h 141"/>
                <a:gd name="T12" fmla="*/ 77 w 132"/>
                <a:gd name="T13" fmla="*/ 100 h 141"/>
                <a:gd name="T14" fmla="*/ 84 w 132"/>
                <a:gd name="T15" fmla="*/ 109 h 141"/>
                <a:gd name="T16" fmla="*/ 84 w 132"/>
                <a:gd name="T17" fmla="*/ 112 h 141"/>
                <a:gd name="T18" fmla="*/ 76 w 132"/>
                <a:gd name="T19" fmla="*/ 103 h 141"/>
                <a:gd name="T20" fmla="*/ 45 w 132"/>
                <a:gd name="T21" fmla="*/ 129 h 141"/>
                <a:gd name="T22" fmla="*/ 50 w 132"/>
                <a:gd name="T23" fmla="*/ 134 h 141"/>
                <a:gd name="T24" fmla="*/ 91 w 132"/>
                <a:gd name="T25" fmla="*/ 11 h 141"/>
                <a:gd name="T26" fmla="*/ 73 w 132"/>
                <a:gd name="T27" fmla="*/ 112 h 141"/>
                <a:gd name="T28" fmla="*/ 73 w 132"/>
                <a:gd name="T29" fmla="*/ 114 h 141"/>
                <a:gd name="T30" fmla="*/ 75 w 132"/>
                <a:gd name="T31" fmla="*/ 114 h 141"/>
                <a:gd name="T32" fmla="*/ 85 w 132"/>
                <a:gd name="T33" fmla="*/ 114 h 141"/>
                <a:gd name="T34" fmla="*/ 85 w 132"/>
                <a:gd name="T35" fmla="*/ 117 h 141"/>
                <a:gd name="T36" fmla="*/ 87 w 132"/>
                <a:gd name="T37" fmla="*/ 123 h 141"/>
                <a:gd name="T38" fmla="*/ 79 w 132"/>
                <a:gd name="T39" fmla="*/ 124 h 141"/>
                <a:gd name="T40" fmla="*/ 99 w 132"/>
                <a:gd name="T41" fmla="*/ 139 h 141"/>
                <a:gd name="T42" fmla="*/ 90 w 132"/>
                <a:gd name="T43" fmla="*/ 126 h 141"/>
                <a:gd name="T44" fmla="*/ 102 w 132"/>
                <a:gd name="T45" fmla="*/ 138 h 141"/>
                <a:gd name="T46" fmla="*/ 86 w 132"/>
                <a:gd name="T47" fmla="*/ 114 h 141"/>
                <a:gd name="T48" fmla="*/ 102 w 132"/>
                <a:gd name="T49" fmla="*/ 112 h 141"/>
                <a:gd name="T50" fmla="*/ 90 w 132"/>
                <a:gd name="T51" fmla="*/ 97 h 141"/>
                <a:gd name="T52" fmla="*/ 102 w 132"/>
                <a:gd name="T53" fmla="*/ 94 h 141"/>
                <a:gd name="T54" fmla="*/ 102 w 132"/>
                <a:gd name="T55" fmla="*/ 94 h 141"/>
                <a:gd name="T56" fmla="*/ 112 w 132"/>
                <a:gd name="T57" fmla="*/ 90 h 141"/>
                <a:gd name="T58" fmla="*/ 103 w 132"/>
                <a:gd name="T59" fmla="*/ 112 h 141"/>
                <a:gd name="T60" fmla="*/ 117 w 132"/>
                <a:gd name="T61" fmla="*/ 107 h 141"/>
                <a:gd name="T62" fmla="*/ 118 w 132"/>
                <a:gd name="T63" fmla="*/ 112 h 141"/>
                <a:gd name="T64" fmla="*/ 116 w 132"/>
                <a:gd name="T65" fmla="*/ 120 h 141"/>
                <a:gd name="T66" fmla="*/ 115 w 132"/>
                <a:gd name="T67" fmla="*/ 124 h 141"/>
                <a:gd name="T68" fmla="*/ 118 w 132"/>
                <a:gd name="T69" fmla="*/ 114 h 141"/>
                <a:gd name="T70" fmla="*/ 113 w 132"/>
                <a:gd name="T71" fmla="*/ 95 h 141"/>
                <a:gd name="T72" fmla="*/ 103 w 132"/>
                <a:gd name="T73" fmla="*/ 127 h 141"/>
                <a:gd name="T74" fmla="*/ 105 w 132"/>
                <a:gd name="T75" fmla="*/ 139 h 141"/>
                <a:gd name="T76" fmla="*/ 105 w 132"/>
                <a:gd name="T77" fmla="*/ 139 h 141"/>
                <a:gd name="T78" fmla="*/ 119 w 132"/>
                <a:gd name="T79" fmla="*/ 119 h 141"/>
                <a:gd name="T80" fmla="*/ 119 w 132"/>
                <a:gd name="T81" fmla="*/ 116 h 141"/>
                <a:gd name="T82" fmla="*/ 119 w 132"/>
                <a:gd name="T83" fmla="*/ 114 h 141"/>
                <a:gd name="T84" fmla="*/ 129 w 132"/>
                <a:gd name="T85" fmla="*/ 118 h 141"/>
                <a:gd name="T86" fmla="*/ 119 w 132"/>
                <a:gd name="T87" fmla="*/ 112 h 141"/>
                <a:gd name="T88" fmla="*/ 130 w 132"/>
                <a:gd name="T89" fmla="*/ 11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2" h="141">
                  <a:moveTo>
                    <a:pt x="105" y="81"/>
                  </a:moveTo>
                  <a:cubicBezTo>
                    <a:pt x="105" y="81"/>
                    <a:pt x="104" y="81"/>
                    <a:pt x="103" y="81"/>
                  </a:cubicBezTo>
                  <a:cubicBezTo>
                    <a:pt x="102" y="81"/>
                    <a:pt x="101" y="81"/>
                    <a:pt x="101" y="81"/>
                  </a:cubicBezTo>
                  <a:cubicBezTo>
                    <a:pt x="101" y="9"/>
                    <a:pt x="101" y="9"/>
                    <a:pt x="101" y="9"/>
                  </a:cubicBezTo>
                  <a:cubicBezTo>
                    <a:pt x="101" y="4"/>
                    <a:pt x="97" y="0"/>
                    <a:pt x="91" y="0"/>
                  </a:cubicBezTo>
                  <a:cubicBezTo>
                    <a:pt x="9" y="0"/>
                    <a:pt x="9" y="0"/>
                    <a:pt x="9" y="0"/>
                  </a:cubicBezTo>
                  <a:cubicBezTo>
                    <a:pt x="4" y="0"/>
                    <a:pt x="0" y="4"/>
                    <a:pt x="0" y="9"/>
                  </a:cubicBezTo>
                  <a:cubicBezTo>
                    <a:pt x="0" y="128"/>
                    <a:pt x="0" y="128"/>
                    <a:pt x="0" y="128"/>
                  </a:cubicBezTo>
                  <a:cubicBezTo>
                    <a:pt x="0" y="134"/>
                    <a:pt x="4" y="138"/>
                    <a:pt x="9" y="138"/>
                  </a:cubicBezTo>
                  <a:cubicBezTo>
                    <a:pt x="91" y="138"/>
                    <a:pt x="91" y="138"/>
                    <a:pt x="91" y="138"/>
                  </a:cubicBezTo>
                  <a:cubicBezTo>
                    <a:pt x="93" y="139"/>
                    <a:pt x="96" y="140"/>
                    <a:pt x="99" y="141"/>
                  </a:cubicBezTo>
                  <a:cubicBezTo>
                    <a:pt x="99" y="141"/>
                    <a:pt x="100" y="141"/>
                    <a:pt x="102" y="141"/>
                  </a:cubicBezTo>
                  <a:cubicBezTo>
                    <a:pt x="104" y="141"/>
                    <a:pt x="104" y="141"/>
                    <a:pt x="104" y="141"/>
                  </a:cubicBezTo>
                  <a:cubicBezTo>
                    <a:pt x="120" y="139"/>
                    <a:pt x="130" y="128"/>
                    <a:pt x="132" y="114"/>
                  </a:cubicBezTo>
                  <a:cubicBezTo>
                    <a:pt x="132" y="114"/>
                    <a:pt x="132" y="114"/>
                    <a:pt x="132" y="114"/>
                  </a:cubicBezTo>
                  <a:cubicBezTo>
                    <a:pt x="132" y="112"/>
                    <a:pt x="132" y="112"/>
                    <a:pt x="132" y="112"/>
                  </a:cubicBezTo>
                  <a:cubicBezTo>
                    <a:pt x="132" y="112"/>
                    <a:pt x="132" y="111"/>
                    <a:pt x="132" y="111"/>
                  </a:cubicBezTo>
                  <a:cubicBezTo>
                    <a:pt x="132" y="96"/>
                    <a:pt x="121" y="84"/>
                    <a:pt x="105" y="81"/>
                  </a:cubicBezTo>
                  <a:close/>
                  <a:moveTo>
                    <a:pt x="98" y="83"/>
                  </a:moveTo>
                  <a:cubicBezTo>
                    <a:pt x="95" y="86"/>
                    <a:pt x="92" y="90"/>
                    <a:pt x="89" y="95"/>
                  </a:cubicBezTo>
                  <a:cubicBezTo>
                    <a:pt x="84" y="97"/>
                    <a:pt x="80" y="99"/>
                    <a:pt x="77" y="100"/>
                  </a:cubicBezTo>
                  <a:cubicBezTo>
                    <a:pt x="81" y="92"/>
                    <a:pt x="88" y="86"/>
                    <a:pt x="98" y="83"/>
                  </a:cubicBezTo>
                  <a:close/>
                  <a:moveTo>
                    <a:pt x="88" y="98"/>
                  </a:moveTo>
                  <a:cubicBezTo>
                    <a:pt x="86" y="101"/>
                    <a:pt x="85" y="105"/>
                    <a:pt x="84" y="109"/>
                  </a:cubicBezTo>
                  <a:cubicBezTo>
                    <a:pt x="84" y="109"/>
                    <a:pt x="84" y="109"/>
                    <a:pt x="84" y="109"/>
                  </a:cubicBezTo>
                  <a:cubicBezTo>
                    <a:pt x="84" y="110"/>
                    <a:pt x="84" y="111"/>
                    <a:pt x="84" y="112"/>
                  </a:cubicBezTo>
                  <a:cubicBezTo>
                    <a:pt x="84" y="112"/>
                    <a:pt x="84" y="112"/>
                    <a:pt x="84" y="112"/>
                  </a:cubicBezTo>
                  <a:cubicBezTo>
                    <a:pt x="75" y="112"/>
                    <a:pt x="75" y="112"/>
                    <a:pt x="75" y="112"/>
                  </a:cubicBezTo>
                  <a:cubicBezTo>
                    <a:pt x="75" y="112"/>
                    <a:pt x="75" y="111"/>
                    <a:pt x="75" y="111"/>
                  </a:cubicBezTo>
                  <a:cubicBezTo>
                    <a:pt x="75" y="108"/>
                    <a:pt x="76" y="105"/>
                    <a:pt x="76" y="103"/>
                  </a:cubicBezTo>
                  <a:cubicBezTo>
                    <a:pt x="77" y="102"/>
                    <a:pt x="81" y="99"/>
                    <a:pt x="88" y="98"/>
                  </a:cubicBezTo>
                  <a:close/>
                  <a:moveTo>
                    <a:pt x="50" y="134"/>
                  </a:moveTo>
                  <a:cubicBezTo>
                    <a:pt x="47" y="134"/>
                    <a:pt x="45" y="132"/>
                    <a:pt x="45" y="129"/>
                  </a:cubicBezTo>
                  <a:cubicBezTo>
                    <a:pt x="45" y="126"/>
                    <a:pt x="47" y="123"/>
                    <a:pt x="50" y="123"/>
                  </a:cubicBezTo>
                  <a:cubicBezTo>
                    <a:pt x="53" y="123"/>
                    <a:pt x="56" y="126"/>
                    <a:pt x="56" y="129"/>
                  </a:cubicBezTo>
                  <a:cubicBezTo>
                    <a:pt x="56" y="132"/>
                    <a:pt x="53" y="134"/>
                    <a:pt x="50" y="134"/>
                  </a:cubicBezTo>
                  <a:close/>
                  <a:moveTo>
                    <a:pt x="9" y="118"/>
                  </a:moveTo>
                  <a:cubicBezTo>
                    <a:pt x="9" y="11"/>
                    <a:pt x="9" y="11"/>
                    <a:pt x="9" y="11"/>
                  </a:cubicBezTo>
                  <a:cubicBezTo>
                    <a:pt x="91" y="11"/>
                    <a:pt x="91" y="11"/>
                    <a:pt x="91" y="11"/>
                  </a:cubicBezTo>
                  <a:cubicBezTo>
                    <a:pt x="91" y="84"/>
                    <a:pt x="91" y="84"/>
                    <a:pt x="91" y="84"/>
                  </a:cubicBezTo>
                  <a:cubicBezTo>
                    <a:pt x="80" y="89"/>
                    <a:pt x="73" y="99"/>
                    <a:pt x="73" y="111"/>
                  </a:cubicBezTo>
                  <a:cubicBezTo>
                    <a:pt x="73" y="111"/>
                    <a:pt x="73" y="112"/>
                    <a:pt x="73" y="112"/>
                  </a:cubicBezTo>
                  <a:cubicBezTo>
                    <a:pt x="73" y="112"/>
                    <a:pt x="73" y="112"/>
                    <a:pt x="73" y="112"/>
                  </a:cubicBezTo>
                  <a:cubicBezTo>
                    <a:pt x="73" y="114"/>
                    <a:pt x="73" y="114"/>
                    <a:pt x="73" y="114"/>
                  </a:cubicBezTo>
                  <a:cubicBezTo>
                    <a:pt x="73" y="114"/>
                    <a:pt x="73" y="114"/>
                    <a:pt x="73" y="114"/>
                  </a:cubicBezTo>
                  <a:cubicBezTo>
                    <a:pt x="74" y="115"/>
                    <a:pt x="74" y="117"/>
                    <a:pt x="74" y="118"/>
                  </a:cubicBezTo>
                  <a:lnTo>
                    <a:pt x="9" y="118"/>
                  </a:lnTo>
                  <a:close/>
                  <a:moveTo>
                    <a:pt x="75" y="114"/>
                  </a:moveTo>
                  <a:cubicBezTo>
                    <a:pt x="85" y="114"/>
                    <a:pt x="85" y="114"/>
                    <a:pt x="85" y="114"/>
                  </a:cubicBezTo>
                  <a:cubicBezTo>
                    <a:pt x="85" y="114"/>
                    <a:pt x="85" y="114"/>
                    <a:pt x="85" y="114"/>
                  </a:cubicBezTo>
                  <a:cubicBezTo>
                    <a:pt x="85" y="114"/>
                    <a:pt x="85" y="114"/>
                    <a:pt x="85" y="114"/>
                  </a:cubicBezTo>
                  <a:cubicBezTo>
                    <a:pt x="85" y="114"/>
                    <a:pt x="85" y="115"/>
                    <a:pt x="85" y="116"/>
                  </a:cubicBezTo>
                  <a:cubicBezTo>
                    <a:pt x="85" y="116"/>
                    <a:pt x="85" y="116"/>
                    <a:pt x="85" y="116"/>
                  </a:cubicBezTo>
                  <a:cubicBezTo>
                    <a:pt x="85" y="116"/>
                    <a:pt x="85" y="117"/>
                    <a:pt x="85" y="117"/>
                  </a:cubicBezTo>
                  <a:cubicBezTo>
                    <a:pt x="85" y="118"/>
                    <a:pt x="85" y="118"/>
                    <a:pt x="85" y="118"/>
                  </a:cubicBezTo>
                  <a:cubicBezTo>
                    <a:pt x="85" y="119"/>
                    <a:pt x="85" y="119"/>
                    <a:pt x="85" y="119"/>
                  </a:cubicBezTo>
                  <a:cubicBezTo>
                    <a:pt x="86" y="120"/>
                    <a:pt x="86" y="122"/>
                    <a:pt x="87" y="123"/>
                  </a:cubicBezTo>
                  <a:cubicBezTo>
                    <a:pt x="83" y="122"/>
                    <a:pt x="79" y="120"/>
                    <a:pt x="76" y="118"/>
                  </a:cubicBezTo>
                  <a:cubicBezTo>
                    <a:pt x="75" y="116"/>
                    <a:pt x="75" y="115"/>
                    <a:pt x="75" y="114"/>
                  </a:cubicBezTo>
                  <a:close/>
                  <a:moveTo>
                    <a:pt x="79" y="124"/>
                  </a:moveTo>
                  <a:cubicBezTo>
                    <a:pt x="78" y="123"/>
                    <a:pt x="77" y="122"/>
                    <a:pt x="77" y="121"/>
                  </a:cubicBezTo>
                  <a:cubicBezTo>
                    <a:pt x="79" y="122"/>
                    <a:pt x="83" y="124"/>
                    <a:pt x="88" y="125"/>
                  </a:cubicBezTo>
                  <a:cubicBezTo>
                    <a:pt x="90" y="130"/>
                    <a:pt x="94" y="134"/>
                    <a:pt x="99" y="139"/>
                  </a:cubicBezTo>
                  <a:cubicBezTo>
                    <a:pt x="90" y="137"/>
                    <a:pt x="83" y="132"/>
                    <a:pt x="79" y="124"/>
                  </a:cubicBezTo>
                  <a:close/>
                  <a:moveTo>
                    <a:pt x="102" y="138"/>
                  </a:moveTo>
                  <a:cubicBezTo>
                    <a:pt x="97" y="134"/>
                    <a:pt x="93" y="130"/>
                    <a:pt x="90" y="126"/>
                  </a:cubicBezTo>
                  <a:cubicBezTo>
                    <a:pt x="94" y="127"/>
                    <a:pt x="97" y="127"/>
                    <a:pt x="102" y="127"/>
                  </a:cubicBezTo>
                  <a:cubicBezTo>
                    <a:pt x="102" y="127"/>
                    <a:pt x="102" y="127"/>
                    <a:pt x="102" y="127"/>
                  </a:cubicBezTo>
                  <a:lnTo>
                    <a:pt x="102" y="138"/>
                  </a:lnTo>
                  <a:close/>
                  <a:moveTo>
                    <a:pt x="102" y="126"/>
                  </a:moveTo>
                  <a:cubicBezTo>
                    <a:pt x="97" y="126"/>
                    <a:pt x="93" y="125"/>
                    <a:pt x="89" y="124"/>
                  </a:cubicBezTo>
                  <a:cubicBezTo>
                    <a:pt x="87" y="121"/>
                    <a:pt x="86" y="117"/>
                    <a:pt x="86" y="114"/>
                  </a:cubicBezTo>
                  <a:cubicBezTo>
                    <a:pt x="102" y="114"/>
                    <a:pt x="102" y="114"/>
                    <a:pt x="102" y="114"/>
                  </a:cubicBezTo>
                  <a:lnTo>
                    <a:pt x="102" y="126"/>
                  </a:lnTo>
                  <a:close/>
                  <a:moveTo>
                    <a:pt x="102" y="112"/>
                  </a:moveTo>
                  <a:cubicBezTo>
                    <a:pt x="86" y="112"/>
                    <a:pt x="86" y="112"/>
                    <a:pt x="86" y="112"/>
                  </a:cubicBezTo>
                  <a:cubicBezTo>
                    <a:pt x="86" y="112"/>
                    <a:pt x="86" y="112"/>
                    <a:pt x="86" y="112"/>
                  </a:cubicBezTo>
                  <a:cubicBezTo>
                    <a:pt x="86" y="106"/>
                    <a:pt x="88" y="101"/>
                    <a:pt x="90" y="97"/>
                  </a:cubicBezTo>
                  <a:cubicBezTo>
                    <a:pt x="94" y="96"/>
                    <a:pt x="97" y="95"/>
                    <a:pt x="102" y="95"/>
                  </a:cubicBezTo>
                  <a:lnTo>
                    <a:pt x="102" y="112"/>
                  </a:lnTo>
                  <a:close/>
                  <a:moveTo>
                    <a:pt x="102" y="94"/>
                  </a:moveTo>
                  <a:cubicBezTo>
                    <a:pt x="98" y="94"/>
                    <a:pt x="95" y="94"/>
                    <a:pt x="91" y="95"/>
                  </a:cubicBezTo>
                  <a:cubicBezTo>
                    <a:pt x="95" y="89"/>
                    <a:pt x="100" y="85"/>
                    <a:pt x="102" y="84"/>
                  </a:cubicBezTo>
                  <a:lnTo>
                    <a:pt x="102" y="94"/>
                  </a:lnTo>
                  <a:close/>
                  <a:moveTo>
                    <a:pt x="128" y="101"/>
                  </a:moveTo>
                  <a:cubicBezTo>
                    <a:pt x="124" y="98"/>
                    <a:pt x="119" y="96"/>
                    <a:pt x="115" y="95"/>
                  </a:cubicBezTo>
                  <a:cubicBezTo>
                    <a:pt x="114" y="94"/>
                    <a:pt x="113" y="92"/>
                    <a:pt x="112" y="90"/>
                  </a:cubicBezTo>
                  <a:cubicBezTo>
                    <a:pt x="110" y="87"/>
                    <a:pt x="107" y="85"/>
                    <a:pt x="105" y="83"/>
                  </a:cubicBezTo>
                  <a:cubicBezTo>
                    <a:pt x="116" y="85"/>
                    <a:pt x="125" y="91"/>
                    <a:pt x="128" y="101"/>
                  </a:cubicBezTo>
                  <a:close/>
                  <a:moveTo>
                    <a:pt x="103" y="112"/>
                  </a:moveTo>
                  <a:cubicBezTo>
                    <a:pt x="103" y="95"/>
                    <a:pt x="103" y="95"/>
                    <a:pt x="103" y="95"/>
                  </a:cubicBezTo>
                  <a:cubicBezTo>
                    <a:pt x="107" y="96"/>
                    <a:pt x="110" y="96"/>
                    <a:pt x="114" y="97"/>
                  </a:cubicBezTo>
                  <a:cubicBezTo>
                    <a:pt x="115" y="100"/>
                    <a:pt x="117" y="103"/>
                    <a:pt x="117" y="107"/>
                  </a:cubicBezTo>
                  <a:cubicBezTo>
                    <a:pt x="117" y="107"/>
                    <a:pt x="117" y="107"/>
                    <a:pt x="117" y="108"/>
                  </a:cubicBezTo>
                  <a:cubicBezTo>
                    <a:pt x="117" y="108"/>
                    <a:pt x="117" y="109"/>
                    <a:pt x="118" y="109"/>
                  </a:cubicBezTo>
                  <a:cubicBezTo>
                    <a:pt x="118" y="110"/>
                    <a:pt x="118" y="111"/>
                    <a:pt x="118" y="112"/>
                  </a:cubicBezTo>
                  <a:lnTo>
                    <a:pt x="103" y="112"/>
                  </a:lnTo>
                  <a:close/>
                  <a:moveTo>
                    <a:pt x="118" y="114"/>
                  </a:moveTo>
                  <a:cubicBezTo>
                    <a:pt x="117" y="116"/>
                    <a:pt x="117" y="118"/>
                    <a:pt x="116" y="120"/>
                  </a:cubicBezTo>
                  <a:cubicBezTo>
                    <a:pt x="116" y="120"/>
                    <a:pt x="116" y="120"/>
                    <a:pt x="116" y="121"/>
                  </a:cubicBezTo>
                  <a:cubicBezTo>
                    <a:pt x="116" y="121"/>
                    <a:pt x="116" y="121"/>
                    <a:pt x="116" y="121"/>
                  </a:cubicBezTo>
                  <a:cubicBezTo>
                    <a:pt x="116" y="122"/>
                    <a:pt x="115" y="123"/>
                    <a:pt x="115" y="124"/>
                  </a:cubicBezTo>
                  <a:cubicBezTo>
                    <a:pt x="111" y="125"/>
                    <a:pt x="107" y="125"/>
                    <a:pt x="103" y="126"/>
                  </a:cubicBezTo>
                  <a:cubicBezTo>
                    <a:pt x="103" y="114"/>
                    <a:pt x="103" y="114"/>
                    <a:pt x="103" y="114"/>
                  </a:cubicBezTo>
                  <a:lnTo>
                    <a:pt x="118" y="114"/>
                  </a:lnTo>
                  <a:close/>
                  <a:moveTo>
                    <a:pt x="103" y="94"/>
                  </a:moveTo>
                  <a:cubicBezTo>
                    <a:pt x="103" y="84"/>
                    <a:pt x="103" y="84"/>
                    <a:pt x="103" y="84"/>
                  </a:cubicBezTo>
                  <a:cubicBezTo>
                    <a:pt x="105" y="85"/>
                    <a:pt x="109" y="89"/>
                    <a:pt x="113" y="95"/>
                  </a:cubicBezTo>
                  <a:cubicBezTo>
                    <a:pt x="110" y="94"/>
                    <a:pt x="107" y="94"/>
                    <a:pt x="103" y="94"/>
                  </a:cubicBezTo>
                  <a:close/>
                  <a:moveTo>
                    <a:pt x="103" y="137"/>
                  </a:moveTo>
                  <a:cubicBezTo>
                    <a:pt x="103" y="127"/>
                    <a:pt x="103" y="127"/>
                    <a:pt x="103" y="127"/>
                  </a:cubicBezTo>
                  <a:cubicBezTo>
                    <a:pt x="107" y="127"/>
                    <a:pt x="110" y="127"/>
                    <a:pt x="113" y="126"/>
                  </a:cubicBezTo>
                  <a:cubicBezTo>
                    <a:pt x="111" y="130"/>
                    <a:pt x="108" y="133"/>
                    <a:pt x="103" y="137"/>
                  </a:cubicBezTo>
                  <a:close/>
                  <a:moveTo>
                    <a:pt x="105" y="139"/>
                  </a:moveTo>
                  <a:cubicBezTo>
                    <a:pt x="110" y="134"/>
                    <a:pt x="114" y="130"/>
                    <a:pt x="116" y="125"/>
                  </a:cubicBezTo>
                  <a:cubicBezTo>
                    <a:pt x="120" y="124"/>
                    <a:pt x="124" y="123"/>
                    <a:pt x="128" y="120"/>
                  </a:cubicBezTo>
                  <a:cubicBezTo>
                    <a:pt x="125" y="130"/>
                    <a:pt x="116" y="137"/>
                    <a:pt x="105" y="139"/>
                  </a:cubicBezTo>
                  <a:close/>
                  <a:moveTo>
                    <a:pt x="129" y="118"/>
                  </a:moveTo>
                  <a:cubicBezTo>
                    <a:pt x="125" y="120"/>
                    <a:pt x="121" y="122"/>
                    <a:pt x="117" y="123"/>
                  </a:cubicBezTo>
                  <a:cubicBezTo>
                    <a:pt x="118" y="122"/>
                    <a:pt x="118" y="120"/>
                    <a:pt x="119" y="119"/>
                  </a:cubicBezTo>
                  <a:cubicBezTo>
                    <a:pt x="119" y="119"/>
                    <a:pt x="119" y="119"/>
                    <a:pt x="119" y="118"/>
                  </a:cubicBezTo>
                  <a:cubicBezTo>
                    <a:pt x="119" y="118"/>
                    <a:pt x="119" y="118"/>
                    <a:pt x="119" y="117"/>
                  </a:cubicBezTo>
                  <a:cubicBezTo>
                    <a:pt x="119" y="117"/>
                    <a:pt x="119" y="116"/>
                    <a:pt x="119" y="116"/>
                  </a:cubicBezTo>
                  <a:cubicBezTo>
                    <a:pt x="119" y="116"/>
                    <a:pt x="119" y="116"/>
                    <a:pt x="119" y="116"/>
                  </a:cubicBezTo>
                  <a:cubicBezTo>
                    <a:pt x="119" y="115"/>
                    <a:pt x="119" y="115"/>
                    <a:pt x="119" y="114"/>
                  </a:cubicBezTo>
                  <a:cubicBezTo>
                    <a:pt x="119" y="114"/>
                    <a:pt x="119" y="114"/>
                    <a:pt x="119" y="114"/>
                  </a:cubicBezTo>
                  <a:cubicBezTo>
                    <a:pt x="119" y="114"/>
                    <a:pt x="119" y="114"/>
                    <a:pt x="119" y="114"/>
                  </a:cubicBezTo>
                  <a:cubicBezTo>
                    <a:pt x="130" y="114"/>
                    <a:pt x="130" y="114"/>
                    <a:pt x="130" y="114"/>
                  </a:cubicBezTo>
                  <a:cubicBezTo>
                    <a:pt x="130" y="115"/>
                    <a:pt x="129" y="116"/>
                    <a:pt x="129" y="118"/>
                  </a:cubicBezTo>
                  <a:close/>
                  <a:moveTo>
                    <a:pt x="130" y="112"/>
                  </a:moveTo>
                  <a:cubicBezTo>
                    <a:pt x="119" y="112"/>
                    <a:pt x="119" y="112"/>
                    <a:pt x="119" y="112"/>
                  </a:cubicBezTo>
                  <a:cubicBezTo>
                    <a:pt x="119" y="112"/>
                    <a:pt x="119" y="112"/>
                    <a:pt x="119" y="112"/>
                  </a:cubicBezTo>
                  <a:cubicBezTo>
                    <a:pt x="119" y="106"/>
                    <a:pt x="118" y="102"/>
                    <a:pt x="116" y="98"/>
                  </a:cubicBezTo>
                  <a:cubicBezTo>
                    <a:pt x="120" y="99"/>
                    <a:pt x="124" y="101"/>
                    <a:pt x="129" y="103"/>
                  </a:cubicBezTo>
                  <a:cubicBezTo>
                    <a:pt x="130" y="106"/>
                    <a:pt x="130" y="108"/>
                    <a:pt x="130" y="111"/>
                  </a:cubicBezTo>
                  <a:cubicBezTo>
                    <a:pt x="130" y="111"/>
                    <a:pt x="130" y="112"/>
                    <a:pt x="130" y="1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Oval 14"/>
            <p:cNvSpPr>
              <a:spLocks noChangeArrowheads="1"/>
            </p:cNvSpPr>
            <p:nvPr/>
          </p:nvSpPr>
          <p:spPr bwMode="auto">
            <a:xfrm>
              <a:off x="12673013" y="1724026"/>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Oval 15"/>
            <p:cNvSpPr>
              <a:spLocks noChangeArrowheads="1"/>
            </p:cNvSpPr>
            <p:nvPr/>
          </p:nvSpPr>
          <p:spPr bwMode="auto">
            <a:xfrm>
              <a:off x="12733338" y="1724026"/>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6"/>
            <p:cNvSpPr>
              <a:spLocks/>
            </p:cNvSpPr>
            <p:nvPr/>
          </p:nvSpPr>
          <p:spPr bwMode="auto">
            <a:xfrm>
              <a:off x="12614275" y="1597026"/>
              <a:ext cx="182563" cy="123825"/>
            </a:xfrm>
            <a:custGeom>
              <a:avLst/>
              <a:gdLst>
                <a:gd name="T0" fmla="*/ 53 w 57"/>
                <a:gd name="T1" fmla="*/ 15 h 38"/>
                <a:gd name="T2" fmla="*/ 26 w 57"/>
                <a:gd name="T3" fmla="*/ 15 h 38"/>
                <a:gd name="T4" fmla="*/ 24 w 57"/>
                <a:gd name="T5" fmla="*/ 17 h 38"/>
                <a:gd name="T6" fmla="*/ 26 w 57"/>
                <a:gd name="T7" fmla="*/ 19 h 38"/>
                <a:gd name="T8" fmla="*/ 50 w 57"/>
                <a:gd name="T9" fmla="*/ 19 h 38"/>
                <a:gd name="T10" fmla="*/ 49 w 57"/>
                <a:gd name="T11" fmla="*/ 24 h 38"/>
                <a:gd name="T12" fmla="*/ 25 w 57"/>
                <a:gd name="T13" fmla="*/ 24 h 38"/>
                <a:gd name="T14" fmla="*/ 23 w 57"/>
                <a:gd name="T15" fmla="*/ 26 h 38"/>
                <a:gd name="T16" fmla="*/ 25 w 57"/>
                <a:gd name="T17" fmla="*/ 28 h 38"/>
                <a:gd name="T18" fmla="*/ 48 w 57"/>
                <a:gd name="T19" fmla="*/ 28 h 38"/>
                <a:gd name="T20" fmla="*/ 48 w 57"/>
                <a:gd name="T21" fmla="*/ 28 h 38"/>
                <a:gd name="T22" fmla="*/ 46 w 57"/>
                <a:gd name="T23" fmla="*/ 32 h 38"/>
                <a:gd name="T24" fmla="*/ 21 w 57"/>
                <a:gd name="T25" fmla="*/ 32 h 38"/>
                <a:gd name="T26" fmla="*/ 20 w 57"/>
                <a:gd name="T27" fmla="*/ 19 h 38"/>
                <a:gd name="T28" fmla="*/ 19 w 57"/>
                <a:gd name="T29" fmla="*/ 15 h 38"/>
                <a:gd name="T30" fmla="*/ 18 w 57"/>
                <a:gd name="T31" fmla="*/ 9 h 38"/>
                <a:gd name="T32" fmla="*/ 4 w 57"/>
                <a:gd name="T33" fmla="*/ 0 h 38"/>
                <a:gd name="T34" fmla="*/ 4 w 57"/>
                <a:gd name="T35" fmla="*/ 6 h 38"/>
                <a:gd name="T36" fmla="*/ 12 w 57"/>
                <a:gd name="T37" fmla="*/ 9 h 38"/>
                <a:gd name="T38" fmla="*/ 14 w 57"/>
                <a:gd name="T39" fmla="*/ 11 h 38"/>
                <a:gd name="T40" fmla="*/ 17 w 57"/>
                <a:gd name="T41" fmla="*/ 35 h 38"/>
                <a:gd name="T42" fmla="*/ 20 w 57"/>
                <a:gd name="T43" fmla="*/ 38 h 38"/>
                <a:gd name="T44" fmla="*/ 47 w 57"/>
                <a:gd name="T45" fmla="*/ 38 h 38"/>
                <a:gd name="T46" fmla="*/ 50 w 57"/>
                <a:gd name="T47" fmla="*/ 35 h 38"/>
                <a:gd name="T48" fmla="*/ 56 w 57"/>
                <a:gd name="T49" fmla="*/ 19 h 38"/>
                <a:gd name="T50" fmla="*/ 53 w 57"/>
                <a:gd name="T51" fmla="*/ 1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7" h="38">
                  <a:moveTo>
                    <a:pt x="53" y="15"/>
                  </a:moveTo>
                  <a:cubicBezTo>
                    <a:pt x="48" y="15"/>
                    <a:pt x="26" y="15"/>
                    <a:pt x="26" y="15"/>
                  </a:cubicBezTo>
                  <a:cubicBezTo>
                    <a:pt x="26" y="15"/>
                    <a:pt x="24" y="15"/>
                    <a:pt x="24" y="17"/>
                  </a:cubicBezTo>
                  <a:cubicBezTo>
                    <a:pt x="24" y="19"/>
                    <a:pt x="26" y="19"/>
                    <a:pt x="26" y="19"/>
                  </a:cubicBezTo>
                  <a:cubicBezTo>
                    <a:pt x="50" y="19"/>
                    <a:pt x="50" y="19"/>
                    <a:pt x="50" y="19"/>
                  </a:cubicBezTo>
                  <a:cubicBezTo>
                    <a:pt x="49" y="24"/>
                    <a:pt x="49" y="24"/>
                    <a:pt x="49" y="24"/>
                  </a:cubicBezTo>
                  <a:cubicBezTo>
                    <a:pt x="42" y="24"/>
                    <a:pt x="25" y="24"/>
                    <a:pt x="25" y="24"/>
                  </a:cubicBezTo>
                  <a:cubicBezTo>
                    <a:pt x="25" y="24"/>
                    <a:pt x="23" y="24"/>
                    <a:pt x="23" y="26"/>
                  </a:cubicBezTo>
                  <a:cubicBezTo>
                    <a:pt x="23" y="27"/>
                    <a:pt x="25" y="28"/>
                    <a:pt x="25" y="28"/>
                  </a:cubicBezTo>
                  <a:cubicBezTo>
                    <a:pt x="48" y="28"/>
                    <a:pt x="48" y="28"/>
                    <a:pt x="48" y="28"/>
                  </a:cubicBezTo>
                  <a:cubicBezTo>
                    <a:pt x="48" y="28"/>
                    <a:pt x="48" y="28"/>
                    <a:pt x="48" y="28"/>
                  </a:cubicBezTo>
                  <a:cubicBezTo>
                    <a:pt x="46" y="32"/>
                    <a:pt x="46" y="32"/>
                    <a:pt x="46" y="32"/>
                  </a:cubicBezTo>
                  <a:cubicBezTo>
                    <a:pt x="21" y="32"/>
                    <a:pt x="21" y="32"/>
                    <a:pt x="21" y="32"/>
                  </a:cubicBezTo>
                  <a:cubicBezTo>
                    <a:pt x="20" y="19"/>
                    <a:pt x="20" y="19"/>
                    <a:pt x="20" y="19"/>
                  </a:cubicBezTo>
                  <a:cubicBezTo>
                    <a:pt x="19" y="15"/>
                    <a:pt x="19" y="15"/>
                    <a:pt x="19" y="15"/>
                  </a:cubicBezTo>
                  <a:cubicBezTo>
                    <a:pt x="19" y="15"/>
                    <a:pt x="19" y="10"/>
                    <a:pt x="18" y="9"/>
                  </a:cubicBezTo>
                  <a:cubicBezTo>
                    <a:pt x="18" y="7"/>
                    <a:pt x="14" y="5"/>
                    <a:pt x="4" y="0"/>
                  </a:cubicBezTo>
                  <a:cubicBezTo>
                    <a:pt x="2" y="0"/>
                    <a:pt x="0" y="4"/>
                    <a:pt x="4" y="6"/>
                  </a:cubicBezTo>
                  <a:cubicBezTo>
                    <a:pt x="12" y="9"/>
                    <a:pt x="12" y="9"/>
                    <a:pt x="12" y="9"/>
                  </a:cubicBezTo>
                  <a:cubicBezTo>
                    <a:pt x="12" y="9"/>
                    <a:pt x="13" y="10"/>
                    <a:pt x="14" y="11"/>
                  </a:cubicBezTo>
                  <a:cubicBezTo>
                    <a:pt x="14" y="13"/>
                    <a:pt x="17" y="35"/>
                    <a:pt x="17" y="35"/>
                  </a:cubicBezTo>
                  <a:cubicBezTo>
                    <a:pt x="17" y="35"/>
                    <a:pt x="17" y="38"/>
                    <a:pt x="20" y="38"/>
                  </a:cubicBezTo>
                  <a:cubicBezTo>
                    <a:pt x="22" y="38"/>
                    <a:pt x="45" y="38"/>
                    <a:pt x="47" y="38"/>
                  </a:cubicBezTo>
                  <a:cubicBezTo>
                    <a:pt x="50" y="38"/>
                    <a:pt x="50" y="35"/>
                    <a:pt x="50" y="35"/>
                  </a:cubicBezTo>
                  <a:cubicBezTo>
                    <a:pt x="56" y="19"/>
                    <a:pt x="56" y="19"/>
                    <a:pt x="56" y="19"/>
                  </a:cubicBezTo>
                  <a:cubicBezTo>
                    <a:pt x="56" y="19"/>
                    <a:pt x="57" y="15"/>
                    <a:pt x="53"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5" name="Rectangle 14"/>
          <p:cNvSpPr/>
          <p:nvPr/>
        </p:nvSpPr>
        <p:spPr>
          <a:xfrm flipH="1">
            <a:off x="-1" y="6705599"/>
            <a:ext cx="12191999" cy="152401"/>
          </a:xfrm>
          <a:prstGeom prst="rect">
            <a:avLst/>
          </a:prstGeom>
          <a:solidFill>
            <a:srgbClr val="0A21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3" name="TextBox 22"/>
          <p:cNvSpPr txBox="1"/>
          <p:nvPr/>
        </p:nvSpPr>
        <p:spPr>
          <a:xfrm>
            <a:off x="0" y="990600"/>
            <a:ext cx="12191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Our </a:t>
            </a:r>
            <a:r>
              <a:rPr lang="en-US" sz="4400" dirty="0" smtClean="0">
                <a:solidFill>
                  <a:schemeClr val="accent2"/>
                </a:solidFill>
              </a:rPr>
              <a:t>Services</a:t>
            </a:r>
            <a:endParaRPr lang="en-US" sz="4400" dirty="0">
              <a:solidFill>
                <a:schemeClr val="accent2"/>
              </a:solidFill>
            </a:endParaRPr>
          </a:p>
        </p:txBody>
      </p:sp>
      <p:sp>
        <p:nvSpPr>
          <p:cNvPr id="44" name="Rectangle 43"/>
          <p:cNvSpPr/>
          <p:nvPr/>
        </p:nvSpPr>
        <p:spPr>
          <a:xfrm>
            <a:off x="1241645" y="3992940"/>
            <a:ext cx="2664769" cy="1569660"/>
          </a:xfrm>
          <a:prstGeom prst="rect">
            <a:avLst/>
          </a:prstGeom>
        </p:spPr>
        <p:txBody>
          <a:bodyPr wrap="square">
            <a:spAutoFit/>
          </a:bodyPr>
          <a:lstStyle/>
          <a:p>
            <a:pPr algn="ctr"/>
            <a:r>
              <a:rPr lang="en-US" sz="1600" kern="400" dirty="0">
                <a:solidFill>
                  <a:schemeClr val="accent1"/>
                </a:solidFill>
              </a:rPr>
              <a:t> Lorem ipsum </a:t>
            </a:r>
            <a:r>
              <a:rPr lang="en-US" sz="1600" kern="400" dirty="0">
                <a:solidFill>
                  <a:schemeClr val="accent2"/>
                </a:solidFill>
              </a:rPr>
              <a:t>dolor sit amet, consectetur adipiscing elit. Proin fermentum ullamcorper lacus eu scelerisque. Ut in est vel arcu aliquam ullamcorper luctus non metus. </a:t>
            </a:r>
          </a:p>
        </p:txBody>
      </p:sp>
      <p:sp>
        <p:nvSpPr>
          <p:cNvPr id="45" name="TextBox 44"/>
          <p:cNvSpPr txBox="1"/>
          <p:nvPr/>
        </p:nvSpPr>
        <p:spPr>
          <a:xfrm>
            <a:off x="1265871" y="3411027"/>
            <a:ext cx="2605644" cy="584775"/>
          </a:xfrm>
          <a:prstGeom prst="rect">
            <a:avLst/>
          </a:prstGeom>
          <a:noFill/>
        </p:spPr>
        <p:txBody>
          <a:bodyPr wrap="square" rtlCol="0">
            <a:spAutoFit/>
          </a:bodyPr>
          <a:lstStyle/>
          <a:p>
            <a:pPr algn="ctr"/>
            <a:r>
              <a:rPr lang="en-US" sz="3200" kern="400" dirty="0">
                <a:solidFill>
                  <a:schemeClr val="accent1"/>
                </a:solidFill>
              </a:rPr>
              <a:t>Lorem ipsum</a:t>
            </a:r>
            <a:endParaRPr lang="en-US" sz="3200" dirty="0">
              <a:solidFill>
                <a:schemeClr val="accent1"/>
              </a:solidFill>
            </a:endParaRPr>
          </a:p>
        </p:txBody>
      </p:sp>
      <p:sp>
        <p:nvSpPr>
          <p:cNvPr id="46" name="Rectangle 45"/>
          <p:cNvSpPr/>
          <p:nvPr/>
        </p:nvSpPr>
        <p:spPr>
          <a:xfrm>
            <a:off x="4770358" y="3979945"/>
            <a:ext cx="2664769" cy="1569660"/>
          </a:xfrm>
          <a:prstGeom prst="rect">
            <a:avLst/>
          </a:prstGeom>
        </p:spPr>
        <p:txBody>
          <a:bodyPr wrap="square">
            <a:spAutoFit/>
          </a:bodyPr>
          <a:lstStyle/>
          <a:p>
            <a:pPr algn="ctr"/>
            <a:r>
              <a:rPr lang="en-US" sz="1600" kern="400" dirty="0">
                <a:solidFill>
                  <a:schemeClr val="accent1"/>
                </a:solidFill>
              </a:rPr>
              <a:t> Lorem ipsum </a:t>
            </a:r>
            <a:r>
              <a:rPr lang="en-US" sz="1600" kern="400" dirty="0">
                <a:solidFill>
                  <a:schemeClr val="accent2"/>
                </a:solidFill>
              </a:rPr>
              <a:t>dolor sit amet, consectetur adipiscing elit. Proin fermentum ullamcorper lacus eu scelerisque. Ut in est vel arcu aliquam ullamcorper luctus non metus. </a:t>
            </a:r>
          </a:p>
        </p:txBody>
      </p:sp>
      <p:sp>
        <p:nvSpPr>
          <p:cNvPr id="47" name="TextBox 46"/>
          <p:cNvSpPr txBox="1"/>
          <p:nvPr/>
        </p:nvSpPr>
        <p:spPr>
          <a:xfrm>
            <a:off x="4799920" y="3411027"/>
            <a:ext cx="2605644" cy="584775"/>
          </a:xfrm>
          <a:prstGeom prst="rect">
            <a:avLst/>
          </a:prstGeom>
          <a:noFill/>
        </p:spPr>
        <p:txBody>
          <a:bodyPr wrap="square" rtlCol="0">
            <a:spAutoFit/>
          </a:bodyPr>
          <a:lstStyle/>
          <a:p>
            <a:pPr algn="ctr"/>
            <a:r>
              <a:rPr lang="en-US" sz="3200" kern="400" dirty="0">
                <a:solidFill>
                  <a:schemeClr val="accent1"/>
                </a:solidFill>
              </a:rPr>
              <a:t>Lorem ipsum</a:t>
            </a:r>
            <a:endParaRPr lang="en-US" sz="3200" dirty="0">
              <a:solidFill>
                <a:schemeClr val="accent1"/>
              </a:solidFill>
            </a:endParaRPr>
          </a:p>
        </p:txBody>
      </p:sp>
      <p:grpSp>
        <p:nvGrpSpPr>
          <p:cNvPr id="41" name="Group 40"/>
          <p:cNvGrpSpPr/>
          <p:nvPr/>
        </p:nvGrpSpPr>
        <p:grpSpPr>
          <a:xfrm>
            <a:off x="9107519" y="2230855"/>
            <a:ext cx="1020902" cy="901902"/>
            <a:chOff x="11936413" y="3241677"/>
            <a:chExt cx="258762" cy="228600"/>
          </a:xfrm>
          <a:solidFill>
            <a:schemeClr val="accent1"/>
          </a:solidFill>
        </p:grpSpPr>
        <p:sp>
          <p:nvSpPr>
            <p:cNvPr id="34" name="Freeform 15"/>
            <p:cNvSpPr>
              <a:spLocks noEditPoints="1"/>
            </p:cNvSpPr>
            <p:nvPr/>
          </p:nvSpPr>
          <p:spPr bwMode="auto">
            <a:xfrm>
              <a:off x="11936413" y="3241677"/>
              <a:ext cx="217488" cy="225425"/>
            </a:xfrm>
            <a:custGeom>
              <a:avLst/>
              <a:gdLst>
                <a:gd name="T0" fmla="*/ 265 w 446"/>
                <a:gd name="T1" fmla="*/ 419 h 457"/>
                <a:gd name="T2" fmla="*/ 230 w 446"/>
                <a:gd name="T3" fmla="*/ 428 h 457"/>
                <a:gd name="T4" fmla="*/ 256 w 446"/>
                <a:gd name="T5" fmla="*/ 351 h 457"/>
                <a:gd name="T6" fmla="*/ 230 w 446"/>
                <a:gd name="T7" fmla="*/ 339 h 457"/>
                <a:gd name="T8" fmla="*/ 242 w 446"/>
                <a:gd name="T9" fmla="*/ 249 h 457"/>
                <a:gd name="T10" fmla="*/ 240 w 446"/>
                <a:gd name="T11" fmla="*/ 242 h 457"/>
                <a:gd name="T12" fmla="*/ 230 w 446"/>
                <a:gd name="T13" fmla="*/ 235 h 457"/>
                <a:gd name="T14" fmla="*/ 216 w 446"/>
                <a:gd name="T15" fmla="*/ 224 h 457"/>
                <a:gd name="T16" fmla="*/ 97 w 446"/>
                <a:gd name="T17" fmla="*/ 235 h 457"/>
                <a:gd name="T18" fmla="*/ 128 w 446"/>
                <a:gd name="T19" fmla="*/ 120 h 457"/>
                <a:gd name="T20" fmla="*/ 216 w 446"/>
                <a:gd name="T21" fmla="*/ 133 h 457"/>
                <a:gd name="T22" fmla="*/ 230 w 446"/>
                <a:gd name="T23" fmla="*/ 109 h 457"/>
                <a:gd name="T24" fmla="*/ 335 w 446"/>
                <a:gd name="T25" fmla="*/ 199 h 457"/>
                <a:gd name="T26" fmla="*/ 337 w 446"/>
                <a:gd name="T27" fmla="*/ 216 h 457"/>
                <a:gd name="T28" fmla="*/ 331 w 446"/>
                <a:gd name="T29" fmla="*/ 235 h 457"/>
                <a:gd name="T30" fmla="*/ 446 w 446"/>
                <a:gd name="T31" fmla="*/ 241 h 457"/>
                <a:gd name="T32" fmla="*/ 446 w 446"/>
                <a:gd name="T33" fmla="*/ 228 h 457"/>
                <a:gd name="T34" fmla="*/ 223 w 446"/>
                <a:gd name="T35" fmla="*/ 0 h 457"/>
                <a:gd name="T36" fmla="*/ 0 w 446"/>
                <a:gd name="T37" fmla="*/ 228 h 457"/>
                <a:gd name="T38" fmla="*/ 0 w 446"/>
                <a:gd name="T39" fmla="*/ 235 h 457"/>
                <a:gd name="T40" fmla="*/ 1 w 446"/>
                <a:gd name="T41" fmla="*/ 249 h 457"/>
                <a:gd name="T42" fmla="*/ 219 w 446"/>
                <a:gd name="T43" fmla="*/ 456 h 457"/>
                <a:gd name="T44" fmla="*/ 273 w 446"/>
                <a:gd name="T45" fmla="*/ 448 h 457"/>
                <a:gd name="T46" fmla="*/ 243 w 446"/>
                <a:gd name="T47" fmla="*/ 440 h 457"/>
                <a:gd name="T48" fmla="*/ 432 w 446"/>
                <a:gd name="T49" fmla="*/ 235 h 457"/>
                <a:gd name="T50" fmla="*/ 352 w 446"/>
                <a:gd name="T51" fmla="*/ 235 h 457"/>
                <a:gd name="T52" fmla="*/ 424 w 446"/>
                <a:gd name="T53" fmla="*/ 168 h 457"/>
                <a:gd name="T54" fmla="*/ 418 w 446"/>
                <a:gd name="T55" fmla="*/ 148 h 457"/>
                <a:gd name="T56" fmla="*/ 293 w 446"/>
                <a:gd name="T57" fmla="*/ 71 h 457"/>
                <a:gd name="T58" fmla="*/ 418 w 446"/>
                <a:gd name="T59" fmla="*/ 148 h 457"/>
                <a:gd name="T60" fmla="*/ 304 w 446"/>
                <a:gd name="T61" fmla="*/ 103 h 457"/>
                <a:gd name="T62" fmla="*/ 226 w 446"/>
                <a:gd name="T63" fmla="*/ 19 h 457"/>
                <a:gd name="T64" fmla="*/ 216 w 446"/>
                <a:gd name="T65" fmla="*/ 95 h 457"/>
                <a:gd name="T66" fmla="*/ 216 w 446"/>
                <a:gd name="T67" fmla="*/ 19 h 457"/>
                <a:gd name="T68" fmla="*/ 117 w 446"/>
                <a:gd name="T69" fmla="*/ 108 h 457"/>
                <a:gd name="T70" fmla="*/ 190 w 446"/>
                <a:gd name="T71" fmla="*/ 18 h 457"/>
                <a:gd name="T72" fmla="*/ 108 w 446"/>
                <a:gd name="T73" fmla="*/ 125 h 457"/>
                <a:gd name="T74" fmla="*/ 84 w 446"/>
                <a:gd name="T75" fmla="*/ 212 h 457"/>
                <a:gd name="T76" fmla="*/ 83 w 446"/>
                <a:gd name="T77" fmla="*/ 235 h 457"/>
                <a:gd name="T78" fmla="*/ 13 w 446"/>
                <a:gd name="T79" fmla="*/ 228 h 457"/>
                <a:gd name="T80" fmla="*/ 12 w 446"/>
                <a:gd name="T81" fmla="*/ 248 h 457"/>
                <a:gd name="T82" fmla="*/ 86 w 446"/>
                <a:gd name="T83" fmla="*/ 249 h 457"/>
                <a:gd name="T84" fmla="*/ 88 w 446"/>
                <a:gd name="T85" fmla="*/ 263 h 457"/>
                <a:gd name="T86" fmla="*/ 90 w 446"/>
                <a:gd name="T87" fmla="*/ 277 h 457"/>
                <a:gd name="T88" fmla="*/ 92 w 446"/>
                <a:gd name="T89" fmla="*/ 289 h 457"/>
                <a:gd name="T90" fmla="*/ 17 w 446"/>
                <a:gd name="T91" fmla="*/ 279 h 457"/>
                <a:gd name="T92" fmla="*/ 26 w 446"/>
                <a:gd name="T93" fmla="*/ 301 h 457"/>
                <a:gd name="T94" fmla="*/ 197 w 446"/>
                <a:gd name="T95" fmla="*/ 439 h 457"/>
                <a:gd name="T96" fmla="*/ 216 w 446"/>
                <a:gd name="T97" fmla="*/ 435 h 457"/>
                <a:gd name="T98" fmla="*/ 216 w 446"/>
                <a:gd name="T99" fmla="*/ 354 h 457"/>
                <a:gd name="T100" fmla="*/ 216 w 446"/>
                <a:gd name="T101" fmla="*/ 435 h 457"/>
                <a:gd name="T102" fmla="*/ 120 w 446"/>
                <a:gd name="T103" fmla="*/ 327 h 457"/>
                <a:gd name="T104" fmla="*/ 216 w 446"/>
                <a:gd name="T105" fmla="*/ 249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6" h="457">
                  <a:moveTo>
                    <a:pt x="243" y="440"/>
                  </a:moveTo>
                  <a:cubicBezTo>
                    <a:pt x="251" y="433"/>
                    <a:pt x="258" y="426"/>
                    <a:pt x="265" y="419"/>
                  </a:cubicBezTo>
                  <a:cubicBezTo>
                    <a:pt x="264" y="414"/>
                    <a:pt x="263" y="407"/>
                    <a:pt x="262" y="397"/>
                  </a:cubicBezTo>
                  <a:cubicBezTo>
                    <a:pt x="252" y="407"/>
                    <a:pt x="242" y="417"/>
                    <a:pt x="230" y="428"/>
                  </a:cubicBezTo>
                  <a:cubicBezTo>
                    <a:pt x="230" y="353"/>
                    <a:pt x="230" y="353"/>
                    <a:pt x="230" y="353"/>
                  </a:cubicBezTo>
                  <a:cubicBezTo>
                    <a:pt x="238" y="353"/>
                    <a:pt x="247" y="352"/>
                    <a:pt x="256" y="351"/>
                  </a:cubicBezTo>
                  <a:cubicBezTo>
                    <a:pt x="255" y="347"/>
                    <a:pt x="255" y="342"/>
                    <a:pt x="254" y="338"/>
                  </a:cubicBezTo>
                  <a:cubicBezTo>
                    <a:pt x="246" y="338"/>
                    <a:pt x="238" y="339"/>
                    <a:pt x="230" y="339"/>
                  </a:cubicBezTo>
                  <a:cubicBezTo>
                    <a:pt x="230" y="249"/>
                    <a:pt x="230" y="249"/>
                    <a:pt x="230" y="249"/>
                  </a:cubicBezTo>
                  <a:cubicBezTo>
                    <a:pt x="242" y="249"/>
                    <a:pt x="242" y="249"/>
                    <a:pt x="242" y="249"/>
                  </a:cubicBezTo>
                  <a:cubicBezTo>
                    <a:pt x="242" y="247"/>
                    <a:pt x="242" y="245"/>
                    <a:pt x="242" y="244"/>
                  </a:cubicBezTo>
                  <a:cubicBezTo>
                    <a:pt x="241" y="243"/>
                    <a:pt x="240" y="242"/>
                    <a:pt x="240" y="242"/>
                  </a:cubicBezTo>
                  <a:cubicBezTo>
                    <a:pt x="230" y="235"/>
                    <a:pt x="230" y="235"/>
                    <a:pt x="230" y="235"/>
                  </a:cubicBezTo>
                  <a:cubicBezTo>
                    <a:pt x="230" y="235"/>
                    <a:pt x="230" y="235"/>
                    <a:pt x="230" y="235"/>
                  </a:cubicBezTo>
                  <a:cubicBezTo>
                    <a:pt x="230" y="234"/>
                    <a:pt x="230" y="234"/>
                    <a:pt x="230" y="234"/>
                  </a:cubicBezTo>
                  <a:cubicBezTo>
                    <a:pt x="216" y="224"/>
                    <a:pt x="216" y="224"/>
                    <a:pt x="216" y="224"/>
                  </a:cubicBezTo>
                  <a:cubicBezTo>
                    <a:pt x="216" y="235"/>
                    <a:pt x="216" y="235"/>
                    <a:pt x="216" y="235"/>
                  </a:cubicBezTo>
                  <a:cubicBezTo>
                    <a:pt x="97" y="235"/>
                    <a:pt x="97" y="235"/>
                    <a:pt x="97" y="235"/>
                  </a:cubicBezTo>
                  <a:cubicBezTo>
                    <a:pt x="97" y="234"/>
                    <a:pt x="97" y="234"/>
                    <a:pt x="97" y="234"/>
                  </a:cubicBezTo>
                  <a:cubicBezTo>
                    <a:pt x="97" y="191"/>
                    <a:pt x="110" y="152"/>
                    <a:pt x="128" y="120"/>
                  </a:cubicBezTo>
                  <a:cubicBezTo>
                    <a:pt x="154" y="113"/>
                    <a:pt x="183" y="109"/>
                    <a:pt x="216" y="109"/>
                  </a:cubicBezTo>
                  <a:cubicBezTo>
                    <a:pt x="216" y="133"/>
                    <a:pt x="216" y="133"/>
                    <a:pt x="216" y="133"/>
                  </a:cubicBezTo>
                  <a:cubicBezTo>
                    <a:pt x="221" y="135"/>
                    <a:pt x="226" y="137"/>
                    <a:pt x="230" y="140"/>
                  </a:cubicBezTo>
                  <a:cubicBezTo>
                    <a:pt x="230" y="109"/>
                    <a:pt x="230" y="109"/>
                    <a:pt x="230" y="109"/>
                  </a:cubicBezTo>
                  <a:cubicBezTo>
                    <a:pt x="254" y="110"/>
                    <a:pt x="280" y="114"/>
                    <a:pt x="308" y="120"/>
                  </a:cubicBezTo>
                  <a:cubicBezTo>
                    <a:pt x="320" y="144"/>
                    <a:pt x="330" y="170"/>
                    <a:pt x="335" y="199"/>
                  </a:cubicBezTo>
                  <a:cubicBezTo>
                    <a:pt x="335" y="200"/>
                    <a:pt x="335" y="201"/>
                    <a:pt x="335" y="201"/>
                  </a:cubicBezTo>
                  <a:cubicBezTo>
                    <a:pt x="336" y="206"/>
                    <a:pt x="337" y="211"/>
                    <a:pt x="337" y="216"/>
                  </a:cubicBezTo>
                  <a:cubicBezTo>
                    <a:pt x="338" y="222"/>
                    <a:pt x="338" y="228"/>
                    <a:pt x="338" y="235"/>
                  </a:cubicBezTo>
                  <a:cubicBezTo>
                    <a:pt x="331" y="235"/>
                    <a:pt x="331" y="235"/>
                    <a:pt x="331" y="235"/>
                  </a:cubicBezTo>
                  <a:cubicBezTo>
                    <a:pt x="332" y="237"/>
                    <a:pt x="332" y="239"/>
                    <a:pt x="332" y="241"/>
                  </a:cubicBezTo>
                  <a:cubicBezTo>
                    <a:pt x="446" y="241"/>
                    <a:pt x="446" y="241"/>
                    <a:pt x="446" y="241"/>
                  </a:cubicBezTo>
                  <a:cubicBezTo>
                    <a:pt x="446" y="238"/>
                    <a:pt x="446" y="238"/>
                    <a:pt x="446" y="238"/>
                  </a:cubicBezTo>
                  <a:cubicBezTo>
                    <a:pt x="446" y="234"/>
                    <a:pt x="446" y="231"/>
                    <a:pt x="446" y="228"/>
                  </a:cubicBezTo>
                  <a:cubicBezTo>
                    <a:pt x="446" y="112"/>
                    <a:pt x="361" y="19"/>
                    <a:pt x="242" y="1"/>
                  </a:cubicBezTo>
                  <a:cubicBezTo>
                    <a:pt x="242" y="1"/>
                    <a:pt x="233" y="0"/>
                    <a:pt x="223" y="0"/>
                  </a:cubicBezTo>
                  <a:cubicBezTo>
                    <a:pt x="213" y="0"/>
                    <a:pt x="204" y="1"/>
                    <a:pt x="204" y="1"/>
                  </a:cubicBezTo>
                  <a:cubicBezTo>
                    <a:pt x="83" y="20"/>
                    <a:pt x="0" y="112"/>
                    <a:pt x="0" y="228"/>
                  </a:cubicBezTo>
                  <a:cubicBezTo>
                    <a:pt x="0" y="230"/>
                    <a:pt x="0" y="232"/>
                    <a:pt x="0" y="235"/>
                  </a:cubicBezTo>
                  <a:cubicBezTo>
                    <a:pt x="0" y="235"/>
                    <a:pt x="0" y="235"/>
                    <a:pt x="0" y="235"/>
                  </a:cubicBezTo>
                  <a:cubicBezTo>
                    <a:pt x="0" y="249"/>
                    <a:pt x="0" y="249"/>
                    <a:pt x="0" y="249"/>
                  </a:cubicBezTo>
                  <a:cubicBezTo>
                    <a:pt x="1" y="249"/>
                    <a:pt x="1" y="249"/>
                    <a:pt x="1" y="249"/>
                  </a:cubicBezTo>
                  <a:cubicBezTo>
                    <a:pt x="10" y="354"/>
                    <a:pt x="88" y="434"/>
                    <a:pt x="199" y="453"/>
                  </a:cubicBezTo>
                  <a:cubicBezTo>
                    <a:pt x="199" y="453"/>
                    <a:pt x="204" y="454"/>
                    <a:pt x="219" y="456"/>
                  </a:cubicBezTo>
                  <a:cubicBezTo>
                    <a:pt x="231" y="457"/>
                    <a:pt x="238" y="455"/>
                    <a:pt x="238" y="455"/>
                  </a:cubicBezTo>
                  <a:cubicBezTo>
                    <a:pt x="250" y="453"/>
                    <a:pt x="261" y="451"/>
                    <a:pt x="273" y="448"/>
                  </a:cubicBezTo>
                  <a:cubicBezTo>
                    <a:pt x="270" y="443"/>
                    <a:pt x="268" y="439"/>
                    <a:pt x="267" y="435"/>
                  </a:cubicBezTo>
                  <a:cubicBezTo>
                    <a:pt x="259" y="437"/>
                    <a:pt x="251" y="438"/>
                    <a:pt x="243" y="440"/>
                  </a:cubicBezTo>
                  <a:close/>
                  <a:moveTo>
                    <a:pt x="432" y="228"/>
                  </a:moveTo>
                  <a:cubicBezTo>
                    <a:pt x="432" y="230"/>
                    <a:pt x="432" y="232"/>
                    <a:pt x="432" y="235"/>
                  </a:cubicBezTo>
                  <a:cubicBezTo>
                    <a:pt x="352" y="235"/>
                    <a:pt x="352" y="235"/>
                    <a:pt x="352" y="235"/>
                  </a:cubicBezTo>
                  <a:cubicBezTo>
                    <a:pt x="352" y="235"/>
                    <a:pt x="352" y="235"/>
                    <a:pt x="352" y="235"/>
                  </a:cubicBezTo>
                  <a:cubicBezTo>
                    <a:pt x="352" y="193"/>
                    <a:pt x="341" y="157"/>
                    <a:pt x="326" y="126"/>
                  </a:cubicBezTo>
                  <a:cubicBezTo>
                    <a:pt x="357" y="135"/>
                    <a:pt x="390" y="148"/>
                    <a:pt x="424" y="168"/>
                  </a:cubicBezTo>
                  <a:cubicBezTo>
                    <a:pt x="429" y="187"/>
                    <a:pt x="432" y="207"/>
                    <a:pt x="432" y="228"/>
                  </a:cubicBezTo>
                  <a:close/>
                  <a:moveTo>
                    <a:pt x="418" y="148"/>
                  </a:moveTo>
                  <a:cubicBezTo>
                    <a:pt x="383" y="130"/>
                    <a:pt x="349" y="117"/>
                    <a:pt x="318" y="109"/>
                  </a:cubicBezTo>
                  <a:cubicBezTo>
                    <a:pt x="310" y="95"/>
                    <a:pt x="301" y="82"/>
                    <a:pt x="293" y="71"/>
                  </a:cubicBezTo>
                  <a:cubicBezTo>
                    <a:pt x="276" y="48"/>
                    <a:pt x="259" y="30"/>
                    <a:pt x="245" y="16"/>
                  </a:cubicBezTo>
                  <a:cubicBezTo>
                    <a:pt x="327" y="30"/>
                    <a:pt x="390" y="79"/>
                    <a:pt x="418" y="148"/>
                  </a:cubicBezTo>
                  <a:close/>
                  <a:moveTo>
                    <a:pt x="226" y="19"/>
                  </a:moveTo>
                  <a:cubicBezTo>
                    <a:pt x="240" y="29"/>
                    <a:pt x="275" y="59"/>
                    <a:pt x="304" y="103"/>
                  </a:cubicBezTo>
                  <a:cubicBezTo>
                    <a:pt x="281" y="98"/>
                    <a:pt x="255" y="95"/>
                    <a:pt x="226" y="95"/>
                  </a:cubicBezTo>
                  <a:lnTo>
                    <a:pt x="226" y="19"/>
                  </a:lnTo>
                  <a:close/>
                  <a:moveTo>
                    <a:pt x="216" y="19"/>
                  </a:moveTo>
                  <a:cubicBezTo>
                    <a:pt x="216" y="95"/>
                    <a:pt x="216" y="95"/>
                    <a:pt x="216" y="95"/>
                  </a:cubicBezTo>
                  <a:cubicBezTo>
                    <a:pt x="188" y="95"/>
                    <a:pt x="162" y="98"/>
                    <a:pt x="138" y="103"/>
                  </a:cubicBezTo>
                  <a:cubicBezTo>
                    <a:pt x="167" y="59"/>
                    <a:pt x="202" y="29"/>
                    <a:pt x="216" y="19"/>
                  </a:cubicBezTo>
                  <a:close/>
                  <a:moveTo>
                    <a:pt x="190" y="18"/>
                  </a:moveTo>
                  <a:cubicBezTo>
                    <a:pt x="169" y="37"/>
                    <a:pt x="140" y="68"/>
                    <a:pt x="117" y="108"/>
                  </a:cubicBezTo>
                  <a:cubicBezTo>
                    <a:pt x="78" y="119"/>
                    <a:pt x="48" y="134"/>
                    <a:pt x="30" y="145"/>
                  </a:cubicBezTo>
                  <a:cubicBezTo>
                    <a:pt x="57" y="82"/>
                    <a:pt x="115" y="34"/>
                    <a:pt x="190" y="18"/>
                  </a:cubicBezTo>
                  <a:close/>
                  <a:moveTo>
                    <a:pt x="22" y="167"/>
                  </a:moveTo>
                  <a:cubicBezTo>
                    <a:pt x="32" y="160"/>
                    <a:pt x="62" y="140"/>
                    <a:pt x="108" y="125"/>
                  </a:cubicBezTo>
                  <a:cubicBezTo>
                    <a:pt x="96" y="150"/>
                    <a:pt x="87" y="179"/>
                    <a:pt x="84" y="211"/>
                  </a:cubicBezTo>
                  <a:cubicBezTo>
                    <a:pt x="84" y="212"/>
                    <a:pt x="84" y="212"/>
                    <a:pt x="84" y="212"/>
                  </a:cubicBezTo>
                  <a:cubicBezTo>
                    <a:pt x="83" y="219"/>
                    <a:pt x="83" y="227"/>
                    <a:pt x="83" y="235"/>
                  </a:cubicBezTo>
                  <a:cubicBezTo>
                    <a:pt x="83" y="235"/>
                    <a:pt x="83" y="235"/>
                    <a:pt x="83" y="235"/>
                  </a:cubicBezTo>
                  <a:cubicBezTo>
                    <a:pt x="14" y="235"/>
                    <a:pt x="14" y="235"/>
                    <a:pt x="14" y="235"/>
                  </a:cubicBezTo>
                  <a:cubicBezTo>
                    <a:pt x="14" y="232"/>
                    <a:pt x="13" y="230"/>
                    <a:pt x="13" y="228"/>
                  </a:cubicBezTo>
                  <a:cubicBezTo>
                    <a:pt x="13" y="206"/>
                    <a:pt x="17" y="186"/>
                    <a:pt x="22" y="167"/>
                  </a:cubicBezTo>
                  <a:close/>
                  <a:moveTo>
                    <a:pt x="12" y="248"/>
                  </a:moveTo>
                  <a:cubicBezTo>
                    <a:pt x="86" y="248"/>
                    <a:pt x="86" y="248"/>
                    <a:pt x="86" y="248"/>
                  </a:cubicBezTo>
                  <a:cubicBezTo>
                    <a:pt x="86" y="248"/>
                    <a:pt x="86" y="249"/>
                    <a:pt x="86" y="249"/>
                  </a:cubicBezTo>
                  <a:cubicBezTo>
                    <a:pt x="86" y="250"/>
                    <a:pt x="86" y="250"/>
                    <a:pt x="86" y="250"/>
                  </a:cubicBezTo>
                  <a:cubicBezTo>
                    <a:pt x="87" y="254"/>
                    <a:pt x="87" y="259"/>
                    <a:pt x="88" y="263"/>
                  </a:cubicBezTo>
                  <a:cubicBezTo>
                    <a:pt x="88" y="264"/>
                    <a:pt x="88" y="265"/>
                    <a:pt x="88" y="265"/>
                  </a:cubicBezTo>
                  <a:cubicBezTo>
                    <a:pt x="88" y="269"/>
                    <a:pt x="89" y="273"/>
                    <a:pt x="90" y="277"/>
                  </a:cubicBezTo>
                  <a:cubicBezTo>
                    <a:pt x="90" y="279"/>
                    <a:pt x="91" y="282"/>
                    <a:pt x="91" y="284"/>
                  </a:cubicBezTo>
                  <a:cubicBezTo>
                    <a:pt x="92" y="286"/>
                    <a:pt x="92" y="288"/>
                    <a:pt x="92" y="289"/>
                  </a:cubicBezTo>
                  <a:cubicBezTo>
                    <a:pt x="95" y="300"/>
                    <a:pt x="99" y="310"/>
                    <a:pt x="103" y="320"/>
                  </a:cubicBezTo>
                  <a:cubicBezTo>
                    <a:pt x="75" y="311"/>
                    <a:pt x="47" y="298"/>
                    <a:pt x="17" y="279"/>
                  </a:cubicBezTo>
                  <a:cubicBezTo>
                    <a:pt x="15" y="269"/>
                    <a:pt x="13" y="259"/>
                    <a:pt x="12" y="248"/>
                  </a:cubicBezTo>
                  <a:close/>
                  <a:moveTo>
                    <a:pt x="26" y="301"/>
                  </a:moveTo>
                  <a:cubicBezTo>
                    <a:pt x="43" y="311"/>
                    <a:pt x="71" y="327"/>
                    <a:pt x="110" y="338"/>
                  </a:cubicBezTo>
                  <a:cubicBezTo>
                    <a:pt x="129" y="372"/>
                    <a:pt x="157" y="404"/>
                    <a:pt x="197" y="439"/>
                  </a:cubicBezTo>
                  <a:cubicBezTo>
                    <a:pt x="114" y="423"/>
                    <a:pt x="52" y="371"/>
                    <a:pt x="26" y="301"/>
                  </a:cubicBezTo>
                  <a:close/>
                  <a:moveTo>
                    <a:pt x="216" y="435"/>
                  </a:moveTo>
                  <a:cubicBezTo>
                    <a:pt x="178" y="404"/>
                    <a:pt x="150" y="374"/>
                    <a:pt x="130" y="344"/>
                  </a:cubicBezTo>
                  <a:cubicBezTo>
                    <a:pt x="155" y="350"/>
                    <a:pt x="184" y="354"/>
                    <a:pt x="216" y="354"/>
                  </a:cubicBezTo>
                  <a:cubicBezTo>
                    <a:pt x="216" y="354"/>
                    <a:pt x="216" y="354"/>
                    <a:pt x="216" y="354"/>
                  </a:cubicBezTo>
                  <a:lnTo>
                    <a:pt x="216" y="435"/>
                  </a:lnTo>
                  <a:close/>
                  <a:moveTo>
                    <a:pt x="216" y="340"/>
                  </a:moveTo>
                  <a:cubicBezTo>
                    <a:pt x="180" y="340"/>
                    <a:pt x="148" y="334"/>
                    <a:pt x="120" y="327"/>
                  </a:cubicBezTo>
                  <a:cubicBezTo>
                    <a:pt x="107" y="301"/>
                    <a:pt x="99" y="276"/>
                    <a:pt x="97" y="249"/>
                  </a:cubicBezTo>
                  <a:cubicBezTo>
                    <a:pt x="216" y="249"/>
                    <a:pt x="216" y="249"/>
                    <a:pt x="216" y="249"/>
                  </a:cubicBezTo>
                  <a:lnTo>
                    <a:pt x="216" y="3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Oval 16"/>
            <p:cNvSpPr>
              <a:spLocks noChangeArrowheads="1"/>
            </p:cNvSpPr>
            <p:nvPr/>
          </p:nvSpPr>
          <p:spPr bwMode="auto">
            <a:xfrm>
              <a:off x="12071350" y="3441702"/>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Oval 17"/>
            <p:cNvSpPr>
              <a:spLocks noChangeArrowheads="1"/>
            </p:cNvSpPr>
            <p:nvPr/>
          </p:nvSpPr>
          <p:spPr bwMode="auto">
            <a:xfrm>
              <a:off x="12133263" y="3441702"/>
              <a:ext cx="28575" cy="28575"/>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8"/>
            <p:cNvSpPr>
              <a:spLocks/>
            </p:cNvSpPr>
            <p:nvPr/>
          </p:nvSpPr>
          <p:spPr bwMode="auto">
            <a:xfrm>
              <a:off x="12020550" y="3317877"/>
              <a:ext cx="174625" cy="119063"/>
            </a:xfrm>
            <a:custGeom>
              <a:avLst/>
              <a:gdLst>
                <a:gd name="T0" fmla="*/ 334 w 360"/>
                <a:gd name="T1" fmla="*/ 91 h 240"/>
                <a:gd name="T2" fmla="*/ 155 w 360"/>
                <a:gd name="T3" fmla="*/ 91 h 240"/>
                <a:gd name="T4" fmla="*/ 144 w 360"/>
                <a:gd name="T5" fmla="*/ 105 h 240"/>
                <a:gd name="T6" fmla="*/ 155 w 360"/>
                <a:gd name="T7" fmla="*/ 120 h 240"/>
                <a:gd name="T8" fmla="*/ 315 w 360"/>
                <a:gd name="T9" fmla="*/ 120 h 240"/>
                <a:gd name="T10" fmla="*/ 306 w 360"/>
                <a:gd name="T11" fmla="*/ 151 h 240"/>
                <a:gd name="T12" fmla="*/ 149 w 360"/>
                <a:gd name="T13" fmla="*/ 151 h 240"/>
                <a:gd name="T14" fmla="*/ 139 w 360"/>
                <a:gd name="T15" fmla="*/ 164 h 240"/>
                <a:gd name="T16" fmla="*/ 149 w 360"/>
                <a:gd name="T17" fmla="*/ 178 h 240"/>
                <a:gd name="T18" fmla="*/ 298 w 360"/>
                <a:gd name="T19" fmla="*/ 178 h 240"/>
                <a:gd name="T20" fmla="*/ 298 w 360"/>
                <a:gd name="T21" fmla="*/ 178 h 240"/>
                <a:gd name="T22" fmla="*/ 290 w 360"/>
                <a:gd name="T23" fmla="*/ 206 h 240"/>
                <a:gd name="T24" fmla="*/ 127 w 360"/>
                <a:gd name="T25" fmla="*/ 206 h 240"/>
                <a:gd name="T26" fmla="*/ 116 w 360"/>
                <a:gd name="T27" fmla="*/ 120 h 240"/>
                <a:gd name="T28" fmla="*/ 113 w 360"/>
                <a:gd name="T29" fmla="*/ 91 h 240"/>
                <a:gd name="T30" fmla="*/ 108 w 360"/>
                <a:gd name="T31" fmla="*/ 53 h 240"/>
                <a:gd name="T32" fmla="*/ 89 w 360"/>
                <a:gd name="T33" fmla="*/ 36 h 240"/>
                <a:gd name="T34" fmla="*/ 43 w 360"/>
                <a:gd name="T35" fmla="*/ 10 h 240"/>
                <a:gd name="T36" fmla="*/ 24 w 360"/>
                <a:gd name="T37" fmla="*/ 0 h 240"/>
                <a:gd name="T38" fmla="*/ 19 w 360"/>
                <a:gd name="T39" fmla="*/ 0 h 240"/>
                <a:gd name="T40" fmla="*/ 0 w 360"/>
                <a:gd name="T41" fmla="*/ 17 h 240"/>
                <a:gd name="T42" fmla="*/ 19 w 360"/>
                <a:gd name="T43" fmla="*/ 33 h 240"/>
                <a:gd name="T44" fmla="*/ 24 w 360"/>
                <a:gd name="T45" fmla="*/ 33 h 240"/>
                <a:gd name="T46" fmla="*/ 36 w 360"/>
                <a:gd name="T47" fmla="*/ 29 h 240"/>
                <a:gd name="T48" fmla="*/ 68 w 360"/>
                <a:gd name="T49" fmla="*/ 54 h 240"/>
                <a:gd name="T50" fmla="*/ 78 w 360"/>
                <a:gd name="T51" fmla="*/ 70 h 240"/>
                <a:gd name="T52" fmla="*/ 98 w 360"/>
                <a:gd name="T53" fmla="*/ 220 h 240"/>
                <a:gd name="T54" fmla="*/ 116 w 360"/>
                <a:gd name="T55" fmla="*/ 240 h 240"/>
                <a:gd name="T56" fmla="*/ 296 w 360"/>
                <a:gd name="T57" fmla="*/ 240 h 240"/>
                <a:gd name="T58" fmla="*/ 314 w 360"/>
                <a:gd name="T59" fmla="*/ 224 h 240"/>
                <a:gd name="T60" fmla="*/ 350 w 360"/>
                <a:gd name="T61" fmla="*/ 119 h 240"/>
                <a:gd name="T62" fmla="*/ 334 w 360"/>
                <a:gd name="T63" fmla="*/ 91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60" h="240">
                  <a:moveTo>
                    <a:pt x="334" y="91"/>
                  </a:moveTo>
                  <a:cubicBezTo>
                    <a:pt x="297" y="91"/>
                    <a:pt x="155" y="91"/>
                    <a:pt x="155" y="91"/>
                  </a:cubicBezTo>
                  <a:cubicBezTo>
                    <a:pt x="155" y="91"/>
                    <a:pt x="144" y="93"/>
                    <a:pt x="144" y="105"/>
                  </a:cubicBezTo>
                  <a:cubicBezTo>
                    <a:pt x="144" y="117"/>
                    <a:pt x="155" y="120"/>
                    <a:pt x="155" y="120"/>
                  </a:cubicBezTo>
                  <a:cubicBezTo>
                    <a:pt x="315" y="120"/>
                    <a:pt x="315" y="120"/>
                    <a:pt x="315" y="120"/>
                  </a:cubicBezTo>
                  <a:cubicBezTo>
                    <a:pt x="306" y="151"/>
                    <a:pt x="306" y="151"/>
                    <a:pt x="306" y="151"/>
                  </a:cubicBezTo>
                  <a:cubicBezTo>
                    <a:pt x="262" y="151"/>
                    <a:pt x="149" y="151"/>
                    <a:pt x="149" y="151"/>
                  </a:cubicBezTo>
                  <a:cubicBezTo>
                    <a:pt x="149" y="151"/>
                    <a:pt x="139" y="153"/>
                    <a:pt x="139" y="164"/>
                  </a:cubicBezTo>
                  <a:cubicBezTo>
                    <a:pt x="139" y="174"/>
                    <a:pt x="149" y="178"/>
                    <a:pt x="149" y="178"/>
                  </a:cubicBezTo>
                  <a:cubicBezTo>
                    <a:pt x="298" y="178"/>
                    <a:pt x="298" y="178"/>
                    <a:pt x="298" y="178"/>
                  </a:cubicBezTo>
                  <a:cubicBezTo>
                    <a:pt x="298" y="178"/>
                    <a:pt x="298" y="178"/>
                    <a:pt x="298" y="178"/>
                  </a:cubicBezTo>
                  <a:cubicBezTo>
                    <a:pt x="290" y="206"/>
                    <a:pt x="290" y="206"/>
                    <a:pt x="290" y="206"/>
                  </a:cubicBezTo>
                  <a:cubicBezTo>
                    <a:pt x="127" y="206"/>
                    <a:pt x="127" y="206"/>
                    <a:pt x="127" y="206"/>
                  </a:cubicBezTo>
                  <a:cubicBezTo>
                    <a:pt x="116" y="120"/>
                    <a:pt x="116" y="120"/>
                    <a:pt x="116" y="120"/>
                  </a:cubicBezTo>
                  <a:cubicBezTo>
                    <a:pt x="113" y="91"/>
                    <a:pt x="113" y="91"/>
                    <a:pt x="113" y="91"/>
                  </a:cubicBezTo>
                  <a:cubicBezTo>
                    <a:pt x="113" y="91"/>
                    <a:pt x="110" y="64"/>
                    <a:pt x="108" y="53"/>
                  </a:cubicBezTo>
                  <a:cubicBezTo>
                    <a:pt x="106" y="42"/>
                    <a:pt x="89" y="36"/>
                    <a:pt x="89" y="36"/>
                  </a:cubicBezTo>
                  <a:cubicBezTo>
                    <a:pt x="43" y="10"/>
                    <a:pt x="43" y="10"/>
                    <a:pt x="43" y="10"/>
                  </a:cubicBezTo>
                  <a:cubicBezTo>
                    <a:pt x="39" y="7"/>
                    <a:pt x="33" y="0"/>
                    <a:pt x="24" y="0"/>
                  </a:cubicBezTo>
                  <a:cubicBezTo>
                    <a:pt x="19" y="0"/>
                    <a:pt x="19" y="0"/>
                    <a:pt x="19" y="0"/>
                  </a:cubicBezTo>
                  <a:cubicBezTo>
                    <a:pt x="8" y="0"/>
                    <a:pt x="0" y="8"/>
                    <a:pt x="0" y="17"/>
                  </a:cubicBezTo>
                  <a:cubicBezTo>
                    <a:pt x="0" y="26"/>
                    <a:pt x="8" y="33"/>
                    <a:pt x="19" y="33"/>
                  </a:cubicBezTo>
                  <a:cubicBezTo>
                    <a:pt x="24" y="33"/>
                    <a:pt x="24" y="33"/>
                    <a:pt x="24" y="33"/>
                  </a:cubicBezTo>
                  <a:cubicBezTo>
                    <a:pt x="29" y="33"/>
                    <a:pt x="33" y="32"/>
                    <a:pt x="36" y="29"/>
                  </a:cubicBezTo>
                  <a:cubicBezTo>
                    <a:pt x="68" y="54"/>
                    <a:pt x="68" y="54"/>
                    <a:pt x="68" y="54"/>
                  </a:cubicBezTo>
                  <a:cubicBezTo>
                    <a:pt x="68" y="54"/>
                    <a:pt x="77" y="62"/>
                    <a:pt x="78" y="70"/>
                  </a:cubicBezTo>
                  <a:cubicBezTo>
                    <a:pt x="79" y="79"/>
                    <a:pt x="98" y="220"/>
                    <a:pt x="98" y="220"/>
                  </a:cubicBezTo>
                  <a:cubicBezTo>
                    <a:pt x="98" y="220"/>
                    <a:pt x="99" y="240"/>
                    <a:pt x="116" y="240"/>
                  </a:cubicBezTo>
                  <a:cubicBezTo>
                    <a:pt x="134" y="240"/>
                    <a:pt x="281" y="240"/>
                    <a:pt x="296" y="240"/>
                  </a:cubicBezTo>
                  <a:cubicBezTo>
                    <a:pt x="311" y="240"/>
                    <a:pt x="314" y="224"/>
                    <a:pt x="314" y="224"/>
                  </a:cubicBezTo>
                  <a:cubicBezTo>
                    <a:pt x="350" y="119"/>
                    <a:pt x="350" y="119"/>
                    <a:pt x="350" y="119"/>
                  </a:cubicBezTo>
                  <a:cubicBezTo>
                    <a:pt x="350" y="119"/>
                    <a:pt x="360" y="91"/>
                    <a:pt x="334" y="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0" name="Rectangle 49"/>
          <p:cNvSpPr/>
          <p:nvPr/>
        </p:nvSpPr>
        <p:spPr>
          <a:xfrm>
            <a:off x="8285586" y="3977083"/>
            <a:ext cx="2664769" cy="1569660"/>
          </a:xfrm>
          <a:prstGeom prst="rect">
            <a:avLst/>
          </a:prstGeom>
        </p:spPr>
        <p:txBody>
          <a:bodyPr wrap="square">
            <a:spAutoFit/>
          </a:bodyPr>
          <a:lstStyle/>
          <a:p>
            <a:pPr algn="ctr"/>
            <a:r>
              <a:rPr lang="en-US" sz="1600" kern="400" dirty="0">
                <a:solidFill>
                  <a:schemeClr val="accent1"/>
                </a:solidFill>
              </a:rPr>
              <a:t> Lorem ipsum </a:t>
            </a:r>
            <a:r>
              <a:rPr lang="en-US" sz="1600" kern="400" dirty="0">
                <a:solidFill>
                  <a:schemeClr val="accent2"/>
                </a:solidFill>
              </a:rPr>
              <a:t>dolor sit amet, consectetur adipiscing elit. Proin fermentum ullamcorper lacus eu scelerisque. Ut in est vel arcu aliquam ullamcorper luctus non metus. </a:t>
            </a:r>
          </a:p>
        </p:txBody>
      </p:sp>
      <p:sp>
        <p:nvSpPr>
          <p:cNvPr id="51" name="TextBox 50"/>
          <p:cNvSpPr txBox="1"/>
          <p:nvPr/>
        </p:nvSpPr>
        <p:spPr>
          <a:xfrm>
            <a:off x="8315148" y="3408165"/>
            <a:ext cx="2605644" cy="584775"/>
          </a:xfrm>
          <a:prstGeom prst="rect">
            <a:avLst/>
          </a:prstGeom>
          <a:noFill/>
        </p:spPr>
        <p:txBody>
          <a:bodyPr wrap="square" rtlCol="0">
            <a:spAutoFit/>
          </a:bodyPr>
          <a:lstStyle/>
          <a:p>
            <a:pPr algn="ctr"/>
            <a:r>
              <a:rPr lang="en-US" sz="3200" kern="400" dirty="0">
                <a:solidFill>
                  <a:schemeClr val="accent1"/>
                </a:solidFill>
              </a:rPr>
              <a:t>Lorem ipsum</a:t>
            </a:r>
            <a:endParaRPr lang="en-US" sz="3200" dirty="0">
              <a:solidFill>
                <a:schemeClr val="accent1"/>
              </a:solidFill>
            </a:endParaRPr>
          </a:p>
        </p:txBody>
      </p:sp>
      <p:sp>
        <p:nvSpPr>
          <p:cNvPr id="10" name="Oval 9"/>
          <p:cNvSpPr/>
          <p:nvPr/>
        </p:nvSpPr>
        <p:spPr>
          <a:xfrm>
            <a:off x="2388016" y="3030309"/>
            <a:ext cx="379096" cy="379096"/>
          </a:xfrm>
          <a:prstGeom prst="ellipse">
            <a:avLst/>
          </a:prstGeom>
          <a:solidFill>
            <a:srgbClr val="2C3D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bg1"/>
                </a:solidFill>
                <a:latin typeface="Arial" panose="020B0604020202020204" pitchFamily="34" charset="0"/>
                <a:cs typeface="Arial" panose="020B0604020202020204" pitchFamily="34" charset="0"/>
              </a:rPr>
              <a:t>1</a:t>
            </a:r>
          </a:p>
        </p:txBody>
      </p:sp>
      <p:sp>
        <p:nvSpPr>
          <p:cNvPr id="42" name="Oval 41"/>
          <p:cNvSpPr/>
          <p:nvPr/>
        </p:nvSpPr>
        <p:spPr>
          <a:xfrm>
            <a:off x="5917057" y="3030309"/>
            <a:ext cx="379096" cy="379096"/>
          </a:xfrm>
          <a:prstGeom prst="ellipse">
            <a:avLst/>
          </a:prstGeom>
          <a:solidFill>
            <a:srgbClr val="2C3D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Arial" panose="020B0604020202020204" pitchFamily="34" charset="0"/>
                <a:cs typeface="Arial" panose="020B0604020202020204" pitchFamily="34" charset="0"/>
              </a:rPr>
              <a:t>2</a:t>
            </a:r>
            <a:endParaRPr lang="en-US" sz="2000" dirty="0">
              <a:solidFill>
                <a:schemeClr val="bg1"/>
              </a:solidFill>
              <a:latin typeface="Arial" panose="020B0604020202020204" pitchFamily="34" charset="0"/>
              <a:cs typeface="Arial" panose="020B0604020202020204" pitchFamily="34" charset="0"/>
            </a:endParaRPr>
          </a:p>
        </p:txBody>
      </p:sp>
      <p:sp>
        <p:nvSpPr>
          <p:cNvPr id="43" name="Oval 42"/>
          <p:cNvSpPr/>
          <p:nvPr/>
        </p:nvSpPr>
        <p:spPr>
          <a:xfrm>
            <a:off x="9423715" y="3030309"/>
            <a:ext cx="379096" cy="379096"/>
          </a:xfrm>
          <a:prstGeom prst="ellipse">
            <a:avLst/>
          </a:prstGeom>
          <a:solidFill>
            <a:srgbClr val="2C3D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smtClean="0">
                <a:solidFill>
                  <a:schemeClr val="bg1"/>
                </a:solidFill>
                <a:latin typeface="Arial" panose="020B0604020202020204" pitchFamily="34" charset="0"/>
                <a:cs typeface="Arial" panose="020B0604020202020204" pitchFamily="34" charset="0"/>
              </a:rPr>
              <a:t>3</a:t>
            </a:r>
            <a:endParaRPr lang="en-US" sz="2000" dirty="0">
              <a:solidFill>
                <a:schemeClr val="bg1"/>
              </a:solidFill>
              <a:latin typeface="Arial" panose="020B0604020202020204" pitchFamily="34" charset="0"/>
              <a:cs typeface="Arial" panose="020B0604020202020204" pitchFamily="34" charset="0"/>
            </a:endParaRPr>
          </a:p>
        </p:txBody>
      </p:sp>
      <p:sp>
        <p:nvSpPr>
          <p:cNvPr id="12" name="Isosceles Triangle 11"/>
          <p:cNvSpPr/>
          <p:nvPr/>
        </p:nvSpPr>
        <p:spPr>
          <a:xfrm rot="5400000">
            <a:off x="4196712" y="2591429"/>
            <a:ext cx="371206" cy="320006"/>
          </a:xfrm>
          <a:prstGeom prst="triangl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sp>
        <p:nvSpPr>
          <p:cNvPr id="49" name="Isosceles Triangle 48"/>
          <p:cNvSpPr/>
          <p:nvPr/>
        </p:nvSpPr>
        <p:spPr>
          <a:xfrm rot="5400000">
            <a:off x="7737706" y="2591429"/>
            <a:ext cx="371206" cy="320006"/>
          </a:xfrm>
          <a:prstGeom prst="triangl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schemeClr val="tx1"/>
              </a:solidFill>
            </a:endParaRPr>
          </a:p>
        </p:txBody>
      </p:sp>
      <p:cxnSp>
        <p:nvCxnSpPr>
          <p:cNvPr id="16" name="Straight Connector 15"/>
          <p:cNvCxnSpPr/>
          <p:nvPr/>
        </p:nvCxnSpPr>
        <p:spPr>
          <a:xfrm>
            <a:off x="1387593" y="3992940"/>
            <a:ext cx="2362200" cy="0"/>
          </a:xfrm>
          <a:prstGeom prst="line">
            <a:avLst/>
          </a:prstGeom>
          <a:ln w="19050">
            <a:solidFill>
              <a:schemeClr val="accent1"/>
            </a:solidFill>
            <a:prstDash val="sysDot"/>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4921642" y="3992940"/>
            <a:ext cx="2362200" cy="0"/>
          </a:xfrm>
          <a:prstGeom prst="line">
            <a:avLst/>
          </a:prstGeom>
          <a:ln w="19050">
            <a:solidFill>
              <a:schemeClr val="accent1"/>
            </a:solidFill>
            <a:prstDash val="sysDot"/>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8432163" y="3992940"/>
            <a:ext cx="2362200" cy="0"/>
          </a:xfrm>
          <a:prstGeom prst="line">
            <a:avLst/>
          </a:prstGeom>
          <a:ln w="19050">
            <a:solidFill>
              <a:schemeClr val="accent1"/>
            </a:solidFill>
            <a:prstDash val="sysDot"/>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4835868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3" name="TextBox 22"/>
          <p:cNvSpPr txBox="1"/>
          <p:nvPr/>
        </p:nvSpPr>
        <p:spPr>
          <a:xfrm>
            <a:off x="2286001" y="867341"/>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Our </a:t>
            </a:r>
            <a:r>
              <a:rPr lang="en-US" sz="4400" dirty="0" smtClean="0">
                <a:solidFill>
                  <a:schemeClr val="accent2"/>
                </a:solidFill>
              </a:rPr>
              <a:t>Key Figures</a:t>
            </a:r>
            <a:endParaRPr lang="en-US" sz="4400" dirty="0">
              <a:solidFill>
                <a:schemeClr val="accent2"/>
              </a:solidFill>
            </a:endParaRPr>
          </a:p>
        </p:txBody>
      </p:sp>
      <p:sp>
        <p:nvSpPr>
          <p:cNvPr id="30" name="TextBox 29"/>
          <p:cNvSpPr txBox="1"/>
          <p:nvPr/>
        </p:nvSpPr>
        <p:spPr>
          <a:xfrm>
            <a:off x="1244600" y="1756200"/>
            <a:ext cx="9956800" cy="1169551"/>
          </a:xfrm>
          <a:prstGeom prst="rect">
            <a:avLst/>
          </a:prstGeom>
          <a:noFill/>
        </p:spPr>
        <p:txBody>
          <a:bodyPr wrap="square" numCol="2" spcCol="180000" rtlCol="0">
            <a:spAutoFit/>
          </a:bodyPr>
          <a:lstStyle/>
          <a:p>
            <a:pPr algn="just"/>
            <a:r>
              <a:rPr lang="en-US" sz="1400" kern="400" dirty="0">
                <a:solidFill>
                  <a:schemeClr val="accent2"/>
                </a:solidFill>
              </a:rPr>
              <a:t> Lorem ipsum dolor sit amet, consectetur adipiscing elit. Proin fermentum ullamcorper lacus eu scelerisque. Ut in est vel arcu aliquam ullamcorper luctus non metus. Pellentesque ut nisi eget magna pulvinar imperdiet. Quisque vitae laoreet lorem, at tempus enim. Nam vel quam eu lorem posuere iaculis eu id ante. Duis finibus libero eu ante aliquet imperdiet. Morbi in turpis a felis scelerisque auctor. Ut sed magna sed urna convallis rutrum in vitae magna. Sed justo dui, aliquam sit amet diam eget, tristique rhoncus ipsum. Fusce vel turpis porttitor, luctus enim sed, mollis eros. Mauris nec imperdiet magna. </a:t>
            </a:r>
          </a:p>
        </p:txBody>
      </p:sp>
      <p:graphicFrame>
        <p:nvGraphicFramePr>
          <p:cNvPr id="12" name="Chart 11"/>
          <p:cNvGraphicFramePr/>
          <p:nvPr>
            <p:extLst>
              <p:ext uri="{D42A27DB-BD31-4B8C-83A1-F6EECF244321}">
                <p14:modId xmlns:p14="http://schemas.microsoft.com/office/powerpoint/2010/main" val="2164058639"/>
              </p:ext>
            </p:extLst>
          </p:nvPr>
        </p:nvGraphicFramePr>
        <p:xfrm>
          <a:off x="1407886" y="3124200"/>
          <a:ext cx="4724400" cy="314960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0" name="Chart 19"/>
          <p:cNvGraphicFramePr/>
          <p:nvPr>
            <p:extLst>
              <p:ext uri="{D42A27DB-BD31-4B8C-83A1-F6EECF244321}">
                <p14:modId xmlns:p14="http://schemas.microsoft.com/office/powerpoint/2010/main" val="2844403902"/>
              </p:ext>
            </p:extLst>
          </p:nvPr>
        </p:nvGraphicFramePr>
        <p:xfrm>
          <a:off x="6545943" y="3233359"/>
          <a:ext cx="4862286" cy="336308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03860600"/>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3" name="TextBox 22"/>
          <p:cNvSpPr txBox="1"/>
          <p:nvPr/>
        </p:nvSpPr>
        <p:spPr>
          <a:xfrm>
            <a:off x="2286001" y="867341"/>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Our </a:t>
            </a:r>
            <a:r>
              <a:rPr lang="en-US" sz="4400" dirty="0" smtClean="0">
                <a:solidFill>
                  <a:schemeClr val="accent2"/>
                </a:solidFill>
              </a:rPr>
              <a:t>Key Figures</a:t>
            </a:r>
            <a:endParaRPr lang="en-US" sz="4400" dirty="0">
              <a:solidFill>
                <a:schemeClr val="accent2"/>
              </a:solidFill>
            </a:endParaRPr>
          </a:p>
        </p:txBody>
      </p:sp>
      <p:sp>
        <p:nvSpPr>
          <p:cNvPr id="49" name="TextBox 48"/>
          <p:cNvSpPr txBox="1"/>
          <p:nvPr/>
        </p:nvSpPr>
        <p:spPr>
          <a:xfrm>
            <a:off x="6350002" y="5169418"/>
            <a:ext cx="5283200" cy="1169551"/>
          </a:xfrm>
          <a:prstGeom prst="rect">
            <a:avLst/>
          </a:prstGeom>
          <a:noFill/>
        </p:spPr>
        <p:txBody>
          <a:bodyPr wrap="square" numCol="1" spcCol="180000" rtlCol="0">
            <a:spAutoFit/>
          </a:bodyPr>
          <a:lstStyle/>
          <a:p>
            <a:pPr algn="just"/>
            <a:r>
              <a:rPr lang="en-US" sz="1400" kern="400" dirty="0">
                <a:solidFill>
                  <a:schemeClr val="accent1"/>
                </a:solidFill>
              </a:rPr>
              <a:t> Lorem ipsum dolor sit amet</a:t>
            </a:r>
            <a:r>
              <a:rPr lang="en-US" sz="1400" b="1" kern="400" dirty="0">
                <a:solidFill>
                  <a:schemeClr val="accent1"/>
                </a:solidFill>
              </a:rPr>
              <a: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 Nam vel quam eu lorem posuere iaculis eu id ante</a:t>
            </a:r>
            <a:r>
              <a:rPr lang="en-US" sz="1400" kern="400" dirty="0" smtClean="0">
                <a:solidFill>
                  <a:schemeClr val="accent2"/>
                </a:solidFill>
              </a:rPr>
              <a:t>.</a:t>
            </a:r>
            <a:endParaRPr lang="en-US" sz="1400" kern="400" dirty="0">
              <a:solidFill>
                <a:schemeClr val="accent2"/>
              </a:solidFill>
            </a:endParaRPr>
          </a:p>
        </p:txBody>
      </p:sp>
      <p:sp>
        <p:nvSpPr>
          <p:cNvPr id="53" name="TextBox 52"/>
          <p:cNvSpPr txBox="1"/>
          <p:nvPr/>
        </p:nvSpPr>
        <p:spPr>
          <a:xfrm>
            <a:off x="812798" y="1767788"/>
            <a:ext cx="5283200" cy="1169551"/>
          </a:xfrm>
          <a:prstGeom prst="rect">
            <a:avLst/>
          </a:prstGeom>
          <a:noFill/>
        </p:spPr>
        <p:txBody>
          <a:bodyPr wrap="square" numCol="1" spcCol="180000" rtlCol="0">
            <a:spAutoFit/>
          </a:bodyPr>
          <a:lstStyle/>
          <a:p>
            <a:pPr algn="just"/>
            <a:r>
              <a:rPr lang="en-US" sz="1400" kern="400" dirty="0">
                <a:solidFill>
                  <a:schemeClr val="accent1"/>
                </a:solidFill>
              </a:rPr>
              <a:t> Lorem 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 Nam vel quam eu lorem posuere iaculis eu id ante. </a:t>
            </a:r>
          </a:p>
        </p:txBody>
      </p:sp>
      <p:graphicFrame>
        <p:nvGraphicFramePr>
          <p:cNvPr id="57" name="Chart 56"/>
          <p:cNvGraphicFramePr/>
          <p:nvPr>
            <p:extLst>
              <p:ext uri="{D42A27DB-BD31-4B8C-83A1-F6EECF244321}">
                <p14:modId xmlns:p14="http://schemas.microsoft.com/office/powerpoint/2010/main" val="4190318907"/>
              </p:ext>
            </p:extLst>
          </p:nvPr>
        </p:nvGraphicFramePr>
        <p:xfrm>
          <a:off x="812798" y="3068345"/>
          <a:ext cx="5283200" cy="327062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1" name="Chart 60"/>
          <p:cNvGraphicFramePr/>
          <p:nvPr>
            <p:extLst>
              <p:ext uri="{D42A27DB-BD31-4B8C-83A1-F6EECF244321}">
                <p14:modId xmlns:p14="http://schemas.microsoft.com/office/powerpoint/2010/main" val="547687634"/>
              </p:ext>
            </p:extLst>
          </p:nvPr>
        </p:nvGraphicFramePr>
        <p:xfrm>
          <a:off x="6350002" y="1818746"/>
          <a:ext cx="5156198" cy="319200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307776601"/>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3" name="TextBox 22"/>
          <p:cNvSpPr txBox="1"/>
          <p:nvPr/>
        </p:nvSpPr>
        <p:spPr>
          <a:xfrm>
            <a:off x="0" y="785339"/>
            <a:ext cx="12191998"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Global Business</a:t>
            </a:r>
            <a:endParaRPr lang="en-US" sz="4400" dirty="0">
              <a:solidFill>
                <a:schemeClr val="accent2"/>
              </a:solidFill>
            </a:endParaRPr>
          </a:p>
        </p:txBody>
      </p:sp>
      <p:sp>
        <p:nvSpPr>
          <p:cNvPr id="4596" name="TextBox 4595"/>
          <p:cNvSpPr txBox="1"/>
          <p:nvPr/>
        </p:nvSpPr>
        <p:spPr>
          <a:xfrm>
            <a:off x="6623961" y="5505245"/>
            <a:ext cx="2362199" cy="584775"/>
          </a:xfrm>
          <a:prstGeom prst="rect">
            <a:avLst/>
          </a:prstGeom>
          <a:noFill/>
        </p:spPr>
        <p:txBody>
          <a:bodyPr wrap="square" rtlCol="0">
            <a:spAutoFit/>
          </a:bodyPr>
          <a:lstStyle/>
          <a:p>
            <a:r>
              <a:rPr lang="en-US" sz="3200" dirty="0" smtClean="0">
                <a:solidFill>
                  <a:schemeClr val="accent2"/>
                </a:solidFill>
                <a:latin typeface="Calibri Light" panose="020F0302020204030204" pitchFamily="34" charset="0"/>
              </a:rPr>
              <a:t>Put Your Title</a:t>
            </a:r>
            <a:endParaRPr lang="en-US" sz="3200" dirty="0">
              <a:solidFill>
                <a:schemeClr val="accent2"/>
              </a:solidFill>
            </a:endParaRPr>
          </a:p>
        </p:txBody>
      </p:sp>
      <p:sp>
        <p:nvSpPr>
          <p:cNvPr id="4599" name="TextBox 4598"/>
          <p:cNvSpPr txBox="1"/>
          <p:nvPr/>
        </p:nvSpPr>
        <p:spPr>
          <a:xfrm>
            <a:off x="410214" y="3287686"/>
            <a:ext cx="2362199" cy="584775"/>
          </a:xfrm>
          <a:prstGeom prst="rect">
            <a:avLst/>
          </a:prstGeom>
          <a:noFill/>
        </p:spPr>
        <p:txBody>
          <a:bodyPr wrap="square" rtlCol="0">
            <a:spAutoFit/>
          </a:bodyPr>
          <a:lstStyle/>
          <a:p>
            <a:r>
              <a:rPr lang="en-US" sz="3200" dirty="0" smtClean="0">
                <a:solidFill>
                  <a:schemeClr val="accent2"/>
                </a:solidFill>
                <a:latin typeface="Calibri Light" panose="020F0302020204030204" pitchFamily="34" charset="0"/>
              </a:rPr>
              <a:t>Put Your Title</a:t>
            </a:r>
            <a:endParaRPr lang="en-US" sz="3200" dirty="0">
              <a:solidFill>
                <a:schemeClr val="accent2"/>
              </a:solidFill>
            </a:endParaRPr>
          </a:p>
        </p:txBody>
      </p:sp>
      <p:grpSp>
        <p:nvGrpSpPr>
          <p:cNvPr id="12" name="Group 3"/>
          <p:cNvGrpSpPr/>
          <p:nvPr/>
        </p:nvGrpSpPr>
        <p:grpSpPr>
          <a:xfrm>
            <a:off x="2168252" y="1717268"/>
            <a:ext cx="8382000" cy="4180749"/>
            <a:chOff x="836588" y="2590804"/>
            <a:chExt cx="5501317" cy="2743931"/>
          </a:xfrm>
          <a:solidFill>
            <a:schemeClr val="accent1"/>
          </a:solidFill>
        </p:grpSpPr>
        <p:grpSp>
          <p:nvGrpSpPr>
            <p:cNvPr id="13" name="Group 188"/>
            <p:cNvGrpSpPr/>
            <p:nvPr/>
          </p:nvGrpSpPr>
          <p:grpSpPr>
            <a:xfrm>
              <a:off x="3149881" y="3751420"/>
              <a:ext cx="1048946" cy="1175239"/>
              <a:chOff x="5357220" y="3485722"/>
              <a:chExt cx="1635229" cy="1832119"/>
            </a:xfrm>
            <a:grpFill/>
          </p:grpSpPr>
          <p:sp>
            <p:nvSpPr>
              <p:cNvPr id="200" name="Freeform 1207"/>
              <p:cNvSpPr>
                <a:spLocks/>
              </p:cNvSpPr>
              <p:nvPr/>
            </p:nvSpPr>
            <p:spPr bwMode="auto">
              <a:xfrm>
                <a:off x="6797630" y="4733387"/>
                <a:ext cx="174093" cy="337824"/>
              </a:xfrm>
              <a:custGeom>
                <a:avLst/>
                <a:gdLst/>
                <a:ahLst/>
                <a:cxnLst>
                  <a:cxn ang="0">
                    <a:pos x="68" y="0"/>
                  </a:cxn>
                  <a:cxn ang="0">
                    <a:pos x="74" y="4"/>
                  </a:cxn>
                  <a:cxn ang="0">
                    <a:pos x="78" y="12"/>
                  </a:cxn>
                  <a:cxn ang="0">
                    <a:pos x="81" y="21"/>
                  </a:cxn>
                  <a:cxn ang="0">
                    <a:pos x="83" y="31"/>
                  </a:cxn>
                  <a:cxn ang="0">
                    <a:pos x="84" y="39"/>
                  </a:cxn>
                  <a:cxn ang="0">
                    <a:pos x="84" y="46"/>
                  </a:cxn>
                  <a:cxn ang="0">
                    <a:pos x="83" y="44"/>
                  </a:cxn>
                  <a:cxn ang="0">
                    <a:pos x="81" y="44"/>
                  </a:cxn>
                  <a:cxn ang="0">
                    <a:pos x="79" y="43"/>
                  </a:cxn>
                  <a:cxn ang="0">
                    <a:pos x="78" y="43"/>
                  </a:cxn>
                  <a:cxn ang="0">
                    <a:pos x="77" y="65"/>
                  </a:cxn>
                  <a:cxn ang="0">
                    <a:pos x="72" y="82"/>
                  </a:cxn>
                  <a:cxn ang="0">
                    <a:pos x="66" y="100"/>
                  </a:cxn>
                  <a:cxn ang="0">
                    <a:pos x="59" y="116"/>
                  </a:cxn>
                  <a:cxn ang="0">
                    <a:pos x="48" y="146"/>
                  </a:cxn>
                  <a:cxn ang="0">
                    <a:pos x="42" y="155"/>
                  </a:cxn>
                  <a:cxn ang="0">
                    <a:pos x="34" y="160"/>
                  </a:cxn>
                  <a:cxn ang="0">
                    <a:pos x="24" y="163"/>
                  </a:cxn>
                  <a:cxn ang="0">
                    <a:pos x="17" y="160"/>
                  </a:cxn>
                  <a:cxn ang="0">
                    <a:pos x="10" y="155"/>
                  </a:cxn>
                  <a:cxn ang="0">
                    <a:pos x="5" y="148"/>
                  </a:cxn>
                  <a:cxn ang="0">
                    <a:pos x="4" y="140"/>
                  </a:cxn>
                  <a:cxn ang="0">
                    <a:pos x="4" y="136"/>
                  </a:cxn>
                  <a:cxn ang="0">
                    <a:pos x="5" y="134"/>
                  </a:cxn>
                  <a:cxn ang="0">
                    <a:pos x="5" y="130"/>
                  </a:cxn>
                  <a:cxn ang="0">
                    <a:pos x="3" y="127"/>
                  </a:cxn>
                  <a:cxn ang="0">
                    <a:pos x="2" y="125"/>
                  </a:cxn>
                  <a:cxn ang="0">
                    <a:pos x="0" y="121"/>
                  </a:cxn>
                  <a:cxn ang="0">
                    <a:pos x="0" y="112"/>
                  </a:cxn>
                  <a:cxn ang="0">
                    <a:pos x="8" y="105"/>
                  </a:cxn>
                  <a:cxn ang="0">
                    <a:pos x="9" y="105"/>
                  </a:cxn>
                  <a:cxn ang="0">
                    <a:pos x="9" y="104"/>
                  </a:cxn>
                  <a:cxn ang="0">
                    <a:pos x="10" y="102"/>
                  </a:cxn>
                  <a:cxn ang="0">
                    <a:pos x="12" y="100"/>
                  </a:cxn>
                  <a:cxn ang="0">
                    <a:pos x="14" y="92"/>
                  </a:cxn>
                  <a:cxn ang="0">
                    <a:pos x="15" y="90"/>
                  </a:cxn>
                  <a:cxn ang="0">
                    <a:pos x="17" y="88"/>
                  </a:cxn>
                  <a:cxn ang="0">
                    <a:pos x="17" y="87"/>
                  </a:cxn>
                  <a:cxn ang="0">
                    <a:pos x="15" y="81"/>
                  </a:cxn>
                  <a:cxn ang="0">
                    <a:pos x="12" y="73"/>
                  </a:cxn>
                  <a:cxn ang="0">
                    <a:pos x="10" y="66"/>
                  </a:cxn>
                  <a:cxn ang="0">
                    <a:pos x="12" y="56"/>
                  </a:cxn>
                  <a:cxn ang="0">
                    <a:pos x="17" y="49"/>
                  </a:cxn>
                  <a:cxn ang="0">
                    <a:pos x="23" y="46"/>
                  </a:cxn>
                  <a:cxn ang="0">
                    <a:pos x="29" y="43"/>
                  </a:cxn>
                  <a:cxn ang="0">
                    <a:pos x="37" y="39"/>
                  </a:cxn>
                  <a:cxn ang="0">
                    <a:pos x="44" y="34"/>
                  </a:cxn>
                  <a:cxn ang="0">
                    <a:pos x="53" y="27"/>
                  </a:cxn>
                  <a:cxn ang="0">
                    <a:pos x="59" y="19"/>
                  </a:cxn>
                  <a:cxn ang="0">
                    <a:pos x="66" y="13"/>
                  </a:cxn>
                  <a:cxn ang="0">
                    <a:pos x="67" y="10"/>
                  </a:cxn>
                  <a:cxn ang="0">
                    <a:pos x="67" y="5"/>
                  </a:cxn>
                  <a:cxn ang="0">
                    <a:pos x="68" y="3"/>
                  </a:cxn>
                  <a:cxn ang="0">
                    <a:pos x="68" y="0"/>
                  </a:cxn>
                </a:cxnLst>
                <a:rect l="0" t="0" r="r" b="b"/>
                <a:pathLst>
                  <a:path w="84" h="163">
                    <a:moveTo>
                      <a:pt x="68" y="0"/>
                    </a:moveTo>
                    <a:lnTo>
                      <a:pt x="74" y="4"/>
                    </a:lnTo>
                    <a:lnTo>
                      <a:pt x="78" y="12"/>
                    </a:lnTo>
                    <a:lnTo>
                      <a:pt x="81" y="21"/>
                    </a:lnTo>
                    <a:lnTo>
                      <a:pt x="83" y="31"/>
                    </a:lnTo>
                    <a:lnTo>
                      <a:pt x="84" y="39"/>
                    </a:lnTo>
                    <a:lnTo>
                      <a:pt x="84" y="46"/>
                    </a:lnTo>
                    <a:lnTo>
                      <a:pt x="83" y="44"/>
                    </a:lnTo>
                    <a:lnTo>
                      <a:pt x="81" y="44"/>
                    </a:lnTo>
                    <a:lnTo>
                      <a:pt x="79" y="43"/>
                    </a:lnTo>
                    <a:lnTo>
                      <a:pt x="78" y="43"/>
                    </a:lnTo>
                    <a:lnTo>
                      <a:pt x="77" y="65"/>
                    </a:lnTo>
                    <a:lnTo>
                      <a:pt x="72" y="82"/>
                    </a:lnTo>
                    <a:lnTo>
                      <a:pt x="66" y="100"/>
                    </a:lnTo>
                    <a:lnTo>
                      <a:pt x="59" y="116"/>
                    </a:lnTo>
                    <a:lnTo>
                      <a:pt x="48" y="146"/>
                    </a:lnTo>
                    <a:lnTo>
                      <a:pt x="42" y="155"/>
                    </a:lnTo>
                    <a:lnTo>
                      <a:pt x="34" y="160"/>
                    </a:lnTo>
                    <a:lnTo>
                      <a:pt x="24" y="163"/>
                    </a:lnTo>
                    <a:lnTo>
                      <a:pt x="17" y="160"/>
                    </a:lnTo>
                    <a:lnTo>
                      <a:pt x="10" y="155"/>
                    </a:lnTo>
                    <a:lnTo>
                      <a:pt x="5" y="148"/>
                    </a:lnTo>
                    <a:lnTo>
                      <a:pt x="4" y="140"/>
                    </a:lnTo>
                    <a:lnTo>
                      <a:pt x="4" y="136"/>
                    </a:lnTo>
                    <a:lnTo>
                      <a:pt x="5" y="134"/>
                    </a:lnTo>
                    <a:lnTo>
                      <a:pt x="5" y="130"/>
                    </a:lnTo>
                    <a:lnTo>
                      <a:pt x="3" y="127"/>
                    </a:lnTo>
                    <a:lnTo>
                      <a:pt x="2" y="125"/>
                    </a:lnTo>
                    <a:lnTo>
                      <a:pt x="0" y="121"/>
                    </a:lnTo>
                    <a:lnTo>
                      <a:pt x="0" y="112"/>
                    </a:lnTo>
                    <a:lnTo>
                      <a:pt x="8" y="105"/>
                    </a:lnTo>
                    <a:lnTo>
                      <a:pt x="9" y="105"/>
                    </a:lnTo>
                    <a:lnTo>
                      <a:pt x="9" y="104"/>
                    </a:lnTo>
                    <a:lnTo>
                      <a:pt x="10" y="102"/>
                    </a:lnTo>
                    <a:lnTo>
                      <a:pt x="12" y="100"/>
                    </a:lnTo>
                    <a:lnTo>
                      <a:pt x="14" y="92"/>
                    </a:lnTo>
                    <a:lnTo>
                      <a:pt x="15" y="90"/>
                    </a:lnTo>
                    <a:lnTo>
                      <a:pt x="17" y="88"/>
                    </a:lnTo>
                    <a:lnTo>
                      <a:pt x="17" y="87"/>
                    </a:lnTo>
                    <a:lnTo>
                      <a:pt x="15" y="81"/>
                    </a:lnTo>
                    <a:lnTo>
                      <a:pt x="12" y="73"/>
                    </a:lnTo>
                    <a:lnTo>
                      <a:pt x="10" y="66"/>
                    </a:lnTo>
                    <a:lnTo>
                      <a:pt x="12" y="56"/>
                    </a:lnTo>
                    <a:lnTo>
                      <a:pt x="17" y="49"/>
                    </a:lnTo>
                    <a:lnTo>
                      <a:pt x="23" y="46"/>
                    </a:lnTo>
                    <a:lnTo>
                      <a:pt x="29" y="43"/>
                    </a:lnTo>
                    <a:lnTo>
                      <a:pt x="37" y="39"/>
                    </a:lnTo>
                    <a:lnTo>
                      <a:pt x="44" y="34"/>
                    </a:lnTo>
                    <a:lnTo>
                      <a:pt x="53" y="27"/>
                    </a:lnTo>
                    <a:lnTo>
                      <a:pt x="59" y="19"/>
                    </a:lnTo>
                    <a:lnTo>
                      <a:pt x="66" y="13"/>
                    </a:lnTo>
                    <a:lnTo>
                      <a:pt x="67" y="10"/>
                    </a:lnTo>
                    <a:lnTo>
                      <a:pt x="67" y="5"/>
                    </a:lnTo>
                    <a:lnTo>
                      <a:pt x="68" y="3"/>
                    </a:lnTo>
                    <a:lnTo>
                      <a:pt x="6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solidFill>
                    <a:schemeClr val="bg1"/>
                  </a:solidFill>
                </a:endParaRPr>
              </a:p>
            </p:txBody>
          </p:sp>
          <p:sp>
            <p:nvSpPr>
              <p:cNvPr id="201" name="Freeform 1208"/>
              <p:cNvSpPr>
                <a:spLocks/>
              </p:cNvSpPr>
              <p:nvPr/>
            </p:nvSpPr>
            <p:spPr bwMode="auto">
              <a:xfrm>
                <a:off x="5357220" y="3485722"/>
                <a:ext cx="1635229" cy="1832119"/>
              </a:xfrm>
              <a:custGeom>
                <a:avLst/>
                <a:gdLst/>
                <a:ahLst/>
                <a:cxnLst>
                  <a:cxn ang="0">
                    <a:pos x="321" y="7"/>
                  </a:cxn>
                  <a:cxn ang="0">
                    <a:pos x="324" y="18"/>
                  </a:cxn>
                  <a:cxn ang="0">
                    <a:pos x="325" y="34"/>
                  </a:cxn>
                  <a:cxn ang="0">
                    <a:pos x="339" y="58"/>
                  </a:cxn>
                  <a:cxn ang="0">
                    <a:pos x="405" y="89"/>
                  </a:cxn>
                  <a:cxn ang="0">
                    <a:pos x="428" y="77"/>
                  </a:cxn>
                  <a:cxn ang="0">
                    <a:pos x="461" y="64"/>
                  </a:cxn>
                  <a:cxn ang="0">
                    <a:pos x="482" y="73"/>
                  </a:cxn>
                  <a:cxn ang="0">
                    <a:pos x="546" y="82"/>
                  </a:cxn>
                  <a:cxn ang="0">
                    <a:pos x="590" y="83"/>
                  </a:cxn>
                  <a:cxn ang="0">
                    <a:pos x="599" y="113"/>
                  </a:cxn>
                  <a:cxn ang="0">
                    <a:pos x="571" y="99"/>
                  </a:cxn>
                  <a:cxn ang="0">
                    <a:pos x="626" y="205"/>
                  </a:cxn>
                  <a:cxn ang="0">
                    <a:pos x="639" y="240"/>
                  </a:cxn>
                  <a:cxn ang="0">
                    <a:pos x="659" y="277"/>
                  </a:cxn>
                  <a:cxn ang="0">
                    <a:pos x="697" y="308"/>
                  </a:cxn>
                  <a:cxn ang="0">
                    <a:pos x="700" y="326"/>
                  </a:cxn>
                  <a:cxn ang="0">
                    <a:pos x="717" y="338"/>
                  </a:cxn>
                  <a:cxn ang="0">
                    <a:pos x="742" y="331"/>
                  </a:cxn>
                  <a:cxn ang="0">
                    <a:pos x="771" y="380"/>
                  </a:cxn>
                  <a:cxn ang="0">
                    <a:pos x="702" y="453"/>
                  </a:cxn>
                  <a:cxn ang="0">
                    <a:pos x="655" y="511"/>
                  </a:cxn>
                  <a:cxn ang="0">
                    <a:pos x="655" y="563"/>
                  </a:cxn>
                  <a:cxn ang="0">
                    <a:pos x="665" y="589"/>
                  </a:cxn>
                  <a:cxn ang="0">
                    <a:pos x="658" y="650"/>
                  </a:cxn>
                  <a:cxn ang="0">
                    <a:pos x="609" y="688"/>
                  </a:cxn>
                  <a:cxn ang="0">
                    <a:pos x="597" y="707"/>
                  </a:cxn>
                  <a:cxn ang="0">
                    <a:pos x="605" y="751"/>
                  </a:cxn>
                  <a:cxn ang="0">
                    <a:pos x="575" y="775"/>
                  </a:cxn>
                  <a:cxn ang="0">
                    <a:pos x="562" y="807"/>
                  </a:cxn>
                  <a:cxn ang="0">
                    <a:pos x="511" y="868"/>
                  </a:cxn>
                  <a:cxn ang="0">
                    <a:pos x="492" y="874"/>
                  </a:cxn>
                  <a:cxn ang="0">
                    <a:pos x="472" y="872"/>
                  </a:cxn>
                  <a:cxn ang="0">
                    <a:pos x="414" y="877"/>
                  </a:cxn>
                  <a:cxn ang="0">
                    <a:pos x="410" y="846"/>
                  </a:cxn>
                  <a:cxn ang="0">
                    <a:pos x="372" y="778"/>
                  </a:cxn>
                  <a:cxn ang="0">
                    <a:pos x="355" y="716"/>
                  </a:cxn>
                  <a:cxn ang="0">
                    <a:pos x="339" y="631"/>
                  </a:cxn>
                  <a:cxn ang="0">
                    <a:pos x="354" y="581"/>
                  </a:cxn>
                  <a:cxn ang="0">
                    <a:pos x="339" y="523"/>
                  </a:cxn>
                  <a:cxn ang="0">
                    <a:pos x="301" y="469"/>
                  </a:cxn>
                  <a:cxn ang="0">
                    <a:pos x="311" y="453"/>
                  </a:cxn>
                  <a:cxn ang="0">
                    <a:pos x="315" y="426"/>
                  </a:cxn>
                  <a:cxn ang="0">
                    <a:pos x="266" y="406"/>
                  </a:cxn>
                  <a:cxn ang="0">
                    <a:pos x="201" y="395"/>
                  </a:cxn>
                  <a:cxn ang="0">
                    <a:pos x="151" y="400"/>
                  </a:cxn>
                  <a:cxn ang="0">
                    <a:pos x="102" y="406"/>
                  </a:cxn>
                  <a:cxn ang="0">
                    <a:pos x="44" y="348"/>
                  </a:cxn>
                  <a:cxn ang="0">
                    <a:pos x="12" y="317"/>
                  </a:cxn>
                  <a:cxn ang="0">
                    <a:pos x="5" y="294"/>
                  </a:cxn>
                  <a:cxn ang="0">
                    <a:pos x="17" y="248"/>
                  </a:cxn>
                  <a:cxn ang="0">
                    <a:pos x="14" y="192"/>
                  </a:cxn>
                  <a:cxn ang="0">
                    <a:pos x="48" y="132"/>
                  </a:cxn>
                  <a:cxn ang="0">
                    <a:pos x="87" y="107"/>
                  </a:cxn>
                  <a:cxn ang="0">
                    <a:pos x="113" y="51"/>
                  </a:cxn>
                  <a:cxn ang="0">
                    <a:pos x="155" y="29"/>
                  </a:cxn>
                  <a:cxn ang="0">
                    <a:pos x="188" y="24"/>
                  </a:cxn>
                  <a:cxn ang="0">
                    <a:pos x="260" y="6"/>
                  </a:cxn>
                  <a:cxn ang="0">
                    <a:pos x="288" y="2"/>
                  </a:cxn>
                  <a:cxn ang="0">
                    <a:pos x="305" y="2"/>
                  </a:cxn>
                </a:cxnLst>
                <a:rect l="0" t="0" r="r" b="b"/>
                <a:pathLst>
                  <a:path w="789" h="884">
                    <a:moveTo>
                      <a:pt x="309" y="0"/>
                    </a:moveTo>
                    <a:lnTo>
                      <a:pt x="314" y="0"/>
                    </a:lnTo>
                    <a:lnTo>
                      <a:pt x="316" y="1"/>
                    </a:lnTo>
                    <a:lnTo>
                      <a:pt x="318" y="2"/>
                    </a:lnTo>
                    <a:lnTo>
                      <a:pt x="319" y="5"/>
                    </a:lnTo>
                    <a:lnTo>
                      <a:pt x="321" y="7"/>
                    </a:lnTo>
                    <a:lnTo>
                      <a:pt x="325" y="7"/>
                    </a:lnTo>
                    <a:lnTo>
                      <a:pt x="328" y="5"/>
                    </a:lnTo>
                    <a:lnTo>
                      <a:pt x="329" y="5"/>
                    </a:lnTo>
                    <a:lnTo>
                      <a:pt x="329" y="7"/>
                    </a:lnTo>
                    <a:lnTo>
                      <a:pt x="324" y="12"/>
                    </a:lnTo>
                    <a:lnTo>
                      <a:pt x="324" y="18"/>
                    </a:lnTo>
                    <a:lnTo>
                      <a:pt x="325" y="19"/>
                    </a:lnTo>
                    <a:lnTo>
                      <a:pt x="328" y="20"/>
                    </a:lnTo>
                    <a:lnTo>
                      <a:pt x="329" y="21"/>
                    </a:lnTo>
                    <a:lnTo>
                      <a:pt x="329" y="28"/>
                    </a:lnTo>
                    <a:lnTo>
                      <a:pt x="328" y="30"/>
                    </a:lnTo>
                    <a:lnTo>
                      <a:pt x="325" y="34"/>
                    </a:lnTo>
                    <a:lnTo>
                      <a:pt x="324" y="36"/>
                    </a:lnTo>
                    <a:lnTo>
                      <a:pt x="324" y="40"/>
                    </a:lnTo>
                    <a:lnTo>
                      <a:pt x="325" y="45"/>
                    </a:lnTo>
                    <a:lnTo>
                      <a:pt x="329" y="53"/>
                    </a:lnTo>
                    <a:lnTo>
                      <a:pt x="334" y="56"/>
                    </a:lnTo>
                    <a:lnTo>
                      <a:pt x="339" y="58"/>
                    </a:lnTo>
                    <a:lnTo>
                      <a:pt x="343" y="59"/>
                    </a:lnTo>
                    <a:lnTo>
                      <a:pt x="354" y="59"/>
                    </a:lnTo>
                    <a:lnTo>
                      <a:pt x="365" y="62"/>
                    </a:lnTo>
                    <a:lnTo>
                      <a:pt x="375" y="68"/>
                    </a:lnTo>
                    <a:lnTo>
                      <a:pt x="395" y="83"/>
                    </a:lnTo>
                    <a:lnTo>
                      <a:pt x="405" y="89"/>
                    </a:lnTo>
                    <a:lnTo>
                      <a:pt x="419" y="92"/>
                    </a:lnTo>
                    <a:lnTo>
                      <a:pt x="422" y="92"/>
                    </a:lnTo>
                    <a:lnTo>
                      <a:pt x="424" y="90"/>
                    </a:lnTo>
                    <a:lnTo>
                      <a:pt x="426" y="88"/>
                    </a:lnTo>
                    <a:lnTo>
                      <a:pt x="428" y="87"/>
                    </a:lnTo>
                    <a:lnTo>
                      <a:pt x="428" y="77"/>
                    </a:lnTo>
                    <a:lnTo>
                      <a:pt x="429" y="69"/>
                    </a:lnTo>
                    <a:lnTo>
                      <a:pt x="434" y="65"/>
                    </a:lnTo>
                    <a:lnTo>
                      <a:pt x="442" y="63"/>
                    </a:lnTo>
                    <a:lnTo>
                      <a:pt x="451" y="60"/>
                    </a:lnTo>
                    <a:lnTo>
                      <a:pt x="461" y="60"/>
                    </a:lnTo>
                    <a:lnTo>
                      <a:pt x="461" y="64"/>
                    </a:lnTo>
                    <a:lnTo>
                      <a:pt x="462" y="65"/>
                    </a:lnTo>
                    <a:lnTo>
                      <a:pt x="463" y="68"/>
                    </a:lnTo>
                    <a:lnTo>
                      <a:pt x="466" y="69"/>
                    </a:lnTo>
                    <a:lnTo>
                      <a:pt x="467" y="70"/>
                    </a:lnTo>
                    <a:lnTo>
                      <a:pt x="472" y="73"/>
                    </a:lnTo>
                    <a:lnTo>
                      <a:pt x="482" y="73"/>
                    </a:lnTo>
                    <a:lnTo>
                      <a:pt x="486" y="74"/>
                    </a:lnTo>
                    <a:lnTo>
                      <a:pt x="500" y="79"/>
                    </a:lnTo>
                    <a:lnTo>
                      <a:pt x="516" y="84"/>
                    </a:lnTo>
                    <a:lnTo>
                      <a:pt x="531" y="85"/>
                    </a:lnTo>
                    <a:lnTo>
                      <a:pt x="540" y="84"/>
                    </a:lnTo>
                    <a:lnTo>
                      <a:pt x="546" y="82"/>
                    </a:lnTo>
                    <a:lnTo>
                      <a:pt x="561" y="79"/>
                    </a:lnTo>
                    <a:lnTo>
                      <a:pt x="569" y="80"/>
                    </a:lnTo>
                    <a:lnTo>
                      <a:pt x="575" y="83"/>
                    </a:lnTo>
                    <a:lnTo>
                      <a:pt x="582" y="84"/>
                    </a:lnTo>
                    <a:lnTo>
                      <a:pt x="587" y="84"/>
                    </a:lnTo>
                    <a:lnTo>
                      <a:pt x="590" y="83"/>
                    </a:lnTo>
                    <a:lnTo>
                      <a:pt x="591" y="83"/>
                    </a:lnTo>
                    <a:lnTo>
                      <a:pt x="594" y="82"/>
                    </a:lnTo>
                    <a:lnTo>
                      <a:pt x="601" y="94"/>
                    </a:lnTo>
                    <a:lnTo>
                      <a:pt x="602" y="102"/>
                    </a:lnTo>
                    <a:lnTo>
                      <a:pt x="601" y="107"/>
                    </a:lnTo>
                    <a:lnTo>
                      <a:pt x="599" y="113"/>
                    </a:lnTo>
                    <a:lnTo>
                      <a:pt x="596" y="121"/>
                    </a:lnTo>
                    <a:lnTo>
                      <a:pt x="594" y="126"/>
                    </a:lnTo>
                    <a:lnTo>
                      <a:pt x="587" y="122"/>
                    </a:lnTo>
                    <a:lnTo>
                      <a:pt x="582" y="114"/>
                    </a:lnTo>
                    <a:lnTo>
                      <a:pt x="576" y="106"/>
                    </a:lnTo>
                    <a:lnTo>
                      <a:pt x="571" y="99"/>
                    </a:lnTo>
                    <a:lnTo>
                      <a:pt x="571" y="106"/>
                    </a:lnTo>
                    <a:lnTo>
                      <a:pt x="610" y="175"/>
                    </a:lnTo>
                    <a:lnTo>
                      <a:pt x="610" y="182"/>
                    </a:lnTo>
                    <a:lnTo>
                      <a:pt x="615" y="191"/>
                    </a:lnTo>
                    <a:lnTo>
                      <a:pt x="621" y="200"/>
                    </a:lnTo>
                    <a:lnTo>
                      <a:pt x="626" y="205"/>
                    </a:lnTo>
                    <a:lnTo>
                      <a:pt x="626" y="228"/>
                    </a:lnTo>
                    <a:lnTo>
                      <a:pt x="629" y="231"/>
                    </a:lnTo>
                    <a:lnTo>
                      <a:pt x="630" y="234"/>
                    </a:lnTo>
                    <a:lnTo>
                      <a:pt x="634" y="236"/>
                    </a:lnTo>
                    <a:lnTo>
                      <a:pt x="636" y="239"/>
                    </a:lnTo>
                    <a:lnTo>
                      <a:pt x="639" y="240"/>
                    </a:lnTo>
                    <a:lnTo>
                      <a:pt x="643" y="243"/>
                    </a:lnTo>
                    <a:lnTo>
                      <a:pt x="645" y="246"/>
                    </a:lnTo>
                    <a:lnTo>
                      <a:pt x="649" y="256"/>
                    </a:lnTo>
                    <a:lnTo>
                      <a:pt x="650" y="265"/>
                    </a:lnTo>
                    <a:lnTo>
                      <a:pt x="655" y="274"/>
                    </a:lnTo>
                    <a:lnTo>
                      <a:pt x="659" y="277"/>
                    </a:lnTo>
                    <a:lnTo>
                      <a:pt x="661" y="279"/>
                    </a:lnTo>
                    <a:lnTo>
                      <a:pt x="673" y="287"/>
                    </a:lnTo>
                    <a:lnTo>
                      <a:pt x="678" y="292"/>
                    </a:lnTo>
                    <a:lnTo>
                      <a:pt x="681" y="299"/>
                    </a:lnTo>
                    <a:lnTo>
                      <a:pt x="688" y="306"/>
                    </a:lnTo>
                    <a:lnTo>
                      <a:pt x="697" y="308"/>
                    </a:lnTo>
                    <a:lnTo>
                      <a:pt x="697" y="311"/>
                    </a:lnTo>
                    <a:lnTo>
                      <a:pt x="698" y="313"/>
                    </a:lnTo>
                    <a:lnTo>
                      <a:pt x="698" y="318"/>
                    </a:lnTo>
                    <a:lnTo>
                      <a:pt x="697" y="321"/>
                    </a:lnTo>
                    <a:lnTo>
                      <a:pt x="699" y="323"/>
                    </a:lnTo>
                    <a:lnTo>
                      <a:pt x="700" y="326"/>
                    </a:lnTo>
                    <a:lnTo>
                      <a:pt x="703" y="329"/>
                    </a:lnTo>
                    <a:lnTo>
                      <a:pt x="705" y="332"/>
                    </a:lnTo>
                    <a:lnTo>
                      <a:pt x="708" y="336"/>
                    </a:lnTo>
                    <a:lnTo>
                      <a:pt x="712" y="337"/>
                    </a:lnTo>
                    <a:lnTo>
                      <a:pt x="714" y="338"/>
                    </a:lnTo>
                    <a:lnTo>
                      <a:pt x="717" y="338"/>
                    </a:lnTo>
                    <a:lnTo>
                      <a:pt x="719" y="337"/>
                    </a:lnTo>
                    <a:lnTo>
                      <a:pt x="720" y="336"/>
                    </a:lnTo>
                    <a:lnTo>
                      <a:pt x="722" y="333"/>
                    </a:lnTo>
                    <a:lnTo>
                      <a:pt x="723" y="332"/>
                    </a:lnTo>
                    <a:lnTo>
                      <a:pt x="725" y="331"/>
                    </a:lnTo>
                    <a:lnTo>
                      <a:pt x="742" y="331"/>
                    </a:lnTo>
                    <a:lnTo>
                      <a:pt x="764" y="326"/>
                    </a:lnTo>
                    <a:lnTo>
                      <a:pt x="787" y="319"/>
                    </a:lnTo>
                    <a:lnTo>
                      <a:pt x="789" y="324"/>
                    </a:lnTo>
                    <a:lnTo>
                      <a:pt x="787" y="343"/>
                    </a:lnTo>
                    <a:lnTo>
                      <a:pt x="779" y="362"/>
                    </a:lnTo>
                    <a:lnTo>
                      <a:pt x="771" y="380"/>
                    </a:lnTo>
                    <a:lnTo>
                      <a:pt x="762" y="392"/>
                    </a:lnTo>
                    <a:lnTo>
                      <a:pt x="750" y="409"/>
                    </a:lnTo>
                    <a:lnTo>
                      <a:pt x="742" y="423"/>
                    </a:lnTo>
                    <a:lnTo>
                      <a:pt x="729" y="435"/>
                    </a:lnTo>
                    <a:lnTo>
                      <a:pt x="715" y="445"/>
                    </a:lnTo>
                    <a:lnTo>
                      <a:pt x="702" y="453"/>
                    </a:lnTo>
                    <a:lnTo>
                      <a:pt x="689" y="462"/>
                    </a:lnTo>
                    <a:lnTo>
                      <a:pt x="678" y="472"/>
                    </a:lnTo>
                    <a:lnTo>
                      <a:pt x="669" y="483"/>
                    </a:lnTo>
                    <a:lnTo>
                      <a:pt x="663" y="499"/>
                    </a:lnTo>
                    <a:lnTo>
                      <a:pt x="659" y="506"/>
                    </a:lnTo>
                    <a:lnTo>
                      <a:pt x="655" y="511"/>
                    </a:lnTo>
                    <a:lnTo>
                      <a:pt x="650" y="516"/>
                    </a:lnTo>
                    <a:lnTo>
                      <a:pt x="649" y="523"/>
                    </a:lnTo>
                    <a:lnTo>
                      <a:pt x="650" y="534"/>
                    </a:lnTo>
                    <a:lnTo>
                      <a:pt x="651" y="543"/>
                    </a:lnTo>
                    <a:lnTo>
                      <a:pt x="653" y="555"/>
                    </a:lnTo>
                    <a:lnTo>
                      <a:pt x="655" y="563"/>
                    </a:lnTo>
                    <a:lnTo>
                      <a:pt x="660" y="571"/>
                    </a:lnTo>
                    <a:lnTo>
                      <a:pt x="665" y="577"/>
                    </a:lnTo>
                    <a:lnTo>
                      <a:pt x="668" y="582"/>
                    </a:lnTo>
                    <a:lnTo>
                      <a:pt x="668" y="585"/>
                    </a:lnTo>
                    <a:lnTo>
                      <a:pt x="666" y="586"/>
                    </a:lnTo>
                    <a:lnTo>
                      <a:pt x="665" y="589"/>
                    </a:lnTo>
                    <a:lnTo>
                      <a:pt x="665" y="610"/>
                    </a:lnTo>
                    <a:lnTo>
                      <a:pt x="664" y="625"/>
                    </a:lnTo>
                    <a:lnTo>
                      <a:pt x="666" y="630"/>
                    </a:lnTo>
                    <a:lnTo>
                      <a:pt x="666" y="633"/>
                    </a:lnTo>
                    <a:lnTo>
                      <a:pt x="664" y="643"/>
                    </a:lnTo>
                    <a:lnTo>
                      <a:pt x="658" y="650"/>
                    </a:lnTo>
                    <a:lnTo>
                      <a:pt x="650" y="656"/>
                    </a:lnTo>
                    <a:lnTo>
                      <a:pt x="640" y="663"/>
                    </a:lnTo>
                    <a:lnTo>
                      <a:pt x="629" y="667"/>
                    </a:lnTo>
                    <a:lnTo>
                      <a:pt x="620" y="673"/>
                    </a:lnTo>
                    <a:lnTo>
                      <a:pt x="612" y="679"/>
                    </a:lnTo>
                    <a:lnTo>
                      <a:pt x="609" y="688"/>
                    </a:lnTo>
                    <a:lnTo>
                      <a:pt x="605" y="689"/>
                    </a:lnTo>
                    <a:lnTo>
                      <a:pt x="602" y="692"/>
                    </a:lnTo>
                    <a:lnTo>
                      <a:pt x="599" y="694"/>
                    </a:lnTo>
                    <a:lnTo>
                      <a:pt x="597" y="698"/>
                    </a:lnTo>
                    <a:lnTo>
                      <a:pt x="596" y="700"/>
                    </a:lnTo>
                    <a:lnTo>
                      <a:pt x="597" y="707"/>
                    </a:lnTo>
                    <a:lnTo>
                      <a:pt x="602" y="713"/>
                    </a:lnTo>
                    <a:lnTo>
                      <a:pt x="606" y="719"/>
                    </a:lnTo>
                    <a:lnTo>
                      <a:pt x="607" y="727"/>
                    </a:lnTo>
                    <a:lnTo>
                      <a:pt x="607" y="736"/>
                    </a:lnTo>
                    <a:lnTo>
                      <a:pt x="606" y="745"/>
                    </a:lnTo>
                    <a:lnTo>
                      <a:pt x="605" y="751"/>
                    </a:lnTo>
                    <a:lnTo>
                      <a:pt x="604" y="752"/>
                    </a:lnTo>
                    <a:lnTo>
                      <a:pt x="601" y="753"/>
                    </a:lnTo>
                    <a:lnTo>
                      <a:pt x="592" y="753"/>
                    </a:lnTo>
                    <a:lnTo>
                      <a:pt x="581" y="762"/>
                    </a:lnTo>
                    <a:lnTo>
                      <a:pt x="572" y="773"/>
                    </a:lnTo>
                    <a:lnTo>
                      <a:pt x="575" y="775"/>
                    </a:lnTo>
                    <a:lnTo>
                      <a:pt x="577" y="777"/>
                    </a:lnTo>
                    <a:lnTo>
                      <a:pt x="579" y="780"/>
                    </a:lnTo>
                    <a:lnTo>
                      <a:pt x="579" y="782"/>
                    </a:lnTo>
                    <a:lnTo>
                      <a:pt x="576" y="792"/>
                    </a:lnTo>
                    <a:lnTo>
                      <a:pt x="569" y="801"/>
                    </a:lnTo>
                    <a:lnTo>
                      <a:pt x="562" y="807"/>
                    </a:lnTo>
                    <a:lnTo>
                      <a:pt x="556" y="816"/>
                    </a:lnTo>
                    <a:lnTo>
                      <a:pt x="546" y="834"/>
                    </a:lnTo>
                    <a:lnTo>
                      <a:pt x="537" y="846"/>
                    </a:lnTo>
                    <a:lnTo>
                      <a:pt x="527" y="856"/>
                    </a:lnTo>
                    <a:lnTo>
                      <a:pt x="515" y="867"/>
                    </a:lnTo>
                    <a:lnTo>
                      <a:pt x="511" y="868"/>
                    </a:lnTo>
                    <a:lnTo>
                      <a:pt x="505" y="868"/>
                    </a:lnTo>
                    <a:lnTo>
                      <a:pt x="501" y="869"/>
                    </a:lnTo>
                    <a:lnTo>
                      <a:pt x="498" y="869"/>
                    </a:lnTo>
                    <a:lnTo>
                      <a:pt x="497" y="870"/>
                    </a:lnTo>
                    <a:lnTo>
                      <a:pt x="496" y="873"/>
                    </a:lnTo>
                    <a:lnTo>
                      <a:pt x="492" y="874"/>
                    </a:lnTo>
                    <a:lnTo>
                      <a:pt x="487" y="877"/>
                    </a:lnTo>
                    <a:lnTo>
                      <a:pt x="482" y="877"/>
                    </a:lnTo>
                    <a:lnTo>
                      <a:pt x="479" y="875"/>
                    </a:lnTo>
                    <a:lnTo>
                      <a:pt x="477" y="873"/>
                    </a:lnTo>
                    <a:lnTo>
                      <a:pt x="474" y="872"/>
                    </a:lnTo>
                    <a:lnTo>
                      <a:pt x="472" y="872"/>
                    </a:lnTo>
                    <a:lnTo>
                      <a:pt x="461" y="874"/>
                    </a:lnTo>
                    <a:lnTo>
                      <a:pt x="441" y="882"/>
                    </a:lnTo>
                    <a:lnTo>
                      <a:pt x="429" y="884"/>
                    </a:lnTo>
                    <a:lnTo>
                      <a:pt x="422" y="882"/>
                    </a:lnTo>
                    <a:lnTo>
                      <a:pt x="417" y="877"/>
                    </a:lnTo>
                    <a:lnTo>
                      <a:pt x="414" y="877"/>
                    </a:lnTo>
                    <a:lnTo>
                      <a:pt x="413" y="878"/>
                    </a:lnTo>
                    <a:lnTo>
                      <a:pt x="410" y="867"/>
                    </a:lnTo>
                    <a:lnTo>
                      <a:pt x="405" y="858"/>
                    </a:lnTo>
                    <a:lnTo>
                      <a:pt x="408" y="855"/>
                    </a:lnTo>
                    <a:lnTo>
                      <a:pt x="410" y="850"/>
                    </a:lnTo>
                    <a:lnTo>
                      <a:pt x="410" y="846"/>
                    </a:lnTo>
                    <a:lnTo>
                      <a:pt x="409" y="841"/>
                    </a:lnTo>
                    <a:lnTo>
                      <a:pt x="404" y="834"/>
                    </a:lnTo>
                    <a:lnTo>
                      <a:pt x="400" y="829"/>
                    </a:lnTo>
                    <a:lnTo>
                      <a:pt x="397" y="825"/>
                    </a:lnTo>
                    <a:lnTo>
                      <a:pt x="379" y="795"/>
                    </a:lnTo>
                    <a:lnTo>
                      <a:pt x="372" y="778"/>
                    </a:lnTo>
                    <a:lnTo>
                      <a:pt x="367" y="760"/>
                    </a:lnTo>
                    <a:lnTo>
                      <a:pt x="364" y="739"/>
                    </a:lnTo>
                    <a:lnTo>
                      <a:pt x="364" y="726"/>
                    </a:lnTo>
                    <a:lnTo>
                      <a:pt x="362" y="723"/>
                    </a:lnTo>
                    <a:lnTo>
                      <a:pt x="360" y="721"/>
                    </a:lnTo>
                    <a:lnTo>
                      <a:pt x="355" y="716"/>
                    </a:lnTo>
                    <a:lnTo>
                      <a:pt x="346" y="702"/>
                    </a:lnTo>
                    <a:lnTo>
                      <a:pt x="340" y="687"/>
                    </a:lnTo>
                    <a:lnTo>
                      <a:pt x="335" y="672"/>
                    </a:lnTo>
                    <a:lnTo>
                      <a:pt x="333" y="654"/>
                    </a:lnTo>
                    <a:lnTo>
                      <a:pt x="334" y="641"/>
                    </a:lnTo>
                    <a:lnTo>
                      <a:pt x="339" y="631"/>
                    </a:lnTo>
                    <a:lnTo>
                      <a:pt x="345" y="623"/>
                    </a:lnTo>
                    <a:lnTo>
                      <a:pt x="352" y="615"/>
                    </a:lnTo>
                    <a:lnTo>
                      <a:pt x="357" y="607"/>
                    </a:lnTo>
                    <a:lnTo>
                      <a:pt x="358" y="597"/>
                    </a:lnTo>
                    <a:lnTo>
                      <a:pt x="357" y="589"/>
                    </a:lnTo>
                    <a:lnTo>
                      <a:pt x="354" y="581"/>
                    </a:lnTo>
                    <a:lnTo>
                      <a:pt x="353" y="573"/>
                    </a:lnTo>
                    <a:lnTo>
                      <a:pt x="350" y="560"/>
                    </a:lnTo>
                    <a:lnTo>
                      <a:pt x="346" y="548"/>
                    </a:lnTo>
                    <a:lnTo>
                      <a:pt x="343" y="539"/>
                    </a:lnTo>
                    <a:lnTo>
                      <a:pt x="340" y="532"/>
                    </a:lnTo>
                    <a:lnTo>
                      <a:pt x="339" y="523"/>
                    </a:lnTo>
                    <a:lnTo>
                      <a:pt x="335" y="516"/>
                    </a:lnTo>
                    <a:lnTo>
                      <a:pt x="328" y="507"/>
                    </a:lnTo>
                    <a:lnTo>
                      <a:pt x="319" y="499"/>
                    </a:lnTo>
                    <a:lnTo>
                      <a:pt x="310" y="489"/>
                    </a:lnTo>
                    <a:lnTo>
                      <a:pt x="304" y="480"/>
                    </a:lnTo>
                    <a:lnTo>
                      <a:pt x="301" y="469"/>
                    </a:lnTo>
                    <a:lnTo>
                      <a:pt x="301" y="467"/>
                    </a:lnTo>
                    <a:lnTo>
                      <a:pt x="303" y="463"/>
                    </a:lnTo>
                    <a:lnTo>
                      <a:pt x="305" y="459"/>
                    </a:lnTo>
                    <a:lnTo>
                      <a:pt x="308" y="456"/>
                    </a:lnTo>
                    <a:lnTo>
                      <a:pt x="309" y="454"/>
                    </a:lnTo>
                    <a:lnTo>
                      <a:pt x="311" y="453"/>
                    </a:lnTo>
                    <a:lnTo>
                      <a:pt x="310" y="450"/>
                    </a:lnTo>
                    <a:lnTo>
                      <a:pt x="310" y="448"/>
                    </a:lnTo>
                    <a:lnTo>
                      <a:pt x="311" y="448"/>
                    </a:lnTo>
                    <a:lnTo>
                      <a:pt x="311" y="440"/>
                    </a:lnTo>
                    <a:lnTo>
                      <a:pt x="313" y="431"/>
                    </a:lnTo>
                    <a:lnTo>
                      <a:pt x="315" y="426"/>
                    </a:lnTo>
                    <a:lnTo>
                      <a:pt x="311" y="419"/>
                    </a:lnTo>
                    <a:lnTo>
                      <a:pt x="306" y="414"/>
                    </a:lnTo>
                    <a:lnTo>
                      <a:pt x="299" y="410"/>
                    </a:lnTo>
                    <a:lnTo>
                      <a:pt x="290" y="409"/>
                    </a:lnTo>
                    <a:lnTo>
                      <a:pt x="272" y="409"/>
                    </a:lnTo>
                    <a:lnTo>
                      <a:pt x="266" y="406"/>
                    </a:lnTo>
                    <a:lnTo>
                      <a:pt x="256" y="394"/>
                    </a:lnTo>
                    <a:lnTo>
                      <a:pt x="250" y="387"/>
                    </a:lnTo>
                    <a:lnTo>
                      <a:pt x="241" y="385"/>
                    </a:lnTo>
                    <a:lnTo>
                      <a:pt x="226" y="386"/>
                    </a:lnTo>
                    <a:lnTo>
                      <a:pt x="214" y="390"/>
                    </a:lnTo>
                    <a:lnTo>
                      <a:pt x="201" y="395"/>
                    </a:lnTo>
                    <a:lnTo>
                      <a:pt x="186" y="400"/>
                    </a:lnTo>
                    <a:lnTo>
                      <a:pt x="180" y="406"/>
                    </a:lnTo>
                    <a:lnTo>
                      <a:pt x="176" y="406"/>
                    </a:lnTo>
                    <a:lnTo>
                      <a:pt x="168" y="405"/>
                    </a:lnTo>
                    <a:lnTo>
                      <a:pt x="160" y="401"/>
                    </a:lnTo>
                    <a:lnTo>
                      <a:pt x="151" y="400"/>
                    </a:lnTo>
                    <a:lnTo>
                      <a:pt x="141" y="401"/>
                    </a:lnTo>
                    <a:lnTo>
                      <a:pt x="132" y="405"/>
                    </a:lnTo>
                    <a:lnTo>
                      <a:pt x="123" y="407"/>
                    </a:lnTo>
                    <a:lnTo>
                      <a:pt x="113" y="409"/>
                    </a:lnTo>
                    <a:lnTo>
                      <a:pt x="109" y="409"/>
                    </a:lnTo>
                    <a:lnTo>
                      <a:pt x="102" y="406"/>
                    </a:lnTo>
                    <a:lnTo>
                      <a:pt x="101" y="405"/>
                    </a:lnTo>
                    <a:lnTo>
                      <a:pt x="91" y="397"/>
                    </a:lnTo>
                    <a:lnTo>
                      <a:pt x="65" y="380"/>
                    </a:lnTo>
                    <a:lnTo>
                      <a:pt x="57" y="370"/>
                    </a:lnTo>
                    <a:lnTo>
                      <a:pt x="50" y="358"/>
                    </a:lnTo>
                    <a:lnTo>
                      <a:pt x="44" y="348"/>
                    </a:lnTo>
                    <a:lnTo>
                      <a:pt x="37" y="339"/>
                    </a:lnTo>
                    <a:lnTo>
                      <a:pt x="33" y="337"/>
                    </a:lnTo>
                    <a:lnTo>
                      <a:pt x="27" y="332"/>
                    </a:lnTo>
                    <a:lnTo>
                      <a:pt x="19" y="326"/>
                    </a:lnTo>
                    <a:lnTo>
                      <a:pt x="14" y="321"/>
                    </a:lnTo>
                    <a:lnTo>
                      <a:pt x="12" y="317"/>
                    </a:lnTo>
                    <a:lnTo>
                      <a:pt x="6" y="312"/>
                    </a:lnTo>
                    <a:lnTo>
                      <a:pt x="8" y="312"/>
                    </a:lnTo>
                    <a:lnTo>
                      <a:pt x="8" y="308"/>
                    </a:lnTo>
                    <a:lnTo>
                      <a:pt x="6" y="304"/>
                    </a:lnTo>
                    <a:lnTo>
                      <a:pt x="6" y="298"/>
                    </a:lnTo>
                    <a:lnTo>
                      <a:pt x="5" y="294"/>
                    </a:lnTo>
                    <a:lnTo>
                      <a:pt x="3" y="289"/>
                    </a:lnTo>
                    <a:lnTo>
                      <a:pt x="0" y="285"/>
                    </a:lnTo>
                    <a:lnTo>
                      <a:pt x="6" y="279"/>
                    </a:lnTo>
                    <a:lnTo>
                      <a:pt x="12" y="269"/>
                    </a:lnTo>
                    <a:lnTo>
                      <a:pt x="15" y="258"/>
                    </a:lnTo>
                    <a:lnTo>
                      <a:pt x="17" y="248"/>
                    </a:lnTo>
                    <a:lnTo>
                      <a:pt x="14" y="231"/>
                    </a:lnTo>
                    <a:lnTo>
                      <a:pt x="12" y="217"/>
                    </a:lnTo>
                    <a:lnTo>
                      <a:pt x="9" y="202"/>
                    </a:lnTo>
                    <a:lnTo>
                      <a:pt x="10" y="199"/>
                    </a:lnTo>
                    <a:lnTo>
                      <a:pt x="12" y="196"/>
                    </a:lnTo>
                    <a:lnTo>
                      <a:pt x="14" y="192"/>
                    </a:lnTo>
                    <a:lnTo>
                      <a:pt x="17" y="190"/>
                    </a:lnTo>
                    <a:lnTo>
                      <a:pt x="19" y="186"/>
                    </a:lnTo>
                    <a:lnTo>
                      <a:pt x="20" y="184"/>
                    </a:lnTo>
                    <a:lnTo>
                      <a:pt x="28" y="166"/>
                    </a:lnTo>
                    <a:lnTo>
                      <a:pt x="38" y="148"/>
                    </a:lnTo>
                    <a:lnTo>
                      <a:pt x="48" y="132"/>
                    </a:lnTo>
                    <a:lnTo>
                      <a:pt x="53" y="128"/>
                    </a:lnTo>
                    <a:lnTo>
                      <a:pt x="65" y="123"/>
                    </a:lnTo>
                    <a:lnTo>
                      <a:pt x="70" y="121"/>
                    </a:lnTo>
                    <a:lnTo>
                      <a:pt x="74" y="118"/>
                    </a:lnTo>
                    <a:lnTo>
                      <a:pt x="79" y="114"/>
                    </a:lnTo>
                    <a:lnTo>
                      <a:pt x="87" y="107"/>
                    </a:lnTo>
                    <a:lnTo>
                      <a:pt x="89" y="103"/>
                    </a:lnTo>
                    <a:lnTo>
                      <a:pt x="92" y="93"/>
                    </a:lnTo>
                    <a:lnTo>
                      <a:pt x="92" y="85"/>
                    </a:lnTo>
                    <a:lnTo>
                      <a:pt x="93" y="78"/>
                    </a:lnTo>
                    <a:lnTo>
                      <a:pt x="97" y="70"/>
                    </a:lnTo>
                    <a:lnTo>
                      <a:pt x="113" y="51"/>
                    </a:lnTo>
                    <a:lnTo>
                      <a:pt x="131" y="33"/>
                    </a:lnTo>
                    <a:lnTo>
                      <a:pt x="129" y="33"/>
                    </a:lnTo>
                    <a:lnTo>
                      <a:pt x="132" y="29"/>
                    </a:lnTo>
                    <a:lnTo>
                      <a:pt x="133" y="26"/>
                    </a:lnTo>
                    <a:lnTo>
                      <a:pt x="138" y="21"/>
                    </a:lnTo>
                    <a:lnTo>
                      <a:pt x="155" y="29"/>
                    </a:lnTo>
                    <a:lnTo>
                      <a:pt x="173" y="31"/>
                    </a:lnTo>
                    <a:lnTo>
                      <a:pt x="177" y="31"/>
                    </a:lnTo>
                    <a:lnTo>
                      <a:pt x="181" y="29"/>
                    </a:lnTo>
                    <a:lnTo>
                      <a:pt x="183" y="28"/>
                    </a:lnTo>
                    <a:lnTo>
                      <a:pt x="186" y="25"/>
                    </a:lnTo>
                    <a:lnTo>
                      <a:pt x="188" y="24"/>
                    </a:lnTo>
                    <a:lnTo>
                      <a:pt x="202" y="18"/>
                    </a:lnTo>
                    <a:lnTo>
                      <a:pt x="219" y="11"/>
                    </a:lnTo>
                    <a:lnTo>
                      <a:pt x="236" y="6"/>
                    </a:lnTo>
                    <a:lnTo>
                      <a:pt x="252" y="5"/>
                    </a:lnTo>
                    <a:lnTo>
                      <a:pt x="256" y="5"/>
                    </a:lnTo>
                    <a:lnTo>
                      <a:pt x="260" y="6"/>
                    </a:lnTo>
                    <a:lnTo>
                      <a:pt x="264" y="9"/>
                    </a:lnTo>
                    <a:lnTo>
                      <a:pt x="266" y="9"/>
                    </a:lnTo>
                    <a:lnTo>
                      <a:pt x="270" y="7"/>
                    </a:lnTo>
                    <a:lnTo>
                      <a:pt x="272" y="6"/>
                    </a:lnTo>
                    <a:lnTo>
                      <a:pt x="284" y="2"/>
                    </a:lnTo>
                    <a:lnTo>
                      <a:pt x="288" y="2"/>
                    </a:lnTo>
                    <a:lnTo>
                      <a:pt x="290" y="4"/>
                    </a:lnTo>
                    <a:lnTo>
                      <a:pt x="293" y="6"/>
                    </a:lnTo>
                    <a:lnTo>
                      <a:pt x="299" y="6"/>
                    </a:lnTo>
                    <a:lnTo>
                      <a:pt x="301" y="5"/>
                    </a:lnTo>
                    <a:lnTo>
                      <a:pt x="303" y="4"/>
                    </a:lnTo>
                    <a:lnTo>
                      <a:pt x="305" y="2"/>
                    </a:lnTo>
                    <a:lnTo>
                      <a:pt x="306" y="1"/>
                    </a:lnTo>
                    <a:lnTo>
                      <a:pt x="30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4" name="Group 1110"/>
            <p:cNvGrpSpPr/>
            <p:nvPr/>
          </p:nvGrpSpPr>
          <p:grpSpPr>
            <a:xfrm>
              <a:off x="2165955" y="4174143"/>
              <a:ext cx="719203" cy="1160592"/>
              <a:chOff x="3823546" y="4144788"/>
              <a:chExt cx="1121241" cy="1809322"/>
            </a:xfrm>
            <a:grpFill/>
          </p:grpSpPr>
          <p:sp>
            <p:nvSpPr>
              <p:cNvPr id="197" name="Freeform 1228"/>
              <p:cNvSpPr>
                <a:spLocks/>
              </p:cNvSpPr>
              <p:nvPr/>
            </p:nvSpPr>
            <p:spPr bwMode="auto">
              <a:xfrm>
                <a:off x="4296083" y="4184164"/>
                <a:ext cx="16580" cy="18653"/>
              </a:xfrm>
              <a:custGeom>
                <a:avLst/>
                <a:gdLst/>
                <a:ahLst/>
                <a:cxnLst>
                  <a:cxn ang="0">
                    <a:pos x="5" y="0"/>
                  </a:cxn>
                  <a:cxn ang="0">
                    <a:pos x="8" y="0"/>
                  </a:cxn>
                  <a:cxn ang="0">
                    <a:pos x="8" y="5"/>
                  </a:cxn>
                  <a:cxn ang="0">
                    <a:pos x="7" y="6"/>
                  </a:cxn>
                  <a:cxn ang="0">
                    <a:pos x="5" y="9"/>
                  </a:cxn>
                  <a:cxn ang="0">
                    <a:pos x="0" y="9"/>
                  </a:cxn>
                  <a:cxn ang="0">
                    <a:pos x="0" y="5"/>
                  </a:cxn>
                  <a:cxn ang="0">
                    <a:pos x="2" y="2"/>
                  </a:cxn>
                  <a:cxn ang="0">
                    <a:pos x="4" y="1"/>
                  </a:cxn>
                  <a:cxn ang="0">
                    <a:pos x="5" y="0"/>
                  </a:cxn>
                </a:cxnLst>
                <a:rect l="0" t="0" r="r" b="b"/>
                <a:pathLst>
                  <a:path w="8" h="9">
                    <a:moveTo>
                      <a:pt x="5" y="0"/>
                    </a:moveTo>
                    <a:lnTo>
                      <a:pt x="8" y="0"/>
                    </a:lnTo>
                    <a:lnTo>
                      <a:pt x="8" y="5"/>
                    </a:lnTo>
                    <a:lnTo>
                      <a:pt x="7" y="6"/>
                    </a:lnTo>
                    <a:lnTo>
                      <a:pt x="5" y="9"/>
                    </a:lnTo>
                    <a:lnTo>
                      <a:pt x="0" y="9"/>
                    </a:lnTo>
                    <a:lnTo>
                      <a:pt x="0" y="5"/>
                    </a:lnTo>
                    <a:lnTo>
                      <a:pt x="2" y="2"/>
                    </a:lnTo>
                    <a:lnTo>
                      <a:pt x="4" y="1"/>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8" name="Freeform 1230"/>
              <p:cNvSpPr>
                <a:spLocks/>
              </p:cNvSpPr>
              <p:nvPr/>
            </p:nvSpPr>
            <p:spPr bwMode="auto">
              <a:xfrm>
                <a:off x="3997638" y="5527166"/>
                <a:ext cx="18653" cy="49741"/>
              </a:xfrm>
              <a:custGeom>
                <a:avLst/>
                <a:gdLst/>
                <a:ahLst/>
                <a:cxnLst>
                  <a:cxn ang="0">
                    <a:pos x="4" y="0"/>
                  </a:cxn>
                  <a:cxn ang="0">
                    <a:pos x="6" y="1"/>
                  </a:cxn>
                  <a:cxn ang="0">
                    <a:pos x="9" y="4"/>
                  </a:cxn>
                  <a:cxn ang="0">
                    <a:pos x="9" y="9"/>
                  </a:cxn>
                  <a:cxn ang="0">
                    <a:pos x="8" y="10"/>
                  </a:cxn>
                  <a:cxn ang="0">
                    <a:pos x="8" y="24"/>
                  </a:cxn>
                  <a:cxn ang="0">
                    <a:pos x="4" y="24"/>
                  </a:cxn>
                  <a:cxn ang="0">
                    <a:pos x="1" y="21"/>
                  </a:cxn>
                  <a:cxn ang="0">
                    <a:pos x="0" y="19"/>
                  </a:cxn>
                  <a:cxn ang="0">
                    <a:pos x="0" y="10"/>
                  </a:cxn>
                  <a:cxn ang="0">
                    <a:pos x="1" y="7"/>
                  </a:cxn>
                  <a:cxn ang="0">
                    <a:pos x="1" y="5"/>
                  </a:cxn>
                  <a:cxn ang="0">
                    <a:pos x="3" y="2"/>
                  </a:cxn>
                  <a:cxn ang="0">
                    <a:pos x="4" y="1"/>
                  </a:cxn>
                  <a:cxn ang="0">
                    <a:pos x="4" y="0"/>
                  </a:cxn>
                </a:cxnLst>
                <a:rect l="0" t="0" r="r" b="b"/>
                <a:pathLst>
                  <a:path w="9" h="24">
                    <a:moveTo>
                      <a:pt x="4" y="0"/>
                    </a:moveTo>
                    <a:lnTo>
                      <a:pt x="6" y="1"/>
                    </a:lnTo>
                    <a:lnTo>
                      <a:pt x="9" y="4"/>
                    </a:lnTo>
                    <a:lnTo>
                      <a:pt x="9" y="9"/>
                    </a:lnTo>
                    <a:lnTo>
                      <a:pt x="8" y="10"/>
                    </a:lnTo>
                    <a:lnTo>
                      <a:pt x="8" y="24"/>
                    </a:lnTo>
                    <a:lnTo>
                      <a:pt x="4" y="24"/>
                    </a:lnTo>
                    <a:lnTo>
                      <a:pt x="1" y="21"/>
                    </a:lnTo>
                    <a:lnTo>
                      <a:pt x="0" y="19"/>
                    </a:lnTo>
                    <a:lnTo>
                      <a:pt x="0" y="10"/>
                    </a:lnTo>
                    <a:lnTo>
                      <a:pt x="1" y="7"/>
                    </a:lnTo>
                    <a:lnTo>
                      <a:pt x="1" y="5"/>
                    </a:lnTo>
                    <a:lnTo>
                      <a:pt x="3" y="2"/>
                    </a:lnTo>
                    <a:lnTo>
                      <a:pt x="4"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9" name="Freeform 1231"/>
              <p:cNvSpPr>
                <a:spLocks/>
              </p:cNvSpPr>
              <p:nvPr/>
            </p:nvSpPr>
            <p:spPr bwMode="auto">
              <a:xfrm>
                <a:off x="3823546" y="4144788"/>
                <a:ext cx="1121241" cy="1809322"/>
              </a:xfrm>
              <a:custGeom>
                <a:avLst/>
                <a:gdLst/>
                <a:ahLst/>
                <a:cxnLst>
                  <a:cxn ang="0">
                    <a:pos x="110" y="23"/>
                  </a:cxn>
                  <a:cxn ang="0">
                    <a:pos x="120" y="28"/>
                  </a:cxn>
                  <a:cxn ang="0">
                    <a:pos x="134" y="9"/>
                  </a:cxn>
                  <a:cxn ang="0">
                    <a:pos x="146" y="13"/>
                  </a:cxn>
                  <a:cxn ang="0">
                    <a:pos x="182" y="24"/>
                  </a:cxn>
                  <a:cxn ang="0">
                    <a:pos x="218" y="19"/>
                  </a:cxn>
                  <a:cxn ang="0">
                    <a:pos x="233" y="33"/>
                  </a:cxn>
                  <a:cxn ang="0">
                    <a:pos x="261" y="54"/>
                  </a:cxn>
                  <a:cxn ang="0">
                    <a:pos x="324" y="81"/>
                  </a:cxn>
                  <a:cxn ang="0">
                    <a:pos x="356" y="112"/>
                  </a:cxn>
                  <a:cxn ang="0">
                    <a:pos x="348" y="152"/>
                  </a:cxn>
                  <a:cxn ang="0">
                    <a:pos x="376" y="166"/>
                  </a:cxn>
                  <a:cxn ang="0">
                    <a:pos x="427" y="165"/>
                  </a:cxn>
                  <a:cxn ang="0">
                    <a:pos x="452" y="176"/>
                  </a:cxn>
                  <a:cxn ang="0">
                    <a:pos x="516" y="203"/>
                  </a:cxn>
                  <a:cxn ang="0">
                    <a:pos x="513" y="278"/>
                  </a:cxn>
                  <a:cxn ang="0">
                    <a:pos x="494" y="326"/>
                  </a:cxn>
                  <a:cxn ang="0">
                    <a:pos x="484" y="366"/>
                  </a:cxn>
                  <a:cxn ang="0">
                    <a:pos x="465" y="403"/>
                  </a:cxn>
                  <a:cxn ang="0">
                    <a:pos x="424" y="421"/>
                  </a:cxn>
                  <a:cxn ang="0">
                    <a:pos x="370" y="492"/>
                  </a:cxn>
                  <a:cxn ang="0">
                    <a:pos x="322" y="564"/>
                  </a:cxn>
                  <a:cxn ang="0">
                    <a:pos x="275" y="564"/>
                  </a:cxn>
                  <a:cxn ang="0">
                    <a:pos x="281" y="588"/>
                  </a:cxn>
                  <a:cxn ang="0">
                    <a:pos x="267" y="620"/>
                  </a:cxn>
                  <a:cxn ang="0">
                    <a:pos x="222" y="643"/>
                  </a:cxn>
                  <a:cxn ang="0">
                    <a:pos x="197" y="652"/>
                  </a:cxn>
                  <a:cxn ang="0">
                    <a:pos x="198" y="673"/>
                  </a:cxn>
                  <a:cxn ang="0">
                    <a:pos x="201" y="679"/>
                  </a:cxn>
                  <a:cxn ang="0">
                    <a:pos x="189" y="698"/>
                  </a:cxn>
                  <a:cxn ang="0">
                    <a:pos x="164" y="727"/>
                  </a:cxn>
                  <a:cxn ang="0">
                    <a:pos x="173" y="764"/>
                  </a:cxn>
                  <a:cxn ang="0">
                    <a:pos x="149" y="789"/>
                  </a:cxn>
                  <a:cxn ang="0">
                    <a:pos x="161" y="844"/>
                  </a:cxn>
                  <a:cxn ang="0">
                    <a:pos x="158" y="873"/>
                  </a:cxn>
                  <a:cxn ang="0">
                    <a:pos x="122" y="857"/>
                  </a:cxn>
                  <a:cxn ang="0">
                    <a:pos x="82" y="830"/>
                  </a:cxn>
                  <a:cxn ang="0">
                    <a:pos x="89" y="814"/>
                  </a:cxn>
                  <a:cxn ang="0">
                    <a:pos x="73" y="770"/>
                  </a:cxn>
                  <a:cxn ang="0">
                    <a:pos x="77" y="733"/>
                  </a:cxn>
                  <a:cxn ang="0">
                    <a:pos x="85" y="727"/>
                  </a:cxn>
                  <a:cxn ang="0">
                    <a:pos x="94" y="668"/>
                  </a:cxn>
                  <a:cxn ang="0">
                    <a:pos x="93" y="635"/>
                  </a:cxn>
                  <a:cxn ang="0">
                    <a:pos x="92" y="619"/>
                  </a:cxn>
                  <a:cxn ang="0">
                    <a:pos x="109" y="575"/>
                  </a:cxn>
                  <a:cxn ang="0">
                    <a:pos x="124" y="469"/>
                  </a:cxn>
                  <a:cxn ang="0">
                    <a:pos x="132" y="400"/>
                  </a:cxn>
                  <a:cxn ang="0">
                    <a:pos x="103" y="345"/>
                  </a:cxn>
                  <a:cxn ang="0">
                    <a:pos x="58" y="305"/>
                  </a:cxn>
                  <a:cxn ang="0">
                    <a:pos x="25" y="239"/>
                  </a:cxn>
                  <a:cxn ang="0">
                    <a:pos x="4" y="214"/>
                  </a:cxn>
                  <a:cxn ang="0">
                    <a:pos x="16" y="175"/>
                  </a:cxn>
                  <a:cxn ang="0">
                    <a:pos x="13" y="145"/>
                  </a:cxn>
                  <a:cxn ang="0">
                    <a:pos x="33" y="115"/>
                  </a:cxn>
                  <a:cxn ang="0">
                    <a:pos x="45" y="94"/>
                  </a:cxn>
                  <a:cxn ang="0">
                    <a:pos x="43" y="66"/>
                  </a:cxn>
                  <a:cxn ang="0">
                    <a:pos x="50" y="48"/>
                  </a:cxn>
                  <a:cxn ang="0">
                    <a:pos x="63" y="34"/>
                  </a:cxn>
                  <a:cxn ang="0">
                    <a:pos x="105" y="6"/>
                  </a:cxn>
                </a:cxnLst>
                <a:rect l="0" t="0" r="r" b="b"/>
                <a:pathLst>
                  <a:path w="541" h="873">
                    <a:moveTo>
                      <a:pt x="112" y="0"/>
                    </a:moveTo>
                    <a:lnTo>
                      <a:pt x="115" y="0"/>
                    </a:lnTo>
                    <a:lnTo>
                      <a:pt x="117" y="3"/>
                    </a:lnTo>
                    <a:lnTo>
                      <a:pt x="118" y="4"/>
                    </a:lnTo>
                    <a:lnTo>
                      <a:pt x="118" y="6"/>
                    </a:lnTo>
                    <a:lnTo>
                      <a:pt x="115" y="9"/>
                    </a:lnTo>
                    <a:lnTo>
                      <a:pt x="114" y="9"/>
                    </a:lnTo>
                    <a:lnTo>
                      <a:pt x="112" y="19"/>
                    </a:lnTo>
                    <a:lnTo>
                      <a:pt x="110" y="23"/>
                    </a:lnTo>
                    <a:lnTo>
                      <a:pt x="110" y="29"/>
                    </a:lnTo>
                    <a:lnTo>
                      <a:pt x="112" y="32"/>
                    </a:lnTo>
                    <a:lnTo>
                      <a:pt x="113" y="35"/>
                    </a:lnTo>
                    <a:lnTo>
                      <a:pt x="114" y="37"/>
                    </a:lnTo>
                    <a:lnTo>
                      <a:pt x="117" y="38"/>
                    </a:lnTo>
                    <a:lnTo>
                      <a:pt x="118" y="38"/>
                    </a:lnTo>
                    <a:lnTo>
                      <a:pt x="119" y="35"/>
                    </a:lnTo>
                    <a:lnTo>
                      <a:pt x="120" y="34"/>
                    </a:lnTo>
                    <a:lnTo>
                      <a:pt x="120" y="28"/>
                    </a:lnTo>
                    <a:lnTo>
                      <a:pt x="118" y="25"/>
                    </a:lnTo>
                    <a:lnTo>
                      <a:pt x="117" y="23"/>
                    </a:lnTo>
                    <a:lnTo>
                      <a:pt x="117" y="16"/>
                    </a:lnTo>
                    <a:lnTo>
                      <a:pt x="118" y="15"/>
                    </a:lnTo>
                    <a:lnTo>
                      <a:pt x="123" y="13"/>
                    </a:lnTo>
                    <a:lnTo>
                      <a:pt x="124" y="13"/>
                    </a:lnTo>
                    <a:lnTo>
                      <a:pt x="127" y="11"/>
                    </a:lnTo>
                    <a:lnTo>
                      <a:pt x="135" y="11"/>
                    </a:lnTo>
                    <a:lnTo>
                      <a:pt x="134" y="9"/>
                    </a:lnTo>
                    <a:lnTo>
                      <a:pt x="133" y="9"/>
                    </a:lnTo>
                    <a:lnTo>
                      <a:pt x="132" y="8"/>
                    </a:lnTo>
                    <a:lnTo>
                      <a:pt x="129" y="6"/>
                    </a:lnTo>
                    <a:lnTo>
                      <a:pt x="128" y="6"/>
                    </a:lnTo>
                    <a:lnTo>
                      <a:pt x="128" y="4"/>
                    </a:lnTo>
                    <a:lnTo>
                      <a:pt x="135" y="4"/>
                    </a:lnTo>
                    <a:lnTo>
                      <a:pt x="137" y="6"/>
                    </a:lnTo>
                    <a:lnTo>
                      <a:pt x="142" y="11"/>
                    </a:lnTo>
                    <a:lnTo>
                      <a:pt x="146" y="13"/>
                    </a:lnTo>
                    <a:lnTo>
                      <a:pt x="148" y="13"/>
                    </a:lnTo>
                    <a:lnTo>
                      <a:pt x="152" y="14"/>
                    </a:lnTo>
                    <a:lnTo>
                      <a:pt x="152" y="16"/>
                    </a:lnTo>
                    <a:lnTo>
                      <a:pt x="153" y="19"/>
                    </a:lnTo>
                    <a:lnTo>
                      <a:pt x="156" y="20"/>
                    </a:lnTo>
                    <a:lnTo>
                      <a:pt x="157" y="21"/>
                    </a:lnTo>
                    <a:lnTo>
                      <a:pt x="179" y="21"/>
                    </a:lnTo>
                    <a:lnTo>
                      <a:pt x="179" y="23"/>
                    </a:lnTo>
                    <a:lnTo>
                      <a:pt x="182" y="24"/>
                    </a:lnTo>
                    <a:lnTo>
                      <a:pt x="183" y="25"/>
                    </a:lnTo>
                    <a:lnTo>
                      <a:pt x="194" y="25"/>
                    </a:lnTo>
                    <a:lnTo>
                      <a:pt x="199" y="20"/>
                    </a:lnTo>
                    <a:lnTo>
                      <a:pt x="201" y="20"/>
                    </a:lnTo>
                    <a:lnTo>
                      <a:pt x="203" y="19"/>
                    </a:lnTo>
                    <a:lnTo>
                      <a:pt x="206" y="19"/>
                    </a:lnTo>
                    <a:lnTo>
                      <a:pt x="208" y="18"/>
                    </a:lnTo>
                    <a:lnTo>
                      <a:pt x="216" y="18"/>
                    </a:lnTo>
                    <a:lnTo>
                      <a:pt x="218" y="19"/>
                    </a:lnTo>
                    <a:lnTo>
                      <a:pt x="221" y="19"/>
                    </a:lnTo>
                    <a:lnTo>
                      <a:pt x="220" y="20"/>
                    </a:lnTo>
                    <a:lnTo>
                      <a:pt x="216" y="20"/>
                    </a:lnTo>
                    <a:lnTo>
                      <a:pt x="216" y="23"/>
                    </a:lnTo>
                    <a:lnTo>
                      <a:pt x="217" y="25"/>
                    </a:lnTo>
                    <a:lnTo>
                      <a:pt x="220" y="28"/>
                    </a:lnTo>
                    <a:lnTo>
                      <a:pt x="227" y="30"/>
                    </a:lnTo>
                    <a:lnTo>
                      <a:pt x="230" y="32"/>
                    </a:lnTo>
                    <a:lnTo>
                      <a:pt x="233" y="33"/>
                    </a:lnTo>
                    <a:lnTo>
                      <a:pt x="236" y="34"/>
                    </a:lnTo>
                    <a:lnTo>
                      <a:pt x="237" y="35"/>
                    </a:lnTo>
                    <a:lnTo>
                      <a:pt x="237" y="40"/>
                    </a:lnTo>
                    <a:lnTo>
                      <a:pt x="238" y="43"/>
                    </a:lnTo>
                    <a:lnTo>
                      <a:pt x="238" y="45"/>
                    </a:lnTo>
                    <a:lnTo>
                      <a:pt x="250" y="45"/>
                    </a:lnTo>
                    <a:lnTo>
                      <a:pt x="253" y="48"/>
                    </a:lnTo>
                    <a:lnTo>
                      <a:pt x="258" y="53"/>
                    </a:lnTo>
                    <a:lnTo>
                      <a:pt x="261" y="54"/>
                    </a:lnTo>
                    <a:lnTo>
                      <a:pt x="266" y="62"/>
                    </a:lnTo>
                    <a:lnTo>
                      <a:pt x="268" y="63"/>
                    </a:lnTo>
                    <a:lnTo>
                      <a:pt x="272" y="64"/>
                    </a:lnTo>
                    <a:lnTo>
                      <a:pt x="276" y="69"/>
                    </a:lnTo>
                    <a:lnTo>
                      <a:pt x="281" y="73"/>
                    </a:lnTo>
                    <a:lnTo>
                      <a:pt x="304" y="77"/>
                    </a:lnTo>
                    <a:lnTo>
                      <a:pt x="314" y="77"/>
                    </a:lnTo>
                    <a:lnTo>
                      <a:pt x="316" y="78"/>
                    </a:lnTo>
                    <a:lnTo>
                      <a:pt x="324" y="81"/>
                    </a:lnTo>
                    <a:lnTo>
                      <a:pt x="327" y="81"/>
                    </a:lnTo>
                    <a:lnTo>
                      <a:pt x="327" y="82"/>
                    </a:lnTo>
                    <a:lnTo>
                      <a:pt x="330" y="82"/>
                    </a:lnTo>
                    <a:lnTo>
                      <a:pt x="335" y="84"/>
                    </a:lnTo>
                    <a:lnTo>
                      <a:pt x="340" y="89"/>
                    </a:lnTo>
                    <a:lnTo>
                      <a:pt x="346" y="94"/>
                    </a:lnTo>
                    <a:lnTo>
                      <a:pt x="351" y="97"/>
                    </a:lnTo>
                    <a:lnTo>
                      <a:pt x="353" y="105"/>
                    </a:lnTo>
                    <a:lnTo>
                      <a:pt x="356" y="112"/>
                    </a:lnTo>
                    <a:lnTo>
                      <a:pt x="359" y="120"/>
                    </a:lnTo>
                    <a:lnTo>
                      <a:pt x="363" y="123"/>
                    </a:lnTo>
                    <a:lnTo>
                      <a:pt x="364" y="123"/>
                    </a:lnTo>
                    <a:lnTo>
                      <a:pt x="366" y="126"/>
                    </a:lnTo>
                    <a:lnTo>
                      <a:pt x="366" y="127"/>
                    </a:lnTo>
                    <a:lnTo>
                      <a:pt x="361" y="133"/>
                    </a:lnTo>
                    <a:lnTo>
                      <a:pt x="355" y="138"/>
                    </a:lnTo>
                    <a:lnTo>
                      <a:pt x="350" y="145"/>
                    </a:lnTo>
                    <a:lnTo>
                      <a:pt x="348" y="152"/>
                    </a:lnTo>
                    <a:lnTo>
                      <a:pt x="348" y="154"/>
                    </a:lnTo>
                    <a:lnTo>
                      <a:pt x="350" y="156"/>
                    </a:lnTo>
                    <a:lnTo>
                      <a:pt x="354" y="156"/>
                    </a:lnTo>
                    <a:lnTo>
                      <a:pt x="358" y="159"/>
                    </a:lnTo>
                    <a:lnTo>
                      <a:pt x="360" y="166"/>
                    </a:lnTo>
                    <a:lnTo>
                      <a:pt x="370" y="166"/>
                    </a:lnTo>
                    <a:lnTo>
                      <a:pt x="370" y="167"/>
                    </a:lnTo>
                    <a:lnTo>
                      <a:pt x="373" y="170"/>
                    </a:lnTo>
                    <a:lnTo>
                      <a:pt x="376" y="166"/>
                    </a:lnTo>
                    <a:lnTo>
                      <a:pt x="381" y="159"/>
                    </a:lnTo>
                    <a:lnTo>
                      <a:pt x="389" y="151"/>
                    </a:lnTo>
                    <a:lnTo>
                      <a:pt x="393" y="151"/>
                    </a:lnTo>
                    <a:lnTo>
                      <a:pt x="399" y="152"/>
                    </a:lnTo>
                    <a:lnTo>
                      <a:pt x="406" y="155"/>
                    </a:lnTo>
                    <a:lnTo>
                      <a:pt x="422" y="162"/>
                    </a:lnTo>
                    <a:lnTo>
                      <a:pt x="423" y="162"/>
                    </a:lnTo>
                    <a:lnTo>
                      <a:pt x="425" y="164"/>
                    </a:lnTo>
                    <a:lnTo>
                      <a:pt x="427" y="165"/>
                    </a:lnTo>
                    <a:lnTo>
                      <a:pt x="427" y="166"/>
                    </a:lnTo>
                    <a:lnTo>
                      <a:pt x="428" y="170"/>
                    </a:lnTo>
                    <a:lnTo>
                      <a:pt x="428" y="176"/>
                    </a:lnTo>
                    <a:lnTo>
                      <a:pt x="430" y="176"/>
                    </a:lnTo>
                    <a:lnTo>
                      <a:pt x="435" y="174"/>
                    </a:lnTo>
                    <a:lnTo>
                      <a:pt x="438" y="171"/>
                    </a:lnTo>
                    <a:lnTo>
                      <a:pt x="444" y="171"/>
                    </a:lnTo>
                    <a:lnTo>
                      <a:pt x="447" y="174"/>
                    </a:lnTo>
                    <a:lnTo>
                      <a:pt x="452" y="176"/>
                    </a:lnTo>
                    <a:lnTo>
                      <a:pt x="454" y="179"/>
                    </a:lnTo>
                    <a:lnTo>
                      <a:pt x="458" y="179"/>
                    </a:lnTo>
                    <a:lnTo>
                      <a:pt x="473" y="176"/>
                    </a:lnTo>
                    <a:lnTo>
                      <a:pt x="484" y="180"/>
                    </a:lnTo>
                    <a:lnTo>
                      <a:pt x="493" y="182"/>
                    </a:lnTo>
                    <a:lnTo>
                      <a:pt x="497" y="188"/>
                    </a:lnTo>
                    <a:lnTo>
                      <a:pt x="503" y="194"/>
                    </a:lnTo>
                    <a:lnTo>
                      <a:pt x="509" y="199"/>
                    </a:lnTo>
                    <a:lnTo>
                      <a:pt x="516" y="203"/>
                    </a:lnTo>
                    <a:lnTo>
                      <a:pt x="531" y="203"/>
                    </a:lnTo>
                    <a:lnTo>
                      <a:pt x="537" y="206"/>
                    </a:lnTo>
                    <a:lnTo>
                      <a:pt x="539" y="214"/>
                    </a:lnTo>
                    <a:lnTo>
                      <a:pt x="541" y="223"/>
                    </a:lnTo>
                    <a:lnTo>
                      <a:pt x="539" y="238"/>
                    </a:lnTo>
                    <a:lnTo>
                      <a:pt x="534" y="250"/>
                    </a:lnTo>
                    <a:lnTo>
                      <a:pt x="528" y="259"/>
                    </a:lnTo>
                    <a:lnTo>
                      <a:pt x="521" y="268"/>
                    </a:lnTo>
                    <a:lnTo>
                      <a:pt x="513" y="278"/>
                    </a:lnTo>
                    <a:lnTo>
                      <a:pt x="508" y="283"/>
                    </a:lnTo>
                    <a:lnTo>
                      <a:pt x="507" y="286"/>
                    </a:lnTo>
                    <a:lnTo>
                      <a:pt x="501" y="292"/>
                    </a:lnTo>
                    <a:lnTo>
                      <a:pt x="497" y="294"/>
                    </a:lnTo>
                    <a:lnTo>
                      <a:pt x="494" y="297"/>
                    </a:lnTo>
                    <a:lnTo>
                      <a:pt x="492" y="303"/>
                    </a:lnTo>
                    <a:lnTo>
                      <a:pt x="492" y="310"/>
                    </a:lnTo>
                    <a:lnTo>
                      <a:pt x="493" y="318"/>
                    </a:lnTo>
                    <a:lnTo>
                      <a:pt x="494" y="326"/>
                    </a:lnTo>
                    <a:lnTo>
                      <a:pt x="494" y="331"/>
                    </a:lnTo>
                    <a:lnTo>
                      <a:pt x="492" y="336"/>
                    </a:lnTo>
                    <a:lnTo>
                      <a:pt x="491" y="341"/>
                    </a:lnTo>
                    <a:lnTo>
                      <a:pt x="491" y="347"/>
                    </a:lnTo>
                    <a:lnTo>
                      <a:pt x="489" y="349"/>
                    </a:lnTo>
                    <a:lnTo>
                      <a:pt x="489" y="350"/>
                    </a:lnTo>
                    <a:lnTo>
                      <a:pt x="487" y="352"/>
                    </a:lnTo>
                    <a:lnTo>
                      <a:pt x="484" y="360"/>
                    </a:lnTo>
                    <a:lnTo>
                      <a:pt x="484" y="366"/>
                    </a:lnTo>
                    <a:lnTo>
                      <a:pt x="483" y="370"/>
                    </a:lnTo>
                    <a:lnTo>
                      <a:pt x="483" y="372"/>
                    </a:lnTo>
                    <a:lnTo>
                      <a:pt x="482" y="374"/>
                    </a:lnTo>
                    <a:lnTo>
                      <a:pt x="477" y="381"/>
                    </a:lnTo>
                    <a:lnTo>
                      <a:pt x="473" y="388"/>
                    </a:lnTo>
                    <a:lnTo>
                      <a:pt x="468" y="395"/>
                    </a:lnTo>
                    <a:lnTo>
                      <a:pt x="467" y="398"/>
                    </a:lnTo>
                    <a:lnTo>
                      <a:pt x="467" y="400"/>
                    </a:lnTo>
                    <a:lnTo>
                      <a:pt x="465" y="403"/>
                    </a:lnTo>
                    <a:lnTo>
                      <a:pt x="465" y="404"/>
                    </a:lnTo>
                    <a:lnTo>
                      <a:pt x="463" y="406"/>
                    </a:lnTo>
                    <a:lnTo>
                      <a:pt x="460" y="410"/>
                    </a:lnTo>
                    <a:lnTo>
                      <a:pt x="457" y="413"/>
                    </a:lnTo>
                    <a:lnTo>
                      <a:pt x="452" y="414"/>
                    </a:lnTo>
                    <a:lnTo>
                      <a:pt x="448" y="415"/>
                    </a:lnTo>
                    <a:lnTo>
                      <a:pt x="438" y="415"/>
                    </a:lnTo>
                    <a:lnTo>
                      <a:pt x="428" y="418"/>
                    </a:lnTo>
                    <a:lnTo>
                      <a:pt x="424" y="421"/>
                    </a:lnTo>
                    <a:lnTo>
                      <a:pt x="417" y="427"/>
                    </a:lnTo>
                    <a:lnTo>
                      <a:pt x="409" y="429"/>
                    </a:lnTo>
                    <a:lnTo>
                      <a:pt x="403" y="430"/>
                    </a:lnTo>
                    <a:lnTo>
                      <a:pt x="391" y="442"/>
                    </a:lnTo>
                    <a:lnTo>
                      <a:pt x="384" y="445"/>
                    </a:lnTo>
                    <a:lnTo>
                      <a:pt x="381" y="449"/>
                    </a:lnTo>
                    <a:lnTo>
                      <a:pt x="380" y="452"/>
                    </a:lnTo>
                    <a:lnTo>
                      <a:pt x="380" y="483"/>
                    </a:lnTo>
                    <a:lnTo>
                      <a:pt x="370" y="492"/>
                    </a:lnTo>
                    <a:lnTo>
                      <a:pt x="364" y="503"/>
                    </a:lnTo>
                    <a:lnTo>
                      <a:pt x="363" y="507"/>
                    </a:lnTo>
                    <a:lnTo>
                      <a:pt x="360" y="512"/>
                    </a:lnTo>
                    <a:lnTo>
                      <a:pt x="358" y="516"/>
                    </a:lnTo>
                    <a:lnTo>
                      <a:pt x="350" y="525"/>
                    </a:lnTo>
                    <a:lnTo>
                      <a:pt x="336" y="538"/>
                    </a:lnTo>
                    <a:lnTo>
                      <a:pt x="331" y="547"/>
                    </a:lnTo>
                    <a:lnTo>
                      <a:pt x="327" y="555"/>
                    </a:lnTo>
                    <a:lnTo>
                      <a:pt x="322" y="564"/>
                    </a:lnTo>
                    <a:lnTo>
                      <a:pt x="316" y="569"/>
                    </a:lnTo>
                    <a:lnTo>
                      <a:pt x="306" y="571"/>
                    </a:lnTo>
                    <a:lnTo>
                      <a:pt x="301" y="571"/>
                    </a:lnTo>
                    <a:lnTo>
                      <a:pt x="297" y="570"/>
                    </a:lnTo>
                    <a:lnTo>
                      <a:pt x="292" y="569"/>
                    </a:lnTo>
                    <a:lnTo>
                      <a:pt x="290" y="567"/>
                    </a:lnTo>
                    <a:lnTo>
                      <a:pt x="287" y="567"/>
                    </a:lnTo>
                    <a:lnTo>
                      <a:pt x="282" y="566"/>
                    </a:lnTo>
                    <a:lnTo>
                      <a:pt x="275" y="564"/>
                    </a:lnTo>
                    <a:lnTo>
                      <a:pt x="270" y="562"/>
                    </a:lnTo>
                    <a:lnTo>
                      <a:pt x="267" y="565"/>
                    </a:lnTo>
                    <a:lnTo>
                      <a:pt x="271" y="569"/>
                    </a:lnTo>
                    <a:lnTo>
                      <a:pt x="273" y="570"/>
                    </a:lnTo>
                    <a:lnTo>
                      <a:pt x="275" y="571"/>
                    </a:lnTo>
                    <a:lnTo>
                      <a:pt x="277" y="579"/>
                    </a:lnTo>
                    <a:lnTo>
                      <a:pt x="279" y="584"/>
                    </a:lnTo>
                    <a:lnTo>
                      <a:pt x="280" y="586"/>
                    </a:lnTo>
                    <a:lnTo>
                      <a:pt x="281" y="588"/>
                    </a:lnTo>
                    <a:lnTo>
                      <a:pt x="284" y="589"/>
                    </a:lnTo>
                    <a:lnTo>
                      <a:pt x="285" y="590"/>
                    </a:lnTo>
                    <a:lnTo>
                      <a:pt x="287" y="591"/>
                    </a:lnTo>
                    <a:lnTo>
                      <a:pt x="287" y="599"/>
                    </a:lnTo>
                    <a:lnTo>
                      <a:pt x="285" y="604"/>
                    </a:lnTo>
                    <a:lnTo>
                      <a:pt x="282" y="608"/>
                    </a:lnTo>
                    <a:lnTo>
                      <a:pt x="277" y="613"/>
                    </a:lnTo>
                    <a:lnTo>
                      <a:pt x="275" y="616"/>
                    </a:lnTo>
                    <a:lnTo>
                      <a:pt x="267" y="620"/>
                    </a:lnTo>
                    <a:lnTo>
                      <a:pt x="258" y="623"/>
                    </a:lnTo>
                    <a:lnTo>
                      <a:pt x="248" y="624"/>
                    </a:lnTo>
                    <a:lnTo>
                      <a:pt x="242" y="625"/>
                    </a:lnTo>
                    <a:lnTo>
                      <a:pt x="236" y="624"/>
                    </a:lnTo>
                    <a:lnTo>
                      <a:pt x="230" y="624"/>
                    </a:lnTo>
                    <a:lnTo>
                      <a:pt x="226" y="625"/>
                    </a:lnTo>
                    <a:lnTo>
                      <a:pt x="223" y="630"/>
                    </a:lnTo>
                    <a:lnTo>
                      <a:pt x="222" y="637"/>
                    </a:lnTo>
                    <a:lnTo>
                      <a:pt x="222" y="643"/>
                    </a:lnTo>
                    <a:lnTo>
                      <a:pt x="221" y="649"/>
                    </a:lnTo>
                    <a:lnTo>
                      <a:pt x="221" y="653"/>
                    </a:lnTo>
                    <a:lnTo>
                      <a:pt x="217" y="657"/>
                    </a:lnTo>
                    <a:lnTo>
                      <a:pt x="215" y="658"/>
                    </a:lnTo>
                    <a:lnTo>
                      <a:pt x="208" y="658"/>
                    </a:lnTo>
                    <a:lnTo>
                      <a:pt x="206" y="657"/>
                    </a:lnTo>
                    <a:lnTo>
                      <a:pt x="202" y="655"/>
                    </a:lnTo>
                    <a:lnTo>
                      <a:pt x="199" y="653"/>
                    </a:lnTo>
                    <a:lnTo>
                      <a:pt x="197" y="652"/>
                    </a:lnTo>
                    <a:lnTo>
                      <a:pt x="192" y="652"/>
                    </a:lnTo>
                    <a:lnTo>
                      <a:pt x="191" y="654"/>
                    </a:lnTo>
                    <a:lnTo>
                      <a:pt x="189" y="655"/>
                    </a:lnTo>
                    <a:lnTo>
                      <a:pt x="189" y="660"/>
                    </a:lnTo>
                    <a:lnTo>
                      <a:pt x="191" y="664"/>
                    </a:lnTo>
                    <a:lnTo>
                      <a:pt x="192" y="667"/>
                    </a:lnTo>
                    <a:lnTo>
                      <a:pt x="194" y="671"/>
                    </a:lnTo>
                    <a:lnTo>
                      <a:pt x="196" y="672"/>
                    </a:lnTo>
                    <a:lnTo>
                      <a:pt x="198" y="673"/>
                    </a:lnTo>
                    <a:lnTo>
                      <a:pt x="199" y="673"/>
                    </a:lnTo>
                    <a:lnTo>
                      <a:pt x="202" y="672"/>
                    </a:lnTo>
                    <a:lnTo>
                      <a:pt x="203" y="671"/>
                    </a:lnTo>
                    <a:lnTo>
                      <a:pt x="204" y="671"/>
                    </a:lnTo>
                    <a:lnTo>
                      <a:pt x="207" y="673"/>
                    </a:lnTo>
                    <a:lnTo>
                      <a:pt x="207" y="676"/>
                    </a:lnTo>
                    <a:lnTo>
                      <a:pt x="206" y="678"/>
                    </a:lnTo>
                    <a:lnTo>
                      <a:pt x="204" y="679"/>
                    </a:lnTo>
                    <a:lnTo>
                      <a:pt x="201" y="679"/>
                    </a:lnTo>
                    <a:lnTo>
                      <a:pt x="198" y="678"/>
                    </a:lnTo>
                    <a:lnTo>
                      <a:pt x="196" y="676"/>
                    </a:lnTo>
                    <a:lnTo>
                      <a:pt x="193" y="676"/>
                    </a:lnTo>
                    <a:lnTo>
                      <a:pt x="193" y="678"/>
                    </a:lnTo>
                    <a:lnTo>
                      <a:pt x="194" y="681"/>
                    </a:lnTo>
                    <a:lnTo>
                      <a:pt x="196" y="682"/>
                    </a:lnTo>
                    <a:lnTo>
                      <a:pt x="197" y="682"/>
                    </a:lnTo>
                    <a:lnTo>
                      <a:pt x="192" y="689"/>
                    </a:lnTo>
                    <a:lnTo>
                      <a:pt x="189" y="698"/>
                    </a:lnTo>
                    <a:lnTo>
                      <a:pt x="188" y="707"/>
                    </a:lnTo>
                    <a:lnTo>
                      <a:pt x="187" y="710"/>
                    </a:lnTo>
                    <a:lnTo>
                      <a:pt x="186" y="711"/>
                    </a:lnTo>
                    <a:lnTo>
                      <a:pt x="183" y="712"/>
                    </a:lnTo>
                    <a:lnTo>
                      <a:pt x="177" y="712"/>
                    </a:lnTo>
                    <a:lnTo>
                      <a:pt x="173" y="713"/>
                    </a:lnTo>
                    <a:lnTo>
                      <a:pt x="169" y="716"/>
                    </a:lnTo>
                    <a:lnTo>
                      <a:pt x="167" y="720"/>
                    </a:lnTo>
                    <a:lnTo>
                      <a:pt x="164" y="727"/>
                    </a:lnTo>
                    <a:lnTo>
                      <a:pt x="167" y="735"/>
                    </a:lnTo>
                    <a:lnTo>
                      <a:pt x="171" y="738"/>
                    </a:lnTo>
                    <a:lnTo>
                      <a:pt x="177" y="741"/>
                    </a:lnTo>
                    <a:lnTo>
                      <a:pt x="181" y="743"/>
                    </a:lnTo>
                    <a:lnTo>
                      <a:pt x="183" y="750"/>
                    </a:lnTo>
                    <a:lnTo>
                      <a:pt x="183" y="754"/>
                    </a:lnTo>
                    <a:lnTo>
                      <a:pt x="181" y="757"/>
                    </a:lnTo>
                    <a:lnTo>
                      <a:pt x="176" y="762"/>
                    </a:lnTo>
                    <a:lnTo>
                      <a:pt x="173" y="764"/>
                    </a:lnTo>
                    <a:lnTo>
                      <a:pt x="169" y="765"/>
                    </a:lnTo>
                    <a:lnTo>
                      <a:pt x="164" y="770"/>
                    </a:lnTo>
                    <a:lnTo>
                      <a:pt x="164" y="774"/>
                    </a:lnTo>
                    <a:lnTo>
                      <a:pt x="162" y="781"/>
                    </a:lnTo>
                    <a:lnTo>
                      <a:pt x="161" y="784"/>
                    </a:lnTo>
                    <a:lnTo>
                      <a:pt x="156" y="786"/>
                    </a:lnTo>
                    <a:lnTo>
                      <a:pt x="153" y="786"/>
                    </a:lnTo>
                    <a:lnTo>
                      <a:pt x="152" y="788"/>
                    </a:lnTo>
                    <a:lnTo>
                      <a:pt x="149" y="789"/>
                    </a:lnTo>
                    <a:lnTo>
                      <a:pt x="144" y="796"/>
                    </a:lnTo>
                    <a:lnTo>
                      <a:pt x="143" y="801"/>
                    </a:lnTo>
                    <a:lnTo>
                      <a:pt x="143" y="810"/>
                    </a:lnTo>
                    <a:lnTo>
                      <a:pt x="144" y="814"/>
                    </a:lnTo>
                    <a:lnTo>
                      <a:pt x="147" y="815"/>
                    </a:lnTo>
                    <a:lnTo>
                      <a:pt x="153" y="821"/>
                    </a:lnTo>
                    <a:lnTo>
                      <a:pt x="156" y="830"/>
                    </a:lnTo>
                    <a:lnTo>
                      <a:pt x="158" y="838"/>
                    </a:lnTo>
                    <a:lnTo>
                      <a:pt x="161" y="844"/>
                    </a:lnTo>
                    <a:lnTo>
                      <a:pt x="171" y="852"/>
                    </a:lnTo>
                    <a:lnTo>
                      <a:pt x="181" y="857"/>
                    </a:lnTo>
                    <a:lnTo>
                      <a:pt x="192" y="863"/>
                    </a:lnTo>
                    <a:lnTo>
                      <a:pt x="189" y="864"/>
                    </a:lnTo>
                    <a:lnTo>
                      <a:pt x="186" y="864"/>
                    </a:lnTo>
                    <a:lnTo>
                      <a:pt x="171" y="869"/>
                    </a:lnTo>
                    <a:lnTo>
                      <a:pt x="166" y="872"/>
                    </a:lnTo>
                    <a:lnTo>
                      <a:pt x="161" y="872"/>
                    </a:lnTo>
                    <a:lnTo>
                      <a:pt x="158" y="873"/>
                    </a:lnTo>
                    <a:lnTo>
                      <a:pt x="142" y="873"/>
                    </a:lnTo>
                    <a:lnTo>
                      <a:pt x="140" y="872"/>
                    </a:lnTo>
                    <a:lnTo>
                      <a:pt x="138" y="867"/>
                    </a:lnTo>
                    <a:lnTo>
                      <a:pt x="137" y="865"/>
                    </a:lnTo>
                    <a:lnTo>
                      <a:pt x="137" y="863"/>
                    </a:lnTo>
                    <a:lnTo>
                      <a:pt x="135" y="862"/>
                    </a:lnTo>
                    <a:lnTo>
                      <a:pt x="130" y="859"/>
                    </a:lnTo>
                    <a:lnTo>
                      <a:pt x="127" y="859"/>
                    </a:lnTo>
                    <a:lnTo>
                      <a:pt x="122" y="857"/>
                    </a:lnTo>
                    <a:lnTo>
                      <a:pt x="118" y="853"/>
                    </a:lnTo>
                    <a:lnTo>
                      <a:pt x="118" y="850"/>
                    </a:lnTo>
                    <a:lnTo>
                      <a:pt x="108" y="850"/>
                    </a:lnTo>
                    <a:lnTo>
                      <a:pt x="107" y="849"/>
                    </a:lnTo>
                    <a:lnTo>
                      <a:pt x="105" y="847"/>
                    </a:lnTo>
                    <a:lnTo>
                      <a:pt x="105" y="845"/>
                    </a:lnTo>
                    <a:lnTo>
                      <a:pt x="97" y="844"/>
                    </a:lnTo>
                    <a:lnTo>
                      <a:pt x="90" y="839"/>
                    </a:lnTo>
                    <a:lnTo>
                      <a:pt x="82" y="830"/>
                    </a:lnTo>
                    <a:lnTo>
                      <a:pt x="82" y="829"/>
                    </a:lnTo>
                    <a:lnTo>
                      <a:pt x="84" y="828"/>
                    </a:lnTo>
                    <a:lnTo>
                      <a:pt x="87" y="825"/>
                    </a:lnTo>
                    <a:lnTo>
                      <a:pt x="89" y="824"/>
                    </a:lnTo>
                    <a:lnTo>
                      <a:pt x="89" y="823"/>
                    </a:lnTo>
                    <a:lnTo>
                      <a:pt x="88" y="823"/>
                    </a:lnTo>
                    <a:lnTo>
                      <a:pt x="88" y="821"/>
                    </a:lnTo>
                    <a:lnTo>
                      <a:pt x="87" y="821"/>
                    </a:lnTo>
                    <a:lnTo>
                      <a:pt x="89" y="814"/>
                    </a:lnTo>
                    <a:lnTo>
                      <a:pt x="89" y="811"/>
                    </a:lnTo>
                    <a:lnTo>
                      <a:pt x="88" y="809"/>
                    </a:lnTo>
                    <a:lnTo>
                      <a:pt x="83" y="806"/>
                    </a:lnTo>
                    <a:lnTo>
                      <a:pt x="82" y="804"/>
                    </a:lnTo>
                    <a:lnTo>
                      <a:pt x="79" y="803"/>
                    </a:lnTo>
                    <a:lnTo>
                      <a:pt x="78" y="800"/>
                    </a:lnTo>
                    <a:lnTo>
                      <a:pt x="78" y="791"/>
                    </a:lnTo>
                    <a:lnTo>
                      <a:pt x="77" y="781"/>
                    </a:lnTo>
                    <a:lnTo>
                      <a:pt x="73" y="770"/>
                    </a:lnTo>
                    <a:lnTo>
                      <a:pt x="71" y="761"/>
                    </a:lnTo>
                    <a:lnTo>
                      <a:pt x="74" y="756"/>
                    </a:lnTo>
                    <a:lnTo>
                      <a:pt x="77" y="754"/>
                    </a:lnTo>
                    <a:lnTo>
                      <a:pt x="79" y="750"/>
                    </a:lnTo>
                    <a:lnTo>
                      <a:pt x="82" y="745"/>
                    </a:lnTo>
                    <a:lnTo>
                      <a:pt x="82" y="742"/>
                    </a:lnTo>
                    <a:lnTo>
                      <a:pt x="80" y="740"/>
                    </a:lnTo>
                    <a:lnTo>
                      <a:pt x="78" y="737"/>
                    </a:lnTo>
                    <a:lnTo>
                      <a:pt x="77" y="733"/>
                    </a:lnTo>
                    <a:lnTo>
                      <a:pt x="75" y="731"/>
                    </a:lnTo>
                    <a:lnTo>
                      <a:pt x="75" y="727"/>
                    </a:lnTo>
                    <a:lnTo>
                      <a:pt x="77" y="727"/>
                    </a:lnTo>
                    <a:lnTo>
                      <a:pt x="77" y="726"/>
                    </a:lnTo>
                    <a:lnTo>
                      <a:pt x="78" y="723"/>
                    </a:lnTo>
                    <a:lnTo>
                      <a:pt x="79" y="722"/>
                    </a:lnTo>
                    <a:lnTo>
                      <a:pt x="83" y="722"/>
                    </a:lnTo>
                    <a:lnTo>
                      <a:pt x="85" y="725"/>
                    </a:lnTo>
                    <a:lnTo>
                      <a:pt x="85" y="727"/>
                    </a:lnTo>
                    <a:lnTo>
                      <a:pt x="88" y="730"/>
                    </a:lnTo>
                    <a:lnTo>
                      <a:pt x="90" y="730"/>
                    </a:lnTo>
                    <a:lnTo>
                      <a:pt x="104" y="669"/>
                    </a:lnTo>
                    <a:lnTo>
                      <a:pt x="104" y="663"/>
                    </a:lnTo>
                    <a:lnTo>
                      <a:pt x="100" y="663"/>
                    </a:lnTo>
                    <a:lnTo>
                      <a:pt x="99" y="664"/>
                    </a:lnTo>
                    <a:lnTo>
                      <a:pt x="97" y="665"/>
                    </a:lnTo>
                    <a:lnTo>
                      <a:pt x="95" y="668"/>
                    </a:lnTo>
                    <a:lnTo>
                      <a:pt x="94" y="668"/>
                    </a:lnTo>
                    <a:lnTo>
                      <a:pt x="93" y="667"/>
                    </a:lnTo>
                    <a:lnTo>
                      <a:pt x="90" y="665"/>
                    </a:lnTo>
                    <a:lnTo>
                      <a:pt x="89" y="663"/>
                    </a:lnTo>
                    <a:lnTo>
                      <a:pt x="89" y="659"/>
                    </a:lnTo>
                    <a:lnTo>
                      <a:pt x="88" y="657"/>
                    </a:lnTo>
                    <a:lnTo>
                      <a:pt x="88" y="649"/>
                    </a:lnTo>
                    <a:lnTo>
                      <a:pt x="89" y="645"/>
                    </a:lnTo>
                    <a:lnTo>
                      <a:pt x="90" y="643"/>
                    </a:lnTo>
                    <a:lnTo>
                      <a:pt x="93" y="635"/>
                    </a:lnTo>
                    <a:lnTo>
                      <a:pt x="95" y="635"/>
                    </a:lnTo>
                    <a:lnTo>
                      <a:pt x="97" y="634"/>
                    </a:lnTo>
                    <a:lnTo>
                      <a:pt x="97" y="632"/>
                    </a:lnTo>
                    <a:lnTo>
                      <a:pt x="95" y="629"/>
                    </a:lnTo>
                    <a:lnTo>
                      <a:pt x="94" y="628"/>
                    </a:lnTo>
                    <a:lnTo>
                      <a:pt x="94" y="627"/>
                    </a:lnTo>
                    <a:lnTo>
                      <a:pt x="93" y="625"/>
                    </a:lnTo>
                    <a:lnTo>
                      <a:pt x="93" y="621"/>
                    </a:lnTo>
                    <a:lnTo>
                      <a:pt x="92" y="619"/>
                    </a:lnTo>
                    <a:lnTo>
                      <a:pt x="92" y="614"/>
                    </a:lnTo>
                    <a:lnTo>
                      <a:pt x="93" y="605"/>
                    </a:lnTo>
                    <a:lnTo>
                      <a:pt x="98" y="596"/>
                    </a:lnTo>
                    <a:lnTo>
                      <a:pt x="102" y="590"/>
                    </a:lnTo>
                    <a:lnTo>
                      <a:pt x="105" y="579"/>
                    </a:lnTo>
                    <a:lnTo>
                      <a:pt x="107" y="577"/>
                    </a:lnTo>
                    <a:lnTo>
                      <a:pt x="108" y="577"/>
                    </a:lnTo>
                    <a:lnTo>
                      <a:pt x="109" y="576"/>
                    </a:lnTo>
                    <a:lnTo>
                      <a:pt x="109" y="575"/>
                    </a:lnTo>
                    <a:lnTo>
                      <a:pt x="113" y="562"/>
                    </a:lnTo>
                    <a:lnTo>
                      <a:pt x="115" y="550"/>
                    </a:lnTo>
                    <a:lnTo>
                      <a:pt x="114" y="518"/>
                    </a:lnTo>
                    <a:lnTo>
                      <a:pt x="113" y="515"/>
                    </a:lnTo>
                    <a:lnTo>
                      <a:pt x="117" y="503"/>
                    </a:lnTo>
                    <a:lnTo>
                      <a:pt x="117" y="499"/>
                    </a:lnTo>
                    <a:lnTo>
                      <a:pt x="118" y="488"/>
                    </a:lnTo>
                    <a:lnTo>
                      <a:pt x="120" y="478"/>
                    </a:lnTo>
                    <a:lnTo>
                      <a:pt x="124" y="469"/>
                    </a:lnTo>
                    <a:lnTo>
                      <a:pt x="125" y="459"/>
                    </a:lnTo>
                    <a:lnTo>
                      <a:pt x="125" y="453"/>
                    </a:lnTo>
                    <a:lnTo>
                      <a:pt x="128" y="448"/>
                    </a:lnTo>
                    <a:lnTo>
                      <a:pt x="128" y="444"/>
                    </a:lnTo>
                    <a:lnTo>
                      <a:pt x="129" y="442"/>
                    </a:lnTo>
                    <a:lnTo>
                      <a:pt x="129" y="424"/>
                    </a:lnTo>
                    <a:lnTo>
                      <a:pt x="130" y="416"/>
                    </a:lnTo>
                    <a:lnTo>
                      <a:pt x="130" y="408"/>
                    </a:lnTo>
                    <a:lnTo>
                      <a:pt x="132" y="400"/>
                    </a:lnTo>
                    <a:lnTo>
                      <a:pt x="132" y="394"/>
                    </a:lnTo>
                    <a:lnTo>
                      <a:pt x="130" y="384"/>
                    </a:lnTo>
                    <a:lnTo>
                      <a:pt x="130" y="374"/>
                    </a:lnTo>
                    <a:lnTo>
                      <a:pt x="129" y="367"/>
                    </a:lnTo>
                    <a:lnTo>
                      <a:pt x="125" y="361"/>
                    </a:lnTo>
                    <a:lnTo>
                      <a:pt x="122" y="356"/>
                    </a:lnTo>
                    <a:lnTo>
                      <a:pt x="112" y="349"/>
                    </a:lnTo>
                    <a:lnTo>
                      <a:pt x="108" y="347"/>
                    </a:lnTo>
                    <a:lnTo>
                      <a:pt x="103" y="345"/>
                    </a:lnTo>
                    <a:lnTo>
                      <a:pt x="99" y="343"/>
                    </a:lnTo>
                    <a:lnTo>
                      <a:pt x="97" y="342"/>
                    </a:lnTo>
                    <a:lnTo>
                      <a:pt x="90" y="336"/>
                    </a:lnTo>
                    <a:lnTo>
                      <a:pt x="88" y="335"/>
                    </a:lnTo>
                    <a:lnTo>
                      <a:pt x="84" y="333"/>
                    </a:lnTo>
                    <a:lnTo>
                      <a:pt x="74" y="330"/>
                    </a:lnTo>
                    <a:lnTo>
                      <a:pt x="59" y="317"/>
                    </a:lnTo>
                    <a:lnTo>
                      <a:pt x="58" y="315"/>
                    </a:lnTo>
                    <a:lnTo>
                      <a:pt x="58" y="305"/>
                    </a:lnTo>
                    <a:lnTo>
                      <a:pt x="56" y="301"/>
                    </a:lnTo>
                    <a:lnTo>
                      <a:pt x="55" y="298"/>
                    </a:lnTo>
                    <a:lnTo>
                      <a:pt x="54" y="294"/>
                    </a:lnTo>
                    <a:lnTo>
                      <a:pt x="51" y="292"/>
                    </a:lnTo>
                    <a:lnTo>
                      <a:pt x="50" y="288"/>
                    </a:lnTo>
                    <a:lnTo>
                      <a:pt x="35" y="263"/>
                    </a:lnTo>
                    <a:lnTo>
                      <a:pt x="31" y="250"/>
                    </a:lnTo>
                    <a:lnTo>
                      <a:pt x="26" y="240"/>
                    </a:lnTo>
                    <a:lnTo>
                      <a:pt x="25" y="239"/>
                    </a:lnTo>
                    <a:lnTo>
                      <a:pt x="24" y="239"/>
                    </a:lnTo>
                    <a:lnTo>
                      <a:pt x="23" y="238"/>
                    </a:lnTo>
                    <a:lnTo>
                      <a:pt x="21" y="238"/>
                    </a:lnTo>
                    <a:lnTo>
                      <a:pt x="19" y="234"/>
                    </a:lnTo>
                    <a:lnTo>
                      <a:pt x="16" y="227"/>
                    </a:lnTo>
                    <a:lnTo>
                      <a:pt x="14" y="224"/>
                    </a:lnTo>
                    <a:lnTo>
                      <a:pt x="11" y="224"/>
                    </a:lnTo>
                    <a:lnTo>
                      <a:pt x="10" y="223"/>
                    </a:lnTo>
                    <a:lnTo>
                      <a:pt x="4" y="214"/>
                    </a:lnTo>
                    <a:lnTo>
                      <a:pt x="0" y="203"/>
                    </a:lnTo>
                    <a:lnTo>
                      <a:pt x="1" y="198"/>
                    </a:lnTo>
                    <a:lnTo>
                      <a:pt x="2" y="194"/>
                    </a:lnTo>
                    <a:lnTo>
                      <a:pt x="7" y="186"/>
                    </a:lnTo>
                    <a:lnTo>
                      <a:pt x="10" y="184"/>
                    </a:lnTo>
                    <a:lnTo>
                      <a:pt x="13" y="182"/>
                    </a:lnTo>
                    <a:lnTo>
                      <a:pt x="15" y="180"/>
                    </a:lnTo>
                    <a:lnTo>
                      <a:pt x="18" y="176"/>
                    </a:lnTo>
                    <a:lnTo>
                      <a:pt x="16" y="175"/>
                    </a:lnTo>
                    <a:lnTo>
                      <a:pt x="14" y="175"/>
                    </a:lnTo>
                    <a:lnTo>
                      <a:pt x="13" y="176"/>
                    </a:lnTo>
                    <a:lnTo>
                      <a:pt x="9" y="176"/>
                    </a:lnTo>
                    <a:lnTo>
                      <a:pt x="7" y="175"/>
                    </a:lnTo>
                    <a:lnTo>
                      <a:pt x="5" y="170"/>
                    </a:lnTo>
                    <a:lnTo>
                      <a:pt x="5" y="162"/>
                    </a:lnTo>
                    <a:lnTo>
                      <a:pt x="6" y="157"/>
                    </a:lnTo>
                    <a:lnTo>
                      <a:pt x="11" y="150"/>
                    </a:lnTo>
                    <a:lnTo>
                      <a:pt x="13" y="145"/>
                    </a:lnTo>
                    <a:lnTo>
                      <a:pt x="13" y="136"/>
                    </a:lnTo>
                    <a:lnTo>
                      <a:pt x="18" y="135"/>
                    </a:lnTo>
                    <a:lnTo>
                      <a:pt x="20" y="133"/>
                    </a:lnTo>
                    <a:lnTo>
                      <a:pt x="24" y="131"/>
                    </a:lnTo>
                    <a:lnTo>
                      <a:pt x="25" y="128"/>
                    </a:lnTo>
                    <a:lnTo>
                      <a:pt x="28" y="125"/>
                    </a:lnTo>
                    <a:lnTo>
                      <a:pt x="29" y="121"/>
                    </a:lnTo>
                    <a:lnTo>
                      <a:pt x="30" y="118"/>
                    </a:lnTo>
                    <a:lnTo>
                      <a:pt x="33" y="115"/>
                    </a:lnTo>
                    <a:lnTo>
                      <a:pt x="35" y="113"/>
                    </a:lnTo>
                    <a:lnTo>
                      <a:pt x="39" y="111"/>
                    </a:lnTo>
                    <a:lnTo>
                      <a:pt x="44" y="108"/>
                    </a:lnTo>
                    <a:lnTo>
                      <a:pt x="46" y="106"/>
                    </a:lnTo>
                    <a:lnTo>
                      <a:pt x="48" y="102"/>
                    </a:lnTo>
                    <a:lnTo>
                      <a:pt x="45" y="101"/>
                    </a:lnTo>
                    <a:lnTo>
                      <a:pt x="44" y="98"/>
                    </a:lnTo>
                    <a:lnTo>
                      <a:pt x="44" y="97"/>
                    </a:lnTo>
                    <a:lnTo>
                      <a:pt x="45" y="94"/>
                    </a:lnTo>
                    <a:lnTo>
                      <a:pt x="45" y="89"/>
                    </a:lnTo>
                    <a:lnTo>
                      <a:pt x="44" y="88"/>
                    </a:lnTo>
                    <a:lnTo>
                      <a:pt x="43" y="86"/>
                    </a:lnTo>
                    <a:lnTo>
                      <a:pt x="43" y="79"/>
                    </a:lnTo>
                    <a:lnTo>
                      <a:pt x="44" y="78"/>
                    </a:lnTo>
                    <a:lnTo>
                      <a:pt x="45" y="76"/>
                    </a:lnTo>
                    <a:lnTo>
                      <a:pt x="45" y="69"/>
                    </a:lnTo>
                    <a:lnTo>
                      <a:pt x="44" y="68"/>
                    </a:lnTo>
                    <a:lnTo>
                      <a:pt x="43" y="66"/>
                    </a:lnTo>
                    <a:lnTo>
                      <a:pt x="40" y="64"/>
                    </a:lnTo>
                    <a:lnTo>
                      <a:pt x="39" y="63"/>
                    </a:lnTo>
                    <a:lnTo>
                      <a:pt x="38" y="60"/>
                    </a:lnTo>
                    <a:lnTo>
                      <a:pt x="38" y="55"/>
                    </a:lnTo>
                    <a:lnTo>
                      <a:pt x="40" y="53"/>
                    </a:lnTo>
                    <a:lnTo>
                      <a:pt x="41" y="50"/>
                    </a:lnTo>
                    <a:lnTo>
                      <a:pt x="46" y="48"/>
                    </a:lnTo>
                    <a:lnTo>
                      <a:pt x="48" y="47"/>
                    </a:lnTo>
                    <a:lnTo>
                      <a:pt x="50" y="48"/>
                    </a:lnTo>
                    <a:lnTo>
                      <a:pt x="51" y="48"/>
                    </a:lnTo>
                    <a:lnTo>
                      <a:pt x="53" y="47"/>
                    </a:lnTo>
                    <a:lnTo>
                      <a:pt x="53" y="44"/>
                    </a:lnTo>
                    <a:lnTo>
                      <a:pt x="55" y="42"/>
                    </a:lnTo>
                    <a:lnTo>
                      <a:pt x="55" y="39"/>
                    </a:lnTo>
                    <a:lnTo>
                      <a:pt x="58" y="38"/>
                    </a:lnTo>
                    <a:lnTo>
                      <a:pt x="59" y="37"/>
                    </a:lnTo>
                    <a:lnTo>
                      <a:pt x="61" y="35"/>
                    </a:lnTo>
                    <a:lnTo>
                      <a:pt x="63" y="34"/>
                    </a:lnTo>
                    <a:lnTo>
                      <a:pt x="64" y="32"/>
                    </a:lnTo>
                    <a:lnTo>
                      <a:pt x="64" y="28"/>
                    </a:lnTo>
                    <a:lnTo>
                      <a:pt x="65" y="25"/>
                    </a:lnTo>
                    <a:lnTo>
                      <a:pt x="68" y="21"/>
                    </a:lnTo>
                    <a:lnTo>
                      <a:pt x="73" y="16"/>
                    </a:lnTo>
                    <a:lnTo>
                      <a:pt x="77" y="15"/>
                    </a:lnTo>
                    <a:lnTo>
                      <a:pt x="89" y="11"/>
                    </a:lnTo>
                    <a:lnTo>
                      <a:pt x="103" y="8"/>
                    </a:lnTo>
                    <a:lnTo>
                      <a:pt x="105" y="6"/>
                    </a:lnTo>
                    <a:lnTo>
                      <a:pt x="1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6" name="Group 1109"/>
            <p:cNvGrpSpPr/>
            <p:nvPr/>
          </p:nvGrpSpPr>
          <p:grpSpPr>
            <a:xfrm>
              <a:off x="836588" y="2590804"/>
              <a:ext cx="2386349" cy="1801417"/>
              <a:chOff x="1751020" y="1676488"/>
              <a:chExt cx="3720213" cy="2808431"/>
            </a:xfrm>
            <a:grpFill/>
          </p:grpSpPr>
          <p:sp>
            <p:nvSpPr>
              <p:cNvPr id="132" name="Freeform 1229"/>
              <p:cNvSpPr>
                <a:spLocks/>
              </p:cNvSpPr>
              <p:nvPr/>
            </p:nvSpPr>
            <p:spPr bwMode="auto">
              <a:xfrm>
                <a:off x="4557241" y="4439321"/>
                <a:ext cx="60104" cy="45598"/>
              </a:xfrm>
              <a:custGeom>
                <a:avLst/>
                <a:gdLst/>
                <a:ahLst/>
                <a:cxnLst>
                  <a:cxn ang="0">
                    <a:pos x="9" y="0"/>
                  </a:cxn>
                  <a:cxn ang="0">
                    <a:pos x="10" y="0"/>
                  </a:cxn>
                  <a:cxn ang="0">
                    <a:pos x="12" y="2"/>
                  </a:cxn>
                  <a:cxn ang="0">
                    <a:pos x="14" y="3"/>
                  </a:cxn>
                  <a:cxn ang="0">
                    <a:pos x="16" y="4"/>
                  </a:cxn>
                  <a:cxn ang="0">
                    <a:pos x="19" y="4"/>
                  </a:cxn>
                  <a:cxn ang="0">
                    <a:pos x="21" y="7"/>
                  </a:cxn>
                  <a:cxn ang="0">
                    <a:pos x="22" y="7"/>
                  </a:cxn>
                  <a:cxn ang="0">
                    <a:pos x="24" y="5"/>
                  </a:cxn>
                  <a:cxn ang="0">
                    <a:pos x="26" y="5"/>
                  </a:cxn>
                  <a:cxn ang="0">
                    <a:pos x="29" y="8"/>
                  </a:cxn>
                  <a:cxn ang="0">
                    <a:pos x="29" y="10"/>
                  </a:cxn>
                  <a:cxn ang="0">
                    <a:pos x="27" y="13"/>
                  </a:cxn>
                  <a:cxn ang="0">
                    <a:pos x="25" y="17"/>
                  </a:cxn>
                  <a:cxn ang="0">
                    <a:pos x="22" y="19"/>
                  </a:cxn>
                  <a:cxn ang="0">
                    <a:pos x="17" y="22"/>
                  </a:cxn>
                  <a:cxn ang="0">
                    <a:pos x="15" y="22"/>
                  </a:cxn>
                  <a:cxn ang="0">
                    <a:pos x="11" y="20"/>
                  </a:cxn>
                  <a:cxn ang="0">
                    <a:pos x="7" y="18"/>
                  </a:cxn>
                  <a:cxn ang="0">
                    <a:pos x="5" y="17"/>
                  </a:cxn>
                  <a:cxn ang="0">
                    <a:pos x="2" y="14"/>
                  </a:cxn>
                  <a:cxn ang="0">
                    <a:pos x="1" y="12"/>
                  </a:cxn>
                  <a:cxn ang="0">
                    <a:pos x="0" y="10"/>
                  </a:cxn>
                  <a:cxn ang="0">
                    <a:pos x="2" y="3"/>
                  </a:cxn>
                  <a:cxn ang="0">
                    <a:pos x="5" y="2"/>
                  </a:cxn>
                  <a:cxn ang="0">
                    <a:pos x="9" y="0"/>
                  </a:cxn>
                </a:cxnLst>
                <a:rect l="0" t="0" r="r" b="b"/>
                <a:pathLst>
                  <a:path w="29" h="22">
                    <a:moveTo>
                      <a:pt x="9" y="0"/>
                    </a:moveTo>
                    <a:lnTo>
                      <a:pt x="10" y="0"/>
                    </a:lnTo>
                    <a:lnTo>
                      <a:pt x="12" y="2"/>
                    </a:lnTo>
                    <a:lnTo>
                      <a:pt x="14" y="3"/>
                    </a:lnTo>
                    <a:lnTo>
                      <a:pt x="16" y="4"/>
                    </a:lnTo>
                    <a:lnTo>
                      <a:pt x="19" y="4"/>
                    </a:lnTo>
                    <a:lnTo>
                      <a:pt x="21" y="7"/>
                    </a:lnTo>
                    <a:lnTo>
                      <a:pt x="22" y="7"/>
                    </a:lnTo>
                    <a:lnTo>
                      <a:pt x="24" y="5"/>
                    </a:lnTo>
                    <a:lnTo>
                      <a:pt x="26" y="5"/>
                    </a:lnTo>
                    <a:lnTo>
                      <a:pt x="29" y="8"/>
                    </a:lnTo>
                    <a:lnTo>
                      <a:pt x="29" y="10"/>
                    </a:lnTo>
                    <a:lnTo>
                      <a:pt x="27" y="13"/>
                    </a:lnTo>
                    <a:lnTo>
                      <a:pt x="25" y="17"/>
                    </a:lnTo>
                    <a:lnTo>
                      <a:pt x="22" y="19"/>
                    </a:lnTo>
                    <a:lnTo>
                      <a:pt x="17" y="22"/>
                    </a:lnTo>
                    <a:lnTo>
                      <a:pt x="15" y="22"/>
                    </a:lnTo>
                    <a:lnTo>
                      <a:pt x="11" y="20"/>
                    </a:lnTo>
                    <a:lnTo>
                      <a:pt x="7" y="18"/>
                    </a:lnTo>
                    <a:lnTo>
                      <a:pt x="5" y="17"/>
                    </a:lnTo>
                    <a:lnTo>
                      <a:pt x="2" y="14"/>
                    </a:lnTo>
                    <a:lnTo>
                      <a:pt x="1" y="12"/>
                    </a:lnTo>
                    <a:lnTo>
                      <a:pt x="0" y="10"/>
                    </a:lnTo>
                    <a:lnTo>
                      <a:pt x="2" y="3"/>
                    </a:lnTo>
                    <a:lnTo>
                      <a:pt x="5" y="2"/>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3" name="Freeform 1233"/>
              <p:cNvSpPr>
                <a:spLocks/>
              </p:cNvSpPr>
              <p:nvPr/>
            </p:nvSpPr>
            <p:spPr bwMode="auto">
              <a:xfrm>
                <a:off x="5201802" y="2528345"/>
                <a:ext cx="244560" cy="111922"/>
              </a:xfrm>
              <a:custGeom>
                <a:avLst/>
                <a:gdLst/>
                <a:ahLst/>
                <a:cxnLst>
                  <a:cxn ang="0">
                    <a:pos x="19" y="0"/>
                  </a:cxn>
                  <a:cxn ang="0">
                    <a:pos x="20" y="4"/>
                  </a:cxn>
                  <a:cxn ang="0">
                    <a:pos x="21" y="10"/>
                  </a:cxn>
                  <a:cxn ang="0">
                    <a:pos x="25" y="14"/>
                  </a:cxn>
                  <a:cxn ang="0">
                    <a:pos x="33" y="13"/>
                  </a:cxn>
                  <a:cxn ang="0">
                    <a:pos x="34" y="7"/>
                  </a:cxn>
                  <a:cxn ang="0">
                    <a:pos x="40" y="10"/>
                  </a:cxn>
                  <a:cxn ang="0">
                    <a:pos x="54" y="10"/>
                  </a:cxn>
                  <a:cxn ang="0">
                    <a:pos x="55" y="7"/>
                  </a:cxn>
                  <a:cxn ang="0">
                    <a:pos x="65" y="8"/>
                  </a:cxn>
                  <a:cxn ang="0">
                    <a:pos x="74" y="7"/>
                  </a:cxn>
                  <a:cxn ang="0">
                    <a:pos x="79" y="5"/>
                  </a:cxn>
                  <a:cxn ang="0">
                    <a:pos x="81" y="4"/>
                  </a:cxn>
                  <a:cxn ang="0">
                    <a:pos x="84" y="0"/>
                  </a:cxn>
                  <a:cxn ang="0">
                    <a:pos x="87" y="2"/>
                  </a:cxn>
                  <a:cxn ang="0">
                    <a:pos x="88" y="3"/>
                  </a:cxn>
                  <a:cxn ang="0">
                    <a:pos x="92" y="5"/>
                  </a:cxn>
                  <a:cxn ang="0">
                    <a:pos x="98" y="7"/>
                  </a:cxn>
                  <a:cxn ang="0">
                    <a:pos x="105" y="4"/>
                  </a:cxn>
                  <a:cxn ang="0">
                    <a:pos x="103" y="8"/>
                  </a:cxn>
                  <a:cxn ang="0">
                    <a:pos x="108" y="17"/>
                  </a:cxn>
                  <a:cxn ang="0">
                    <a:pos x="117" y="23"/>
                  </a:cxn>
                  <a:cxn ang="0">
                    <a:pos x="117" y="29"/>
                  </a:cxn>
                  <a:cxn ang="0">
                    <a:pos x="110" y="35"/>
                  </a:cxn>
                  <a:cxn ang="0">
                    <a:pos x="99" y="44"/>
                  </a:cxn>
                  <a:cxn ang="0">
                    <a:pos x="80" y="52"/>
                  </a:cxn>
                  <a:cxn ang="0">
                    <a:pos x="54" y="53"/>
                  </a:cxn>
                  <a:cxn ang="0">
                    <a:pos x="30" y="47"/>
                  </a:cxn>
                  <a:cxn ang="0">
                    <a:pos x="24" y="43"/>
                  </a:cxn>
                  <a:cxn ang="0">
                    <a:pos x="18" y="39"/>
                  </a:cxn>
                  <a:cxn ang="0">
                    <a:pos x="14" y="38"/>
                  </a:cxn>
                  <a:cxn ang="0">
                    <a:pos x="16" y="33"/>
                  </a:cxn>
                  <a:cxn ang="0">
                    <a:pos x="18" y="28"/>
                  </a:cxn>
                  <a:cxn ang="0">
                    <a:pos x="15" y="24"/>
                  </a:cxn>
                  <a:cxn ang="0">
                    <a:pos x="9" y="25"/>
                  </a:cxn>
                  <a:cxn ang="0">
                    <a:pos x="1" y="23"/>
                  </a:cxn>
                  <a:cxn ang="0">
                    <a:pos x="23" y="19"/>
                  </a:cxn>
                  <a:cxn ang="0">
                    <a:pos x="15" y="15"/>
                  </a:cxn>
                  <a:cxn ang="0">
                    <a:pos x="2" y="10"/>
                  </a:cxn>
                  <a:cxn ang="0">
                    <a:pos x="2" y="7"/>
                  </a:cxn>
                  <a:cxn ang="0">
                    <a:pos x="7" y="8"/>
                  </a:cxn>
                  <a:cxn ang="0">
                    <a:pos x="10" y="5"/>
                  </a:cxn>
                  <a:cxn ang="0">
                    <a:pos x="12" y="2"/>
                  </a:cxn>
                </a:cxnLst>
                <a:rect l="0" t="0" r="r" b="b"/>
                <a:pathLst>
                  <a:path w="118" h="54">
                    <a:moveTo>
                      <a:pt x="14" y="0"/>
                    </a:moveTo>
                    <a:lnTo>
                      <a:pt x="19" y="0"/>
                    </a:lnTo>
                    <a:lnTo>
                      <a:pt x="19" y="3"/>
                    </a:lnTo>
                    <a:lnTo>
                      <a:pt x="20" y="4"/>
                    </a:lnTo>
                    <a:lnTo>
                      <a:pt x="21" y="7"/>
                    </a:lnTo>
                    <a:lnTo>
                      <a:pt x="21" y="10"/>
                    </a:lnTo>
                    <a:lnTo>
                      <a:pt x="24" y="12"/>
                    </a:lnTo>
                    <a:lnTo>
                      <a:pt x="25" y="14"/>
                    </a:lnTo>
                    <a:lnTo>
                      <a:pt x="30" y="14"/>
                    </a:lnTo>
                    <a:lnTo>
                      <a:pt x="33" y="13"/>
                    </a:lnTo>
                    <a:lnTo>
                      <a:pt x="34" y="13"/>
                    </a:lnTo>
                    <a:lnTo>
                      <a:pt x="34" y="7"/>
                    </a:lnTo>
                    <a:lnTo>
                      <a:pt x="38" y="10"/>
                    </a:lnTo>
                    <a:lnTo>
                      <a:pt x="40" y="10"/>
                    </a:lnTo>
                    <a:lnTo>
                      <a:pt x="49" y="8"/>
                    </a:lnTo>
                    <a:lnTo>
                      <a:pt x="54" y="10"/>
                    </a:lnTo>
                    <a:lnTo>
                      <a:pt x="55" y="12"/>
                    </a:lnTo>
                    <a:lnTo>
                      <a:pt x="55" y="7"/>
                    </a:lnTo>
                    <a:lnTo>
                      <a:pt x="63" y="7"/>
                    </a:lnTo>
                    <a:lnTo>
                      <a:pt x="65" y="8"/>
                    </a:lnTo>
                    <a:lnTo>
                      <a:pt x="70" y="8"/>
                    </a:lnTo>
                    <a:lnTo>
                      <a:pt x="74" y="7"/>
                    </a:lnTo>
                    <a:lnTo>
                      <a:pt x="76" y="5"/>
                    </a:lnTo>
                    <a:lnTo>
                      <a:pt x="79" y="5"/>
                    </a:lnTo>
                    <a:lnTo>
                      <a:pt x="81" y="7"/>
                    </a:lnTo>
                    <a:lnTo>
                      <a:pt x="81" y="4"/>
                    </a:lnTo>
                    <a:lnTo>
                      <a:pt x="83" y="3"/>
                    </a:lnTo>
                    <a:lnTo>
                      <a:pt x="84" y="0"/>
                    </a:lnTo>
                    <a:lnTo>
                      <a:pt x="85" y="2"/>
                    </a:lnTo>
                    <a:lnTo>
                      <a:pt x="87" y="2"/>
                    </a:lnTo>
                    <a:lnTo>
                      <a:pt x="88" y="0"/>
                    </a:lnTo>
                    <a:lnTo>
                      <a:pt x="88" y="3"/>
                    </a:lnTo>
                    <a:lnTo>
                      <a:pt x="89" y="4"/>
                    </a:lnTo>
                    <a:lnTo>
                      <a:pt x="92" y="5"/>
                    </a:lnTo>
                    <a:lnTo>
                      <a:pt x="93" y="7"/>
                    </a:lnTo>
                    <a:lnTo>
                      <a:pt x="98" y="7"/>
                    </a:lnTo>
                    <a:lnTo>
                      <a:pt x="103" y="4"/>
                    </a:lnTo>
                    <a:lnTo>
                      <a:pt x="105" y="4"/>
                    </a:lnTo>
                    <a:lnTo>
                      <a:pt x="104" y="5"/>
                    </a:lnTo>
                    <a:lnTo>
                      <a:pt x="103" y="8"/>
                    </a:lnTo>
                    <a:lnTo>
                      <a:pt x="104" y="13"/>
                    </a:lnTo>
                    <a:lnTo>
                      <a:pt x="108" y="17"/>
                    </a:lnTo>
                    <a:lnTo>
                      <a:pt x="113" y="19"/>
                    </a:lnTo>
                    <a:lnTo>
                      <a:pt x="117" y="23"/>
                    </a:lnTo>
                    <a:lnTo>
                      <a:pt x="118" y="28"/>
                    </a:lnTo>
                    <a:lnTo>
                      <a:pt x="117" y="29"/>
                    </a:lnTo>
                    <a:lnTo>
                      <a:pt x="114" y="33"/>
                    </a:lnTo>
                    <a:lnTo>
                      <a:pt x="110" y="35"/>
                    </a:lnTo>
                    <a:lnTo>
                      <a:pt x="107" y="39"/>
                    </a:lnTo>
                    <a:lnTo>
                      <a:pt x="99" y="44"/>
                    </a:lnTo>
                    <a:lnTo>
                      <a:pt x="89" y="48"/>
                    </a:lnTo>
                    <a:lnTo>
                      <a:pt x="80" y="52"/>
                    </a:lnTo>
                    <a:lnTo>
                      <a:pt x="68" y="54"/>
                    </a:lnTo>
                    <a:lnTo>
                      <a:pt x="54" y="53"/>
                    </a:lnTo>
                    <a:lnTo>
                      <a:pt x="41" y="51"/>
                    </a:lnTo>
                    <a:lnTo>
                      <a:pt x="30" y="47"/>
                    </a:lnTo>
                    <a:lnTo>
                      <a:pt x="28" y="46"/>
                    </a:lnTo>
                    <a:lnTo>
                      <a:pt x="24" y="43"/>
                    </a:lnTo>
                    <a:lnTo>
                      <a:pt x="21" y="42"/>
                    </a:lnTo>
                    <a:lnTo>
                      <a:pt x="18" y="39"/>
                    </a:lnTo>
                    <a:lnTo>
                      <a:pt x="12" y="39"/>
                    </a:lnTo>
                    <a:lnTo>
                      <a:pt x="14" y="38"/>
                    </a:lnTo>
                    <a:lnTo>
                      <a:pt x="16" y="37"/>
                    </a:lnTo>
                    <a:lnTo>
                      <a:pt x="16" y="33"/>
                    </a:lnTo>
                    <a:lnTo>
                      <a:pt x="18" y="30"/>
                    </a:lnTo>
                    <a:lnTo>
                      <a:pt x="18" y="28"/>
                    </a:lnTo>
                    <a:lnTo>
                      <a:pt x="19" y="25"/>
                    </a:lnTo>
                    <a:lnTo>
                      <a:pt x="15" y="24"/>
                    </a:lnTo>
                    <a:lnTo>
                      <a:pt x="12" y="24"/>
                    </a:lnTo>
                    <a:lnTo>
                      <a:pt x="9" y="25"/>
                    </a:lnTo>
                    <a:lnTo>
                      <a:pt x="6" y="25"/>
                    </a:lnTo>
                    <a:lnTo>
                      <a:pt x="1" y="23"/>
                    </a:lnTo>
                    <a:lnTo>
                      <a:pt x="12" y="22"/>
                    </a:lnTo>
                    <a:lnTo>
                      <a:pt x="23" y="19"/>
                    </a:lnTo>
                    <a:lnTo>
                      <a:pt x="20" y="17"/>
                    </a:lnTo>
                    <a:lnTo>
                      <a:pt x="15" y="15"/>
                    </a:lnTo>
                    <a:lnTo>
                      <a:pt x="7" y="14"/>
                    </a:lnTo>
                    <a:lnTo>
                      <a:pt x="2" y="10"/>
                    </a:lnTo>
                    <a:lnTo>
                      <a:pt x="0" y="8"/>
                    </a:lnTo>
                    <a:lnTo>
                      <a:pt x="2" y="7"/>
                    </a:lnTo>
                    <a:lnTo>
                      <a:pt x="6" y="7"/>
                    </a:lnTo>
                    <a:lnTo>
                      <a:pt x="7" y="8"/>
                    </a:lnTo>
                    <a:lnTo>
                      <a:pt x="7" y="5"/>
                    </a:lnTo>
                    <a:lnTo>
                      <a:pt x="10" y="5"/>
                    </a:lnTo>
                    <a:lnTo>
                      <a:pt x="11" y="4"/>
                    </a:lnTo>
                    <a:lnTo>
                      <a:pt x="12" y="2"/>
                    </a:ln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4" name="Freeform 1234"/>
              <p:cNvSpPr>
                <a:spLocks/>
              </p:cNvSpPr>
              <p:nvPr/>
            </p:nvSpPr>
            <p:spPr bwMode="auto">
              <a:xfrm>
                <a:off x="3740660" y="3873489"/>
                <a:ext cx="248705" cy="87051"/>
              </a:xfrm>
              <a:custGeom>
                <a:avLst/>
                <a:gdLst/>
                <a:ahLst/>
                <a:cxnLst>
                  <a:cxn ang="0">
                    <a:pos x="32" y="0"/>
                  </a:cxn>
                  <a:cxn ang="0">
                    <a:pos x="45" y="2"/>
                  </a:cxn>
                  <a:cxn ang="0">
                    <a:pos x="63" y="9"/>
                  </a:cxn>
                  <a:cxn ang="0">
                    <a:pos x="73" y="10"/>
                  </a:cxn>
                  <a:cxn ang="0">
                    <a:pos x="75" y="10"/>
                  </a:cxn>
                  <a:cxn ang="0">
                    <a:pos x="76" y="13"/>
                  </a:cxn>
                  <a:cxn ang="0">
                    <a:pos x="79" y="14"/>
                  </a:cxn>
                  <a:cxn ang="0">
                    <a:pos x="80" y="15"/>
                  </a:cxn>
                  <a:cxn ang="0">
                    <a:pos x="90" y="23"/>
                  </a:cxn>
                  <a:cxn ang="0">
                    <a:pos x="105" y="25"/>
                  </a:cxn>
                  <a:cxn ang="0">
                    <a:pos x="105" y="28"/>
                  </a:cxn>
                  <a:cxn ang="0">
                    <a:pos x="111" y="29"/>
                  </a:cxn>
                  <a:cxn ang="0">
                    <a:pos x="114" y="30"/>
                  </a:cxn>
                  <a:cxn ang="0">
                    <a:pos x="117" y="33"/>
                  </a:cxn>
                  <a:cxn ang="0">
                    <a:pos x="118" y="36"/>
                  </a:cxn>
                  <a:cxn ang="0">
                    <a:pos x="120" y="37"/>
                  </a:cxn>
                  <a:cxn ang="0">
                    <a:pos x="118" y="39"/>
                  </a:cxn>
                  <a:cxn ang="0">
                    <a:pos x="115" y="41"/>
                  </a:cxn>
                  <a:cxn ang="0">
                    <a:pos x="111" y="42"/>
                  </a:cxn>
                  <a:cxn ang="0">
                    <a:pos x="105" y="42"/>
                  </a:cxn>
                  <a:cxn ang="0">
                    <a:pos x="93" y="41"/>
                  </a:cxn>
                  <a:cxn ang="0">
                    <a:pos x="81" y="39"/>
                  </a:cxn>
                  <a:cxn ang="0">
                    <a:pos x="81" y="37"/>
                  </a:cxn>
                  <a:cxn ang="0">
                    <a:pos x="83" y="37"/>
                  </a:cxn>
                  <a:cxn ang="0">
                    <a:pos x="85" y="34"/>
                  </a:cxn>
                  <a:cxn ang="0">
                    <a:pos x="85" y="33"/>
                  </a:cxn>
                  <a:cxn ang="0">
                    <a:pos x="83" y="32"/>
                  </a:cxn>
                  <a:cxn ang="0">
                    <a:pos x="79" y="30"/>
                  </a:cxn>
                  <a:cxn ang="0">
                    <a:pos x="76" y="30"/>
                  </a:cxn>
                  <a:cxn ang="0">
                    <a:pos x="74" y="29"/>
                  </a:cxn>
                  <a:cxn ang="0">
                    <a:pos x="71" y="24"/>
                  </a:cxn>
                  <a:cxn ang="0">
                    <a:pos x="70" y="24"/>
                  </a:cxn>
                  <a:cxn ang="0">
                    <a:pos x="69" y="23"/>
                  </a:cxn>
                  <a:cxn ang="0">
                    <a:pos x="69" y="22"/>
                  </a:cxn>
                  <a:cxn ang="0">
                    <a:pos x="68" y="22"/>
                  </a:cxn>
                  <a:cxn ang="0">
                    <a:pos x="68" y="20"/>
                  </a:cxn>
                  <a:cxn ang="0">
                    <a:pos x="59" y="20"/>
                  </a:cxn>
                  <a:cxn ang="0">
                    <a:pos x="55" y="19"/>
                  </a:cxn>
                  <a:cxn ang="0">
                    <a:pos x="47" y="15"/>
                  </a:cxn>
                  <a:cxn ang="0">
                    <a:pos x="44" y="14"/>
                  </a:cxn>
                  <a:cxn ang="0">
                    <a:pos x="32" y="14"/>
                  </a:cxn>
                  <a:cxn ang="0">
                    <a:pos x="30" y="12"/>
                  </a:cxn>
                  <a:cxn ang="0">
                    <a:pos x="30" y="10"/>
                  </a:cxn>
                  <a:cxn ang="0">
                    <a:pos x="31" y="9"/>
                  </a:cxn>
                  <a:cxn ang="0">
                    <a:pos x="30" y="8"/>
                  </a:cxn>
                  <a:cxn ang="0">
                    <a:pos x="26" y="8"/>
                  </a:cxn>
                  <a:cxn ang="0">
                    <a:pos x="17" y="9"/>
                  </a:cxn>
                  <a:cxn ang="0">
                    <a:pos x="10" y="14"/>
                  </a:cxn>
                  <a:cxn ang="0">
                    <a:pos x="4" y="18"/>
                  </a:cxn>
                  <a:cxn ang="0">
                    <a:pos x="0" y="18"/>
                  </a:cxn>
                  <a:cxn ang="0">
                    <a:pos x="5" y="10"/>
                  </a:cxn>
                  <a:cxn ang="0">
                    <a:pos x="12" y="5"/>
                  </a:cxn>
                  <a:cxn ang="0">
                    <a:pos x="21" y="2"/>
                  </a:cxn>
                  <a:cxn ang="0">
                    <a:pos x="32" y="0"/>
                  </a:cxn>
                </a:cxnLst>
                <a:rect l="0" t="0" r="r" b="b"/>
                <a:pathLst>
                  <a:path w="120" h="42">
                    <a:moveTo>
                      <a:pt x="32" y="0"/>
                    </a:moveTo>
                    <a:lnTo>
                      <a:pt x="45" y="2"/>
                    </a:lnTo>
                    <a:lnTo>
                      <a:pt x="63" y="9"/>
                    </a:lnTo>
                    <a:lnTo>
                      <a:pt x="73" y="10"/>
                    </a:lnTo>
                    <a:lnTo>
                      <a:pt x="75" y="10"/>
                    </a:lnTo>
                    <a:lnTo>
                      <a:pt x="76" y="13"/>
                    </a:lnTo>
                    <a:lnTo>
                      <a:pt x="79" y="14"/>
                    </a:lnTo>
                    <a:lnTo>
                      <a:pt x="80" y="15"/>
                    </a:lnTo>
                    <a:lnTo>
                      <a:pt x="90" y="23"/>
                    </a:lnTo>
                    <a:lnTo>
                      <a:pt x="105" y="25"/>
                    </a:lnTo>
                    <a:lnTo>
                      <a:pt x="105" y="28"/>
                    </a:lnTo>
                    <a:lnTo>
                      <a:pt x="111" y="29"/>
                    </a:lnTo>
                    <a:lnTo>
                      <a:pt x="114" y="30"/>
                    </a:lnTo>
                    <a:lnTo>
                      <a:pt x="117" y="33"/>
                    </a:lnTo>
                    <a:lnTo>
                      <a:pt x="118" y="36"/>
                    </a:lnTo>
                    <a:lnTo>
                      <a:pt x="120" y="37"/>
                    </a:lnTo>
                    <a:lnTo>
                      <a:pt x="118" y="39"/>
                    </a:lnTo>
                    <a:lnTo>
                      <a:pt x="115" y="41"/>
                    </a:lnTo>
                    <a:lnTo>
                      <a:pt x="111" y="42"/>
                    </a:lnTo>
                    <a:lnTo>
                      <a:pt x="105" y="42"/>
                    </a:lnTo>
                    <a:lnTo>
                      <a:pt x="93" y="41"/>
                    </a:lnTo>
                    <a:lnTo>
                      <a:pt x="81" y="39"/>
                    </a:lnTo>
                    <a:lnTo>
                      <a:pt x="81" y="37"/>
                    </a:lnTo>
                    <a:lnTo>
                      <a:pt x="83" y="37"/>
                    </a:lnTo>
                    <a:lnTo>
                      <a:pt x="85" y="34"/>
                    </a:lnTo>
                    <a:lnTo>
                      <a:pt x="85" y="33"/>
                    </a:lnTo>
                    <a:lnTo>
                      <a:pt x="83" y="32"/>
                    </a:lnTo>
                    <a:lnTo>
                      <a:pt x="79" y="30"/>
                    </a:lnTo>
                    <a:lnTo>
                      <a:pt x="76" y="30"/>
                    </a:lnTo>
                    <a:lnTo>
                      <a:pt x="74" y="29"/>
                    </a:lnTo>
                    <a:lnTo>
                      <a:pt x="71" y="24"/>
                    </a:lnTo>
                    <a:lnTo>
                      <a:pt x="70" y="24"/>
                    </a:lnTo>
                    <a:lnTo>
                      <a:pt x="69" y="23"/>
                    </a:lnTo>
                    <a:lnTo>
                      <a:pt x="69" y="22"/>
                    </a:lnTo>
                    <a:lnTo>
                      <a:pt x="68" y="22"/>
                    </a:lnTo>
                    <a:lnTo>
                      <a:pt x="68" y="20"/>
                    </a:lnTo>
                    <a:lnTo>
                      <a:pt x="59" y="20"/>
                    </a:lnTo>
                    <a:lnTo>
                      <a:pt x="55" y="19"/>
                    </a:lnTo>
                    <a:lnTo>
                      <a:pt x="47" y="15"/>
                    </a:lnTo>
                    <a:lnTo>
                      <a:pt x="44" y="14"/>
                    </a:lnTo>
                    <a:lnTo>
                      <a:pt x="32" y="14"/>
                    </a:lnTo>
                    <a:lnTo>
                      <a:pt x="30" y="12"/>
                    </a:lnTo>
                    <a:lnTo>
                      <a:pt x="30" y="10"/>
                    </a:lnTo>
                    <a:lnTo>
                      <a:pt x="31" y="9"/>
                    </a:lnTo>
                    <a:lnTo>
                      <a:pt x="30" y="8"/>
                    </a:lnTo>
                    <a:lnTo>
                      <a:pt x="26" y="8"/>
                    </a:lnTo>
                    <a:lnTo>
                      <a:pt x="17" y="9"/>
                    </a:lnTo>
                    <a:lnTo>
                      <a:pt x="10" y="14"/>
                    </a:lnTo>
                    <a:lnTo>
                      <a:pt x="4" y="18"/>
                    </a:lnTo>
                    <a:lnTo>
                      <a:pt x="0" y="18"/>
                    </a:lnTo>
                    <a:lnTo>
                      <a:pt x="5" y="10"/>
                    </a:lnTo>
                    <a:lnTo>
                      <a:pt x="12" y="5"/>
                    </a:lnTo>
                    <a:lnTo>
                      <a:pt x="21" y="2"/>
                    </a:lnTo>
                    <a:lnTo>
                      <a:pt x="3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5" name="Freeform 1235"/>
              <p:cNvSpPr>
                <a:spLocks/>
              </p:cNvSpPr>
              <p:nvPr/>
            </p:nvSpPr>
            <p:spPr bwMode="auto">
              <a:xfrm>
                <a:off x="3773821" y="3904578"/>
                <a:ext cx="12435" cy="14509"/>
              </a:xfrm>
              <a:custGeom>
                <a:avLst/>
                <a:gdLst/>
                <a:ahLst/>
                <a:cxnLst>
                  <a:cxn ang="0">
                    <a:pos x="4" y="0"/>
                  </a:cxn>
                  <a:cxn ang="0">
                    <a:pos x="5" y="0"/>
                  </a:cxn>
                  <a:cxn ang="0">
                    <a:pos x="6" y="2"/>
                  </a:cxn>
                  <a:cxn ang="0">
                    <a:pos x="6" y="7"/>
                  </a:cxn>
                  <a:cxn ang="0">
                    <a:pos x="0" y="7"/>
                  </a:cxn>
                  <a:cxn ang="0">
                    <a:pos x="0" y="5"/>
                  </a:cxn>
                  <a:cxn ang="0">
                    <a:pos x="3" y="3"/>
                  </a:cxn>
                  <a:cxn ang="0">
                    <a:pos x="4" y="3"/>
                  </a:cxn>
                  <a:cxn ang="0">
                    <a:pos x="4" y="0"/>
                  </a:cxn>
                </a:cxnLst>
                <a:rect l="0" t="0" r="r" b="b"/>
                <a:pathLst>
                  <a:path w="6" h="7">
                    <a:moveTo>
                      <a:pt x="4" y="0"/>
                    </a:moveTo>
                    <a:lnTo>
                      <a:pt x="5" y="0"/>
                    </a:lnTo>
                    <a:lnTo>
                      <a:pt x="6" y="2"/>
                    </a:lnTo>
                    <a:lnTo>
                      <a:pt x="6" y="7"/>
                    </a:lnTo>
                    <a:lnTo>
                      <a:pt x="0" y="7"/>
                    </a:lnTo>
                    <a:lnTo>
                      <a:pt x="0" y="5"/>
                    </a:lnTo>
                    <a:lnTo>
                      <a:pt x="3" y="3"/>
                    </a:lnTo>
                    <a:lnTo>
                      <a:pt x="4" y="3"/>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6" name="Freeform 1236"/>
              <p:cNvSpPr>
                <a:spLocks/>
              </p:cNvSpPr>
              <p:nvPr/>
            </p:nvSpPr>
            <p:spPr bwMode="auto">
              <a:xfrm>
                <a:off x="3898174" y="3991629"/>
                <a:ext cx="41451" cy="18654"/>
              </a:xfrm>
              <a:custGeom>
                <a:avLst/>
                <a:gdLst/>
                <a:ahLst/>
                <a:cxnLst>
                  <a:cxn ang="0">
                    <a:pos x="3" y="0"/>
                  </a:cxn>
                  <a:cxn ang="0">
                    <a:pos x="9" y="0"/>
                  </a:cxn>
                  <a:cxn ang="0">
                    <a:pos x="12" y="1"/>
                  </a:cxn>
                  <a:cxn ang="0">
                    <a:pos x="15" y="2"/>
                  </a:cxn>
                  <a:cxn ang="0">
                    <a:pos x="18" y="4"/>
                  </a:cxn>
                  <a:cxn ang="0">
                    <a:pos x="19" y="4"/>
                  </a:cxn>
                  <a:cxn ang="0">
                    <a:pos x="20" y="5"/>
                  </a:cxn>
                  <a:cxn ang="0">
                    <a:pos x="20" y="6"/>
                  </a:cxn>
                  <a:cxn ang="0">
                    <a:pos x="17" y="6"/>
                  </a:cxn>
                  <a:cxn ang="0">
                    <a:pos x="13" y="7"/>
                  </a:cxn>
                  <a:cxn ang="0">
                    <a:pos x="10" y="9"/>
                  </a:cxn>
                  <a:cxn ang="0">
                    <a:pos x="4" y="9"/>
                  </a:cxn>
                  <a:cxn ang="0">
                    <a:pos x="3" y="6"/>
                  </a:cxn>
                  <a:cxn ang="0">
                    <a:pos x="0" y="5"/>
                  </a:cxn>
                  <a:cxn ang="0">
                    <a:pos x="0" y="2"/>
                  </a:cxn>
                  <a:cxn ang="0">
                    <a:pos x="3" y="0"/>
                  </a:cxn>
                </a:cxnLst>
                <a:rect l="0" t="0" r="r" b="b"/>
                <a:pathLst>
                  <a:path w="20" h="9">
                    <a:moveTo>
                      <a:pt x="3" y="0"/>
                    </a:moveTo>
                    <a:lnTo>
                      <a:pt x="9" y="0"/>
                    </a:lnTo>
                    <a:lnTo>
                      <a:pt x="12" y="1"/>
                    </a:lnTo>
                    <a:lnTo>
                      <a:pt x="15" y="2"/>
                    </a:lnTo>
                    <a:lnTo>
                      <a:pt x="18" y="4"/>
                    </a:lnTo>
                    <a:lnTo>
                      <a:pt x="19" y="4"/>
                    </a:lnTo>
                    <a:lnTo>
                      <a:pt x="20" y="5"/>
                    </a:lnTo>
                    <a:lnTo>
                      <a:pt x="20" y="6"/>
                    </a:lnTo>
                    <a:lnTo>
                      <a:pt x="17" y="6"/>
                    </a:lnTo>
                    <a:lnTo>
                      <a:pt x="13" y="7"/>
                    </a:lnTo>
                    <a:lnTo>
                      <a:pt x="10" y="9"/>
                    </a:lnTo>
                    <a:lnTo>
                      <a:pt x="4" y="9"/>
                    </a:lnTo>
                    <a:lnTo>
                      <a:pt x="3" y="6"/>
                    </a:lnTo>
                    <a:lnTo>
                      <a:pt x="0" y="5"/>
                    </a:lnTo>
                    <a:lnTo>
                      <a:pt x="0" y="2"/>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7" name="Freeform 1237"/>
              <p:cNvSpPr>
                <a:spLocks/>
              </p:cNvSpPr>
              <p:nvPr/>
            </p:nvSpPr>
            <p:spPr bwMode="auto">
              <a:xfrm>
                <a:off x="4163459" y="3989556"/>
                <a:ext cx="37306" cy="14509"/>
              </a:xfrm>
              <a:custGeom>
                <a:avLst/>
                <a:gdLst/>
                <a:ahLst/>
                <a:cxnLst>
                  <a:cxn ang="0">
                    <a:pos x="4" y="0"/>
                  </a:cxn>
                  <a:cxn ang="0">
                    <a:pos x="7" y="0"/>
                  </a:cxn>
                  <a:cxn ang="0">
                    <a:pos x="9" y="1"/>
                  </a:cxn>
                  <a:cxn ang="0">
                    <a:pos x="12" y="1"/>
                  </a:cxn>
                  <a:cxn ang="0">
                    <a:pos x="17" y="3"/>
                  </a:cxn>
                  <a:cxn ang="0">
                    <a:pos x="18" y="5"/>
                  </a:cxn>
                  <a:cxn ang="0">
                    <a:pos x="17" y="6"/>
                  </a:cxn>
                  <a:cxn ang="0">
                    <a:pos x="14" y="7"/>
                  </a:cxn>
                  <a:cxn ang="0">
                    <a:pos x="8" y="7"/>
                  </a:cxn>
                  <a:cxn ang="0">
                    <a:pos x="5" y="6"/>
                  </a:cxn>
                  <a:cxn ang="0">
                    <a:pos x="3" y="6"/>
                  </a:cxn>
                  <a:cxn ang="0">
                    <a:pos x="2" y="5"/>
                  </a:cxn>
                  <a:cxn ang="0">
                    <a:pos x="0" y="2"/>
                  </a:cxn>
                  <a:cxn ang="0">
                    <a:pos x="0" y="1"/>
                  </a:cxn>
                  <a:cxn ang="0">
                    <a:pos x="3" y="1"/>
                  </a:cxn>
                  <a:cxn ang="0">
                    <a:pos x="4" y="0"/>
                  </a:cxn>
                </a:cxnLst>
                <a:rect l="0" t="0" r="r" b="b"/>
                <a:pathLst>
                  <a:path w="18" h="7">
                    <a:moveTo>
                      <a:pt x="4" y="0"/>
                    </a:moveTo>
                    <a:lnTo>
                      <a:pt x="7" y="0"/>
                    </a:lnTo>
                    <a:lnTo>
                      <a:pt x="9" y="1"/>
                    </a:lnTo>
                    <a:lnTo>
                      <a:pt x="12" y="1"/>
                    </a:lnTo>
                    <a:lnTo>
                      <a:pt x="17" y="3"/>
                    </a:lnTo>
                    <a:lnTo>
                      <a:pt x="18" y="5"/>
                    </a:lnTo>
                    <a:lnTo>
                      <a:pt x="17" y="6"/>
                    </a:lnTo>
                    <a:lnTo>
                      <a:pt x="14" y="7"/>
                    </a:lnTo>
                    <a:lnTo>
                      <a:pt x="8" y="7"/>
                    </a:lnTo>
                    <a:lnTo>
                      <a:pt x="5" y="6"/>
                    </a:lnTo>
                    <a:lnTo>
                      <a:pt x="3" y="6"/>
                    </a:lnTo>
                    <a:lnTo>
                      <a:pt x="2" y="5"/>
                    </a:lnTo>
                    <a:lnTo>
                      <a:pt x="0" y="2"/>
                    </a:lnTo>
                    <a:lnTo>
                      <a:pt x="0" y="1"/>
                    </a:lnTo>
                    <a:lnTo>
                      <a:pt x="3"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8" name="Freeform 1238"/>
              <p:cNvSpPr>
                <a:spLocks/>
              </p:cNvSpPr>
              <p:nvPr/>
            </p:nvSpPr>
            <p:spPr bwMode="auto">
              <a:xfrm>
                <a:off x="3993509" y="3954323"/>
                <a:ext cx="143006" cy="58034"/>
              </a:xfrm>
              <a:custGeom>
                <a:avLst/>
                <a:gdLst/>
                <a:ahLst/>
                <a:cxnLst>
                  <a:cxn ang="0">
                    <a:pos x="13" y="0"/>
                  </a:cxn>
                  <a:cxn ang="0">
                    <a:pos x="17" y="0"/>
                  </a:cxn>
                  <a:cxn ang="0">
                    <a:pos x="22" y="3"/>
                  </a:cxn>
                  <a:cxn ang="0">
                    <a:pos x="31" y="3"/>
                  </a:cxn>
                  <a:cxn ang="0">
                    <a:pos x="33" y="2"/>
                  </a:cxn>
                  <a:cxn ang="0">
                    <a:pos x="36" y="2"/>
                  </a:cxn>
                  <a:cxn ang="0">
                    <a:pos x="45" y="3"/>
                  </a:cxn>
                  <a:cxn ang="0">
                    <a:pos x="55" y="8"/>
                  </a:cxn>
                  <a:cxn ang="0">
                    <a:pos x="60" y="12"/>
                  </a:cxn>
                  <a:cxn ang="0">
                    <a:pos x="57" y="10"/>
                  </a:cxn>
                  <a:cxn ang="0">
                    <a:pos x="62" y="14"/>
                  </a:cxn>
                  <a:cxn ang="0">
                    <a:pos x="69" y="19"/>
                  </a:cxn>
                  <a:cxn ang="0">
                    <a:pos x="53" y="19"/>
                  </a:cxn>
                  <a:cxn ang="0">
                    <a:pos x="48" y="22"/>
                  </a:cxn>
                  <a:cxn ang="0">
                    <a:pos x="43" y="22"/>
                  </a:cxn>
                  <a:cxn ang="0">
                    <a:pos x="43" y="20"/>
                  </a:cxn>
                  <a:cxn ang="0">
                    <a:pos x="40" y="20"/>
                  </a:cxn>
                  <a:cxn ang="0">
                    <a:pos x="37" y="23"/>
                  </a:cxn>
                  <a:cxn ang="0">
                    <a:pos x="36" y="25"/>
                  </a:cxn>
                  <a:cxn ang="0">
                    <a:pos x="33" y="28"/>
                  </a:cxn>
                  <a:cxn ang="0">
                    <a:pos x="31" y="28"/>
                  </a:cxn>
                  <a:cxn ang="0">
                    <a:pos x="30" y="27"/>
                  </a:cxn>
                  <a:cxn ang="0">
                    <a:pos x="28" y="24"/>
                  </a:cxn>
                  <a:cxn ang="0">
                    <a:pos x="28" y="23"/>
                  </a:cxn>
                  <a:cxn ang="0">
                    <a:pos x="27" y="22"/>
                  </a:cxn>
                  <a:cxn ang="0">
                    <a:pos x="5" y="22"/>
                  </a:cxn>
                  <a:cxn ang="0">
                    <a:pos x="5" y="24"/>
                  </a:cxn>
                  <a:cxn ang="0">
                    <a:pos x="3" y="24"/>
                  </a:cxn>
                  <a:cxn ang="0">
                    <a:pos x="0" y="20"/>
                  </a:cxn>
                  <a:cxn ang="0">
                    <a:pos x="0" y="18"/>
                  </a:cxn>
                  <a:cxn ang="0">
                    <a:pos x="1" y="17"/>
                  </a:cxn>
                  <a:cxn ang="0">
                    <a:pos x="17" y="17"/>
                  </a:cxn>
                  <a:cxn ang="0">
                    <a:pos x="20" y="15"/>
                  </a:cxn>
                  <a:cxn ang="0">
                    <a:pos x="17" y="10"/>
                  </a:cxn>
                  <a:cxn ang="0">
                    <a:pos x="17" y="8"/>
                  </a:cxn>
                  <a:cxn ang="0">
                    <a:pos x="15" y="8"/>
                  </a:cxn>
                  <a:cxn ang="0">
                    <a:pos x="11" y="4"/>
                  </a:cxn>
                  <a:cxn ang="0">
                    <a:pos x="11" y="3"/>
                  </a:cxn>
                  <a:cxn ang="0">
                    <a:pos x="13" y="0"/>
                  </a:cxn>
                </a:cxnLst>
                <a:rect l="0" t="0" r="r" b="b"/>
                <a:pathLst>
                  <a:path w="69" h="28">
                    <a:moveTo>
                      <a:pt x="13" y="0"/>
                    </a:moveTo>
                    <a:lnTo>
                      <a:pt x="17" y="0"/>
                    </a:lnTo>
                    <a:lnTo>
                      <a:pt x="22" y="3"/>
                    </a:lnTo>
                    <a:lnTo>
                      <a:pt x="31" y="3"/>
                    </a:lnTo>
                    <a:lnTo>
                      <a:pt x="33" y="2"/>
                    </a:lnTo>
                    <a:lnTo>
                      <a:pt x="36" y="2"/>
                    </a:lnTo>
                    <a:lnTo>
                      <a:pt x="45" y="3"/>
                    </a:lnTo>
                    <a:lnTo>
                      <a:pt x="55" y="8"/>
                    </a:lnTo>
                    <a:lnTo>
                      <a:pt x="60" y="12"/>
                    </a:lnTo>
                    <a:lnTo>
                      <a:pt x="57" y="10"/>
                    </a:lnTo>
                    <a:lnTo>
                      <a:pt x="62" y="14"/>
                    </a:lnTo>
                    <a:lnTo>
                      <a:pt x="69" y="19"/>
                    </a:lnTo>
                    <a:lnTo>
                      <a:pt x="53" y="19"/>
                    </a:lnTo>
                    <a:lnTo>
                      <a:pt x="48" y="22"/>
                    </a:lnTo>
                    <a:lnTo>
                      <a:pt x="43" y="22"/>
                    </a:lnTo>
                    <a:lnTo>
                      <a:pt x="43" y="20"/>
                    </a:lnTo>
                    <a:lnTo>
                      <a:pt x="40" y="20"/>
                    </a:lnTo>
                    <a:lnTo>
                      <a:pt x="37" y="23"/>
                    </a:lnTo>
                    <a:lnTo>
                      <a:pt x="36" y="25"/>
                    </a:lnTo>
                    <a:lnTo>
                      <a:pt x="33" y="28"/>
                    </a:lnTo>
                    <a:lnTo>
                      <a:pt x="31" y="28"/>
                    </a:lnTo>
                    <a:lnTo>
                      <a:pt x="30" y="27"/>
                    </a:lnTo>
                    <a:lnTo>
                      <a:pt x="28" y="24"/>
                    </a:lnTo>
                    <a:lnTo>
                      <a:pt x="28" y="23"/>
                    </a:lnTo>
                    <a:lnTo>
                      <a:pt x="27" y="22"/>
                    </a:lnTo>
                    <a:lnTo>
                      <a:pt x="5" y="22"/>
                    </a:lnTo>
                    <a:lnTo>
                      <a:pt x="5" y="24"/>
                    </a:lnTo>
                    <a:lnTo>
                      <a:pt x="3" y="24"/>
                    </a:lnTo>
                    <a:lnTo>
                      <a:pt x="0" y="20"/>
                    </a:lnTo>
                    <a:lnTo>
                      <a:pt x="0" y="18"/>
                    </a:lnTo>
                    <a:lnTo>
                      <a:pt x="1" y="17"/>
                    </a:lnTo>
                    <a:lnTo>
                      <a:pt x="17" y="17"/>
                    </a:lnTo>
                    <a:lnTo>
                      <a:pt x="20" y="15"/>
                    </a:lnTo>
                    <a:lnTo>
                      <a:pt x="17" y="10"/>
                    </a:lnTo>
                    <a:lnTo>
                      <a:pt x="17" y="8"/>
                    </a:lnTo>
                    <a:lnTo>
                      <a:pt x="15" y="8"/>
                    </a:lnTo>
                    <a:lnTo>
                      <a:pt x="11" y="4"/>
                    </a:lnTo>
                    <a:lnTo>
                      <a:pt x="11" y="3"/>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9" name="Freeform 1239"/>
              <p:cNvSpPr>
                <a:spLocks/>
              </p:cNvSpPr>
              <p:nvPr/>
            </p:nvSpPr>
            <p:spPr bwMode="auto">
              <a:xfrm>
                <a:off x="3891956" y="3827890"/>
                <a:ext cx="12435" cy="14509"/>
              </a:xfrm>
              <a:custGeom>
                <a:avLst/>
                <a:gdLst/>
                <a:ahLst/>
                <a:cxnLst>
                  <a:cxn ang="0">
                    <a:pos x="0" y="0"/>
                  </a:cxn>
                  <a:cxn ang="0">
                    <a:pos x="3" y="0"/>
                  </a:cxn>
                  <a:cxn ang="0">
                    <a:pos x="5" y="1"/>
                  </a:cxn>
                  <a:cxn ang="0">
                    <a:pos x="6" y="3"/>
                  </a:cxn>
                  <a:cxn ang="0">
                    <a:pos x="6" y="6"/>
                  </a:cxn>
                  <a:cxn ang="0">
                    <a:pos x="5" y="7"/>
                  </a:cxn>
                  <a:cxn ang="0">
                    <a:pos x="2" y="7"/>
                  </a:cxn>
                  <a:cxn ang="0">
                    <a:pos x="1" y="6"/>
                  </a:cxn>
                  <a:cxn ang="0">
                    <a:pos x="0" y="3"/>
                  </a:cxn>
                  <a:cxn ang="0">
                    <a:pos x="0" y="0"/>
                  </a:cxn>
                </a:cxnLst>
                <a:rect l="0" t="0" r="r" b="b"/>
                <a:pathLst>
                  <a:path w="6" h="7">
                    <a:moveTo>
                      <a:pt x="0" y="0"/>
                    </a:moveTo>
                    <a:lnTo>
                      <a:pt x="3" y="0"/>
                    </a:lnTo>
                    <a:lnTo>
                      <a:pt x="5" y="1"/>
                    </a:lnTo>
                    <a:lnTo>
                      <a:pt x="6" y="3"/>
                    </a:lnTo>
                    <a:lnTo>
                      <a:pt x="6" y="6"/>
                    </a:lnTo>
                    <a:lnTo>
                      <a:pt x="5" y="7"/>
                    </a:lnTo>
                    <a:lnTo>
                      <a:pt x="2" y="7"/>
                    </a:lnTo>
                    <a:lnTo>
                      <a:pt x="1" y="6"/>
                    </a:lnTo>
                    <a:lnTo>
                      <a:pt x="0" y="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0" name="Freeform 1240"/>
              <p:cNvSpPr>
                <a:spLocks/>
              </p:cNvSpPr>
              <p:nvPr/>
            </p:nvSpPr>
            <p:spPr bwMode="auto">
              <a:xfrm>
                <a:off x="3881593" y="3780220"/>
                <a:ext cx="20726" cy="6218"/>
              </a:xfrm>
              <a:custGeom>
                <a:avLst/>
                <a:gdLst/>
                <a:ahLst/>
                <a:cxnLst>
                  <a:cxn ang="0">
                    <a:pos x="2" y="0"/>
                  </a:cxn>
                  <a:cxn ang="0">
                    <a:pos x="7" y="0"/>
                  </a:cxn>
                  <a:cxn ang="0">
                    <a:pos x="10" y="3"/>
                  </a:cxn>
                  <a:cxn ang="0">
                    <a:pos x="0" y="3"/>
                  </a:cxn>
                  <a:cxn ang="0">
                    <a:pos x="2" y="0"/>
                  </a:cxn>
                </a:cxnLst>
                <a:rect l="0" t="0" r="r" b="b"/>
                <a:pathLst>
                  <a:path w="10" h="3">
                    <a:moveTo>
                      <a:pt x="2" y="0"/>
                    </a:moveTo>
                    <a:lnTo>
                      <a:pt x="7" y="0"/>
                    </a:lnTo>
                    <a:lnTo>
                      <a:pt x="10" y="3"/>
                    </a:lnTo>
                    <a:lnTo>
                      <a:pt x="0" y="3"/>
                    </a:lnTo>
                    <a:lnTo>
                      <a:pt x="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1" name="Freeform 1241"/>
              <p:cNvSpPr>
                <a:spLocks/>
              </p:cNvSpPr>
              <p:nvPr/>
            </p:nvSpPr>
            <p:spPr bwMode="auto">
              <a:xfrm>
                <a:off x="3916827" y="3788511"/>
                <a:ext cx="6218" cy="8291"/>
              </a:xfrm>
              <a:custGeom>
                <a:avLst/>
                <a:gdLst/>
                <a:ahLst/>
                <a:cxnLst>
                  <a:cxn ang="0">
                    <a:pos x="0" y="0"/>
                  </a:cxn>
                  <a:cxn ang="0">
                    <a:pos x="3" y="4"/>
                  </a:cxn>
                  <a:cxn ang="0">
                    <a:pos x="0" y="1"/>
                  </a:cxn>
                  <a:cxn ang="0">
                    <a:pos x="0" y="0"/>
                  </a:cxn>
                </a:cxnLst>
                <a:rect l="0" t="0" r="r" b="b"/>
                <a:pathLst>
                  <a:path w="3" h="4">
                    <a:moveTo>
                      <a:pt x="0" y="0"/>
                    </a:moveTo>
                    <a:lnTo>
                      <a:pt x="3" y="4"/>
                    </a:lnTo>
                    <a:lnTo>
                      <a:pt x="0"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2" name="Freeform 1242"/>
              <p:cNvSpPr>
                <a:spLocks/>
              </p:cNvSpPr>
              <p:nvPr/>
            </p:nvSpPr>
            <p:spPr bwMode="auto">
              <a:xfrm>
                <a:off x="4003873" y="3914941"/>
                <a:ext cx="14508" cy="14509"/>
              </a:xfrm>
              <a:custGeom>
                <a:avLst/>
                <a:gdLst/>
                <a:ahLst/>
                <a:cxnLst>
                  <a:cxn ang="0">
                    <a:pos x="7" y="0"/>
                  </a:cxn>
                  <a:cxn ang="0">
                    <a:pos x="7" y="4"/>
                  </a:cxn>
                  <a:cxn ang="0">
                    <a:pos x="5" y="5"/>
                  </a:cxn>
                  <a:cxn ang="0">
                    <a:pos x="1" y="7"/>
                  </a:cxn>
                  <a:cxn ang="0">
                    <a:pos x="0" y="7"/>
                  </a:cxn>
                  <a:cxn ang="0">
                    <a:pos x="0" y="4"/>
                  </a:cxn>
                  <a:cxn ang="0">
                    <a:pos x="3" y="4"/>
                  </a:cxn>
                  <a:cxn ang="0">
                    <a:pos x="7" y="0"/>
                  </a:cxn>
                </a:cxnLst>
                <a:rect l="0" t="0" r="r" b="b"/>
                <a:pathLst>
                  <a:path w="7" h="7">
                    <a:moveTo>
                      <a:pt x="7" y="0"/>
                    </a:moveTo>
                    <a:lnTo>
                      <a:pt x="7" y="4"/>
                    </a:lnTo>
                    <a:lnTo>
                      <a:pt x="5" y="5"/>
                    </a:lnTo>
                    <a:lnTo>
                      <a:pt x="1" y="7"/>
                    </a:lnTo>
                    <a:lnTo>
                      <a:pt x="0" y="7"/>
                    </a:lnTo>
                    <a:lnTo>
                      <a:pt x="0" y="4"/>
                    </a:lnTo>
                    <a:lnTo>
                      <a:pt x="3" y="4"/>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3" name="Freeform 1243"/>
              <p:cNvSpPr>
                <a:spLocks/>
              </p:cNvSpPr>
              <p:nvPr/>
            </p:nvSpPr>
            <p:spPr bwMode="auto">
              <a:xfrm>
                <a:off x="1751020" y="2310716"/>
                <a:ext cx="2683942" cy="1962793"/>
              </a:xfrm>
              <a:custGeom>
                <a:avLst/>
                <a:gdLst/>
                <a:ahLst/>
                <a:cxnLst>
                  <a:cxn ang="0">
                    <a:pos x="890" y="63"/>
                  </a:cxn>
                  <a:cxn ang="0">
                    <a:pos x="930" y="93"/>
                  </a:cxn>
                  <a:cxn ang="0">
                    <a:pos x="991" y="68"/>
                  </a:cxn>
                  <a:cxn ang="0">
                    <a:pos x="960" y="114"/>
                  </a:cxn>
                  <a:cxn ang="0">
                    <a:pos x="915" y="127"/>
                  </a:cxn>
                  <a:cxn ang="0">
                    <a:pos x="867" y="161"/>
                  </a:cxn>
                  <a:cxn ang="0">
                    <a:pos x="852" y="249"/>
                  </a:cxn>
                  <a:cxn ang="0">
                    <a:pos x="989" y="347"/>
                  </a:cxn>
                  <a:cxn ang="0">
                    <a:pos x="1049" y="293"/>
                  </a:cxn>
                  <a:cxn ang="0">
                    <a:pos x="1034" y="196"/>
                  </a:cxn>
                  <a:cxn ang="0">
                    <a:pos x="1132" y="213"/>
                  </a:cxn>
                  <a:cxn ang="0">
                    <a:pos x="1193" y="225"/>
                  </a:cxn>
                  <a:cxn ang="0">
                    <a:pos x="1242" y="296"/>
                  </a:cxn>
                  <a:cxn ang="0">
                    <a:pos x="1287" y="330"/>
                  </a:cxn>
                  <a:cxn ang="0">
                    <a:pos x="1167" y="395"/>
                  </a:cxn>
                  <a:cxn ang="0">
                    <a:pos x="1189" y="430"/>
                  </a:cxn>
                  <a:cxn ang="0">
                    <a:pos x="1179" y="484"/>
                  </a:cxn>
                  <a:cxn ang="0">
                    <a:pos x="1163" y="471"/>
                  </a:cxn>
                  <a:cxn ang="0">
                    <a:pos x="1089" y="523"/>
                  </a:cxn>
                  <a:cxn ang="0">
                    <a:pos x="1069" y="548"/>
                  </a:cxn>
                  <a:cxn ang="0">
                    <a:pos x="1059" y="573"/>
                  </a:cxn>
                  <a:cxn ang="0">
                    <a:pos x="1048" y="610"/>
                  </a:cxn>
                  <a:cxn ang="0">
                    <a:pos x="1011" y="724"/>
                  </a:cxn>
                  <a:cxn ang="0">
                    <a:pos x="957" y="671"/>
                  </a:cxn>
                  <a:cxn ang="0">
                    <a:pos x="896" y="680"/>
                  </a:cxn>
                  <a:cxn ang="0">
                    <a:pos x="811" y="714"/>
                  </a:cxn>
                  <a:cxn ang="0">
                    <a:pos x="838" y="810"/>
                  </a:cxn>
                  <a:cxn ang="0">
                    <a:pos x="917" y="774"/>
                  </a:cxn>
                  <a:cxn ang="0">
                    <a:pos x="936" y="845"/>
                  </a:cxn>
                  <a:cxn ang="0">
                    <a:pos x="1019" y="919"/>
                  </a:cxn>
                  <a:cxn ang="0">
                    <a:pos x="1011" y="937"/>
                  </a:cxn>
                  <a:cxn ang="0">
                    <a:pos x="962" y="915"/>
                  </a:cxn>
                  <a:cxn ang="0">
                    <a:pos x="887" y="866"/>
                  </a:cxn>
                  <a:cxn ang="0">
                    <a:pos x="778" y="830"/>
                  </a:cxn>
                  <a:cxn ang="0">
                    <a:pos x="724" y="784"/>
                  </a:cxn>
                  <a:cxn ang="0">
                    <a:pos x="659" y="696"/>
                  </a:cxn>
                  <a:cxn ang="0">
                    <a:pos x="634" y="690"/>
                  </a:cxn>
                  <a:cxn ang="0">
                    <a:pos x="662" y="752"/>
                  </a:cxn>
                  <a:cxn ang="0">
                    <a:pos x="610" y="685"/>
                  </a:cxn>
                  <a:cxn ang="0">
                    <a:pos x="524" y="573"/>
                  </a:cxn>
                  <a:cxn ang="0">
                    <a:pos x="502" y="418"/>
                  </a:cxn>
                  <a:cxn ang="0">
                    <a:pos x="481" y="386"/>
                  </a:cxn>
                  <a:cxn ang="0">
                    <a:pos x="428" y="315"/>
                  </a:cxn>
                  <a:cxn ang="0">
                    <a:pos x="388" y="273"/>
                  </a:cxn>
                  <a:cxn ang="0">
                    <a:pos x="348" y="257"/>
                  </a:cxn>
                  <a:cxn ang="0">
                    <a:pos x="201" y="239"/>
                  </a:cxn>
                  <a:cxn ang="0">
                    <a:pos x="154" y="263"/>
                  </a:cxn>
                  <a:cxn ang="0">
                    <a:pos x="46" y="317"/>
                  </a:cxn>
                  <a:cxn ang="0">
                    <a:pos x="112" y="254"/>
                  </a:cxn>
                  <a:cxn ang="0">
                    <a:pos x="61" y="232"/>
                  </a:cxn>
                  <a:cxn ang="0">
                    <a:pos x="60" y="174"/>
                  </a:cxn>
                  <a:cxn ang="0">
                    <a:pos x="16" y="149"/>
                  </a:cxn>
                  <a:cxn ang="0">
                    <a:pos x="36" y="86"/>
                  </a:cxn>
                  <a:cxn ang="0">
                    <a:pos x="114" y="20"/>
                  </a:cxn>
                  <a:cxn ang="0">
                    <a:pos x="217" y="30"/>
                  </a:cxn>
                  <a:cxn ang="0">
                    <a:pos x="364" y="63"/>
                  </a:cxn>
                  <a:cxn ang="0">
                    <a:pos x="435" y="36"/>
                  </a:cxn>
                  <a:cxn ang="0">
                    <a:pos x="503" y="49"/>
                  </a:cxn>
                  <a:cxn ang="0">
                    <a:pos x="602" y="80"/>
                  </a:cxn>
                  <a:cxn ang="0">
                    <a:pos x="685" y="81"/>
                  </a:cxn>
                  <a:cxn ang="0">
                    <a:pos x="724" y="75"/>
                  </a:cxn>
                  <a:cxn ang="0">
                    <a:pos x="843" y="74"/>
                  </a:cxn>
                  <a:cxn ang="0">
                    <a:pos x="823" y="20"/>
                  </a:cxn>
                </a:cxnLst>
                <a:rect l="0" t="0" r="r" b="b"/>
                <a:pathLst>
                  <a:path w="1295" h="947">
                    <a:moveTo>
                      <a:pt x="833" y="0"/>
                    </a:moveTo>
                    <a:lnTo>
                      <a:pt x="837" y="0"/>
                    </a:lnTo>
                    <a:lnTo>
                      <a:pt x="848" y="1"/>
                    </a:lnTo>
                    <a:lnTo>
                      <a:pt x="856" y="5"/>
                    </a:lnTo>
                    <a:lnTo>
                      <a:pt x="861" y="11"/>
                    </a:lnTo>
                    <a:lnTo>
                      <a:pt x="862" y="20"/>
                    </a:lnTo>
                    <a:lnTo>
                      <a:pt x="863" y="22"/>
                    </a:lnTo>
                    <a:lnTo>
                      <a:pt x="867" y="26"/>
                    </a:lnTo>
                    <a:lnTo>
                      <a:pt x="872" y="29"/>
                    </a:lnTo>
                    <a:lnTo>
                      <a:pt x="875" y="34"/>
                    </a:lnTo>
                    <a:lnTo>
                      <a:pt x="872" y="39"/>
                    </a:lnTo>
                    <a:lnTo>
                      <a:pt x="869" y="41"/>
                    </a:lnTo>
                    <a:lnTo>
                      <a:pt x="864" y="44"/>
                    </a:lnTo>
                    <a:lnTo>
                      <a:pt x="868" y="46"/>
                    </a:lnTo>
                    <a:lnTo>
                      <a:pt x="875" y="47"/>
                    </a:lnTo>
                    <a:lnTo>
                      <a:pt x="880" y="47"/>
                    </a:lnTo>
                    <a:lnTo>
                      <a:pt x="885" y="50"/>
                    </a:lnTo>
                    <a:lnTo>
                      <a:pt x="882" y="52"/>
                    </a:lnTo>
                    <a:lnTo>
                      <a:pt x="881" y="55"/>
                    </a:lnTo>
                    <a:lnTo>
                      <a:pt x="885" y="57"/>
                    </a:lnTo>
                    <a:lnTo>
                      <a:pt x="890" y="63"/>
                    </a:lnTo>
                    <a:lnTo>
                      <a:pt x="890" y="70"/>
                    </a:lnTo>
                    <a:lnTo>
                      <a:pt x="893" y="70"/>
                    </a:lnTo>
                    <a:lnTo>
                      <a:pt x="897" y="66"/>
                    </a:lnTo>
                    <a:lnTo>
                      <a:pt x="897" y="64"/>
                    </a:lnTo>
                    <a:lnTo>
                      <a:pt x="898" y="61"/>
                    </a:lnTo>
                    <a:lnTo>
                      <a:pt x="898" y="59"/>
                    </a:lnTo>
                    <a:lnTo>
                      <a:pt x="901" y="54"/>
                    </a:lnTo>
                    <a:lnTo>
                      <a:pt x="903" y="52"/>
                    </a:lnTo>
                    <a:lnTo>
                      <a:pt x="906" y="52"/>
                    </a:lnTo>
                    <a:lnTo>
                      <a:pt x="911" y="55"/>
                    </a:lnTo>
                    <a:lnTo>
                      <a:pt x="918" y="63"/>
                    </a:lnTo>
                    <a:lnTo>
                      <a:pt x="921" y="68"/>
                    </a:lnTo>
                    <a:lnTo>
                      <a:pt x="921" y="70"/>
                    </a:lnTo>
                    <a:lnTo>
                      <a:pt x="920" y="71"/>
                    </a:lnTo>
                    <a:lnTo>
                      <a:pt x="917" y="73"/>
                    </a:lnTo>
                    <a:lnTo>
                      <a:pt x="915" y="75"/>
                    </a:lnTo>
                    <a:lnTo>
                      <a:pt x="915" y="78"/>
                    </a:lnTo>
                    <a:lnTo>
                      <a:pt x="916" y="81"/>
                    </a:lnTo>
                    <a:lnTo>
                      <a:pt x="920" y="86"/>
                    </a:lnTo>
                    <a:lnTo>
                      <a:pt x="925" y="91"/>
                    </a:lnTo>
                    <a:lnTo>
                      <a:pt x="930" y="93"/>
                    </a:lnTo>
                    <a:lnTo>
                      <a:pt x="936" y="89"/>
                    </a:lnTo>
                    <a:lnTo>
                      <a:pt x="940" y="83"/>
                    </a:lnTo>
                    <a:lnTo>
                      <a:pt x="941" y="75"/>
                    </a:lnTo>
                    <a:lnTo>
                      <a:pt x="944" y="69"/>
                    </a:lnTo>
                    <a:lnTo>
                      <a:pt x="945" y="68"/>
                    </a:lnTo>
                    <a:lnTo>
                      <a:pt x="952" y="64"/>
                    </a:lnTo>
                    <a:lnTo>
                      <a:pt x="955" y="61"/>
                    </a:lnTo>
                    <a:lnTo>
                      <a:pt x="954" y="59"/>
                    </a:lnTo>
                    <a:lnTo>
                      <a:pt x="952" y="57"/>
                    </a:lnTo>
                    <a:lnTo>
                      <a:pt x="949" y="50"/>
                    </a:lnTo>
                    <a:lnTo>
                      <a:pt x="949" y="47"/>
                    </a:lnTo>
                    <a:lnTo>
                      <a:pt x="952" y="44"/>
                    </a:lnTo>
                    <a:lnTo>
                      <a:pt x="956" y="42"/>
                    </a:lnTo>
                    <a:lnTo>
                      <a:pt x="959" y="42"/>
                    </a:lnTo>
                    <a:lnTo>
                      <a:pt x="969" y="45"/>
                    </a:lnTo>
                    <a:lnTo>
                      <a:pt x="977" y="46"/>
                    </a:lnTo>
                    <a:lnTo>
                      <a:pt x="982" y="49"/>
                    </a:lnTo>
                    <a:lnTo>
                      <a:pt x="990" y="54"/>
                    </a:lnTo>
                    <a:lnTo>
                      <a:pt x="996" y="55"/>
                    </a:lnTo>
                    <a:lnTo>
                      <a:pt x="996" y="65"/>
                    </a:lnTo>
                    <a:lnTo>
                      <a:pt x="991" y="68"/>
                    </a:lnTo>
                    <a:lnTo>
                      <a:pt x="989" y="70"/>
                    </a:lnTo>
                    <a:lnTo>
                      <a:pt x="987" y="73"/>
                    </a:lnTo>
                    <a:lnTo>
                      <a:pt x="987" y="78"/>
                    </a:lnTo>
                    <a:lnTo>
                      <a:pt x="989" y="79"/>
                    </a:lnTo>
                    <a:lnTo>
                      <a:pt x="989" y="80"/>
                    </a:lnTo>
                    <a:lnTo>
                      <a:pt x="990" y="81"/>
                    </a:lnTo>
                    <a:lnTo>
                      <a:pt x="991" y="84"/>
                    </a:lnTo>
                    <a:lnTo>
                      <a:pt x="992" y="85"/>
                    </a:lnTo>
                    <a:lnTo>
                      <a:pt x="995" y="86"/>
                    </a:lnTo>
                    <a:lnTo>
                      <a:pt x="996" y="89"/>
                    </a:lnTo>
                    <a:lnTo>
                      <a:pt x="997" y="90"/>
                    </a:lnTo>
                    <a:lnTo>
                      <a:pt x="995" y="95"/>
                    </a:lnTo>
                    <a:lnTo>
                      <a:pt x="990" y="102"/>
                    </a:lnTo>
                    <a:lnTo>
                      <a:pt x="984" y="107"/>
                    </a:lnTo>
                    <a:lnTo>
                      <a:pt x="977" y="110"/>
                    </a:lnTo>
                    <a:lnTo>
                      <a:pt x="974" y="110"/>
                    </a:lnTo>
                    <a:lnTo>
                      <a:pt x="970" y="107"/>
                    </a:lnTo>
                    <a:lnTo>
                      <a:pt x="969" y="107"/>
                    </a:lnTo>
                    <a:lnTo>
                      <a:pt x="969" y="112"/>
                    </a:lnTo>
                    <a:lnTo>
                      <a:pt x="965" y="112"/>
                    </a:lnTo>
                    <a:lnTo>
                      <a:pt x="960" y="114"/>
                    </a:lnTo>
                    <a:lnTo>
                      <a:pt x="959" y="115"/>
                    </a:lnTo>
                    <a:lnTo>
                      <a:pt x="954" y="115"/>
                    </a:lnTo>
                    <a:lnTo>
                      <a:pt x="951" y="114"/>
                    </a:lnTo>
                    <a:lnTo>
                      <a:pt x="950" y="112"/>
                    </a:lnTo>
                    <a:lnTo>
                      <a:pt x="947" y="110"/>
                    </a:lnTo>
                    <a:lnTo>
                      <a:pt x="945" y="108"/>
                    </a:lnTo>
                    <a:lnTo>
                      <a:pt x="942" y="107"/>
                    </a:lnTo>
                    <a:lnTo>
                      <a:pt x="937" y="107"/>
                    </a:lnTo>
                    <a:lnTo>
                      <a:pt x="937" y="108"/>
                    </a:lnTo>
                    <a:lnTo>
                      <a:pt x="938" y="110"/>
                    </a:lnTo>
                    <a:lnTo>
                      <a:pt x="938" y="112"/>
                    </a:lnTo>
                    <a:lnTo>
                      <a:pt x="940" y="114"/>
                    </a:lnTo>
                    <a:lnTo>
                      <a:pt x="941" y="115"/>
                    </a:lnTo>
                    <a:lnTo>
                      <a:pt x="941" y="117"/>
                    </a:lnTo>
                    <a:lnTo>
                      <a:pt x="940" y="118"/>
                    </a:lnTo>
                    <a:lnTo>
                      <a:pt x="938" y="120"/>
                    </a:lnTo>
                    <a:lnTo>
                      <a:pt x="936" y="123"/>
                    </a:lnTo>
                    <a:lnTo>
                      <a:pt x="928" y="128"/>
                    </a:lnTo>
                    <a:lnTo>
                      <a:pt x="925" y="129"/>
                    </a:lnTo>
                    <a:lnTo>
                      <a:pt x="922" y="129"/>
                    </a:lnTo>
                    <a:lnTo>
                      <a:pt x="915" y="127"/>
                    </a:lnTo>
                    <a:lnTo>
                      <a:pt x="907" y="122"/>
                    </a:lnTo>
                    <a:lnTo>
                      <a:pt x="905" y="120"/>
                    </a:lnTo>
                    <a:lnTo>
                      <a:pt x="897" y="120"/>
                    </a:lnTo>
                    <a:lnTo>
                      <a:pt x="903" y="127"/>
                    </a:lnTo>
                    <a:lnTo>
                      <a:pt x="911" y="130"/>
                    </a:lnTo>
                    <a:lnTo>
                      <a:pt x="931" y="133"/>
                    </a:lnTo>
                    <a:lnTo>
                      <a:pt x="931" y="139"/>
                    </a:lnTo>
                    <a:lnTo>
                      <a:pt x="925" y="146"/>
                    </a:lnTo>
                    <a:lnTo>
                      <a:pt x="917" y="152"/>
                    </a:lnTo>
                    <a:lnTo>
                      <a:pt x="910" y="154"/>
                    </a:lnTo>
                    <a:lnTo>
                      <a:pt x="898" y="154"/>
                    </a:lnTo>
                    <a:lnTo>
                      <a:pt x="897" y="156"/>
                    </a:lnTo>
                    <a:lnTo>
                      <a:pt x="897" y="162"/>
                    </a:lnTo>
                    <a:lnTo>
                      <a:pt x="896" y="163"/>
                    </a:lnTo>
                    <a:lnTo>
                      <a:pt x="892" y="163"/>
                    </a:lnTo>
                    <a:lnTo>
                      <a:pt x="881" y="159"/>
                    </a:lnTo>
                    <a:lnTo>
                      <a:pt x="873" y="158"/>
                    </a:lnTo>
                    <a:lnTo>
                      <a:pt x="869" y="158"/>
                    </a:lnTo>
                    <a:lnTo>
                      <a:pt x="868" y="159"/>
                    </a:lnTo>
                    <a:lnTo>
                      <a:pt x="868" y="161"/>
                    </a:lnTo>
                    <a:lnTo>
                      <a:pt x="867" y="161"/>
                    </a:lnTo>
                    <a:lnTo>
                      <a:pt x="873" y="162"/>
                    </a:lnTo>
                    <a:lnTo>
                      <a:pt x="886" y="167"/>
                    </a:lnTo>
                    <a:lnTo>
                      <a:pt x="888" y="171"/>
                    </a:lnTo>
                    <a:lnTo>
                      <a:pt x="888" y="173"/>
                    </a:lnTo>
                    <a:lnTo>
                      <a:pt x="886" y="176"/>
                    </a:lnTo>
                    <a:lnTo>
                      <a:pt x="885" y="176"/>
                    </a:lnTo>
                    <a:lnTo>
                      <a:pt x="882" y="177"/>
                    </a:lnTo>
                    <a:lnTo>
                      <a:pt x="872" y="177"/>
                    </a:lnTo>
                    <a:lnTo>
                      <a:pt x="869" y="178"/>
                    </a:lnTo>
                    <a:lnTo>
                      <a:pt x="866" y="182"/>
                    </a:lnTo>
                    <a:lnTo>
                      <a:pt x="862" y="188"/>
                    </a:lnTo>
                    <a:lnTo>
                      <a:pt x="859" y="195"/>
                    </a:lnTo>
                    <a:lnTo>
                      <a:pt x="856" y="198"/>
                    </a:lnTo>
                    <a:lnTo>
                      <a:pt x="848" y="208"/>
                    </a:lnTo>
                    <a:lnTo>
                      <a:pt x="843" y="220"/>
                    </a:lnTo>
                    <a:lnTo>
                      <a:pt x="842" y="235"/>
                    </a:lnTo>
                    <a:lnTo>
                      <a:pt x="842" y="252"/>
                    </a:lnTo>
                    <a:lnTo>
                      <a:pt x="844" y="252"/>
                    </a:lnTo>
                    <a:lnTo>
                      <a:pt x="847" y="250"/>
                    </a:lnTo>
                    <a:lnTo>
                      <a:pt x="849" y="249"/>
                    </a:lnTo>
                    <a:lnTo>
                      <a:pt x="852" y="249"/>
                    </a:lnTo>
                    <a:lnTo>
                      <a:pt x="858" y="252"/>
                    </a:lnTo>
                    <a:lnTo>
                      <a:pt x="863" y="261"/>
                    </a:lnTo>
                    <a:lnTo>
                      <a:pt x="866" y="273"/>
                    </a:lnTo>
                    <a:lnTo>
                      <a:pt x="867" y="281"/>
                    </a:lnTo>
                    <a:lnTo>
                      <a:pt x="871" y="280"/>
                    </a:lnTo>
                    <a:lnTo>
                      <a:pt x="876" y="278"/>
                    </a:lnTo>
                    <a:lnTo>
                      <a:pt x="880" y="276"/>
                    </a:lnTo>
                    <a:lnTo>
                      <a:pt x="882" y="275"/>
                    </a:lnTo>
                    <a:lnTo>
                      <a:pt x="886" y="275"/>
                    </a:lnTo>
                    <a:lnTo>
                      <a:pt x="888" y="278"/>
                    </a:lnTo>
                    <a:lnTo>
                      <a:pt x="896" y="280"/>
                    </a:lnTo>
                    <a:lnTo>
                      <a:pt x="898" y="283"/>
                    </a:lnTo>
                    <a:lnTo>
                      <a:pt x="901" y="283"/>
                    </a:lnTo>
                    <a:lnTo>
                      <a:pt x="918" y="290"/>
                    </a:lnTo>
                    <a:lnTo>
                      <a:pt x="935" y="298"/>
                    </a:lnTo>
                    <a:lnTo>
                      <a:pt x="951" y="308"/>
                    </a:lnTo>
                    <a:lnTo>
                      <a:pt x="977" y="308"/>
                    </a:lnTo>
                    <a:lnTo>
                      <a:pt x="984" y="314"/>
                    </a:lnTo>
                    <a:lnTo>
                      <a:pt x="986" y="320"/>
                    </a:lnTo>
                    <a:lnTo>
                      <a:pt x="986" y="338"/>
                    </a:lnTo>
                    <a:lnTo>
                      <a:pt x="989" y="347"/>
                    </a:lnTo>
                    <a:lnTo>
                      <a:pt x="995" y="356"/>
                    </a:lnTo>
                    <a:lnTo>
                      <a:pt x="1002" y="364"/>
                    </a:lnTo>
                    <a:lnTo>
                      <a:pt x="1011" y="371"/>
                    </a:lnTo>
                    <a:lnTo>
                      <a:pt x="1013" y="372"/>
                    </a:lnTo>
                    <a:lnTo>
                      <a:pt x="1015" y="371"/>
                    </a:lnTo>
                    <a:lnTo>
                      <a:pt x="1016" y="369"/>
                    </a:lnTo>
                    <a:lnTo>
                      <a:pt x="1019" y="368"/>
                    </a:lnTo>
                    <a:lnTo>
                      <a:pt x="1020" y="367"/>
                    </a:lnTo>
                    <a:lnTo>
                      <a:pt x="1023" y="366"/>
                    </a:lnTo>
                    <a:lnTo>
                      <a:pt x="1024" y="363"/>
                    </a:lnTo>
                    <a:lnTo>
                      <a:pt x="1029" y="358"/>
                    </a:lnTo>
                    <a:lnTo>
                      <a:pt x="1030" y="356"/>
                    </a:lnTo>
                    <a:lnTo>
                      <a:pt x="1028" y="351"/>
                    </a:lnTo>
                    <a:lnTo>
                      <a:pt x="1028" y="342"/>
                    </a:lnTo>
                    <a:lnTo>
                      <a:pt x="1025" y="334"/>
                    </a:lnTo>
                    <a:lnTo>
                      <a:pt x="1023" y="325"/>
                    </a:lnTo>
                    <a:lnTo>
                      <a:pt x="1016" y="320"/>
                    </a:lnTo>
                    <a:lnTo>
                      <a:pt x="1023" y="318"/>
                    </a:lnTo>
                    <a:lnTo>
                      <a:pt x="1040" y="305"/>
                    </a:lnTo>
                    <a:lnTo>
                      <a:pt x="1046" y="298"/>
                    </a:lnTo>
                    <a:lnTo>
                      <a:pt x="1049" y="293"/>
                    </a:lnTo>
                    <a:lnTo>
                      <a:pt x="1048" y="279"/>
                    </a:lnTo>
                    <a:lnTo>
                      <a:pt x="1043" y="269"/>
                    </a:lnTo>
                    <a:lnTo>
                      <a:pt x="1038" y="261"/>
                    </a:lnTo>
                    <a:lnTo>
                      <a:pt x="1031" y="254"/>
                    </a:lnTo>
                    <a:lnTo>
                      <a:pt x="1025" y="245"/>
                    </a:lnTo>
                    <a:lnTo>
                      <a:pt x="1035" y="240"/>
                    </a:lnTo>
                    <a:lnTo>
                      <a:pt x="1038" y="237"/>
                    </a:lnTo>
                    <a:lnTo>
                      <a:pt x="1039" y="235"/>
                    </a:lnTo>
                    <a:lnTo>
                      <a:pt x="1040" y="231"/>
                    </a:lnTo>
                    <a:lnTo>
                      <a:pt x="1040" y="225"/>
                    </a:lnTo>
                    <a:lnTo>
                      <a:pt x="1038" y="222"/>
                    </a:lnTo>
                    <a:lnTo>
                      <a:pt x="1036" y="220"/>
                    </a:lnTo>
                    <a:lnTo>
                      <a:pt x="1034" y="217"/>
                    </a:lnTo>
                    <a:lnTo>
                      <a:pt x="1031" y="212"/>
                    </a:lnTo>
                    <a:lnTo>
                      <a:pt x="1031" y="210"/>
                    </a:lnTo>
                    <a:lnTo>
                      <a:pt x="1033" y="208"/>
                    </a:lnTo>
                    <a:lnTo>
                      <a:pt x="1036" y="206"/>
                    </a:lnTo>
                    <a:lnTo>
                      <a:pt x="1038" y="203"/>
                    </a:lnTo>
                    <a:lnTo>
                      <a:pt x="1038" y="200"/>
                    </a:lnTo>
                    <a:lnTo>
                      <a:pt x="1036" y="197"/>
                    </a:lnTo>
                    <a:lnTo>
                      <a:pt x="1034" y="196"/>
                    </a:lnTo>
                    <a:lnTo>
                      <a:pt x="1033" y="193"/>
                    </a:lnTo>
                    <a:lnTo>
                      <a:pt x="1031" y="192"/>
                    </a:lnTo>
                    <a:lnTo>
                      <a:pt x="1031" y="187"/>
                    </a:lnTo>
                    <a:lnTo>
                      <a:pt x="1033" y="185"/>
                    </a:lnTo>
                    <a:lnTo>
                      <a:pt x="1040" y="181"/>
                    </a:lnTo>
                    <a:lnTo>
                      <a:pt x="1043" y="181"/>
                    </a:lnTo>
                    <a:lnTo>
                      <a:pt x="1054" y="182"/>
                    </a:lnTo>
                    <a:lnTo>
                      <a:pt x="1063" y="186"/>
                    </a:lnTo>
                    <a:lnTo>
                      <a:pt x="1074" y="187"/>
                    </a:lnTo>
                    <a:lnTo>
                      <a:pt x="1077" y="187"/>
                    </a:lnTo>
                    <a:lnTo>
                      <a:pt x="1082" y="185"/>
                    </a:lnTo>
                    <a:lnTo>
                      <a:pt x="1083" y="183"/>
                    </a:lnTo>
                    <a:lnTo>
                      <a:pt x="1085" y="183"/>
                    </a:lnTo>
                    <a:lnTo>
                      <a:pt x="1093" y="186"/>
                    </a:lnTo>
                    <a:lnTo>
                      <a:pt x="1103" y="196"/>
                    </a:lnTo>
                    <a:lnTo>
                      <a:pt x="1110" y="198"/>
                    </a:lnTo>
                    <a:lnTo>
                      <a:pt x="1112" y="205"/>
                    </a:lnTo>
                    <a:lnTo>
                      <a:pt x="1115" y="207"/>
                    </a:lnTo>
                    <a:lnTo>
                      <a:pt x="1122" y="210"/>
                    </a:lnTo>
                    <a:lnTo>
                      <a:pt x="1127" y="211"/>
                    </a:lnTo>
                    <a:lnTo>
                      <a:pt x="1132" y="213"/>
                    </a:lnTo>
                    <a:lnTo>
                      <a:pt x="1134" y="217"/>
                    </a:lnTo>
                    <a:lnTo>
                      <a:pt x="1135" y="226"/>
                    </a:lnTo>
                    <a:lnTo>
                      <a:pt x="1138" y="235"/>
                    </a:lnTo>
                    <a:lnTo>
                      <a:pt x="1140" y="242"/>
                    </a:lnTo>
                    <a:lnTo>
                      <a:pt x="1146" y="246"/>
                    </a:lnTo>
                    <a:lnTo>
                      <a:pt x="1147" y="246"/>
                    </a:lnTo>
                    <a:lnTo>
                      <a:pt x="1148" y="247"/>
                    </a:lnTo>
                    <a:lnTo>
                      <a:pt x="1149" y="250"/>
                    </a:lnTo>
                    <a:lnTo>
                      <a:pt x="1153" y="254"/>
                    </a:lnTo>
                    <a:lnTo>
                      <a:pt x="1156" y="255"/>
                    </a:lnTo>
                    <a:lnTo>
                      <a:pt x="1158" y="255"/>
                    </a:lnTo>
                    <a:lnTo>
                      <a:pt x="1166" y="252"/>
                    </a:lnTo>
                    <a:lnTo>
                      <a:pt x="1173" y="246"/>
                    </a:lnTo>
                    <a:lnTo>
                      <a:pt x="1179" y="240"/>
                    </a:lnTo>
                    <a:lnTo>
                      <a:pt x="1182" y="234"/>
                    </a:lnTo>
                    <a:lnTo>
                      <a:pt x="1183" y="230"/>
                    </a:lnTo>
                    <a:lnTo>
                      <a:pt x="1184" y="227"/>
                    </a:lnTo>
                    <a:lnTo>
                      <a:pt x="1187" y="225"/>
                    </a:lnTo>
                    <a:lnTo>
                      <a:pt x="1189" y="224"/>
                    </a:lnTo>
                    <a:lnTo>
                      <a:pt x="1191" y="222"/>
                    </a:lnTo>
                    <a:lnTo>
                      <a:pt x="1193" y="225"/>
                    </a:lnTo>
                    <a:lnTo>
                      <a:pt x="1196" y="226"/>
                    </a:lnTo>
                    <a:lnTo>
                      <a:pt x="1197" y="227"/>
                    </a:lnTo>
                    <a:lnTo>
                      <a:pt x="1198" y="227"/>
                    </a:lnTo>
                    <a:lnTo>
                      <a:pt x="1202" y="235"/>
                    </a:lnTo>
                    <a:lnTo>
                      <a:pt x="1207" y="240"/>
                    </a:lnTo>
                    <a:lnTo>
                      <a:pt x="1212" y="244"/>
                    </a:lnTo>
                    <a:lnTo>
                      <a:pt x="1212" y="256"/>
                    </a:lnTo>
                    <a:lnTo>
                      <a:pt x="1215" y="260"/>
                    </a:lnTo>
                    <a:lnTo>
                      <a:pt x="1217" y="263"/>
                    </a:lnTo>
                    <a:lnTo>
                      <a:pt x="1221" y="265"/>
                    </a:lnTo>
                    <a:lnTo>
                      <a:pt x="1226" y="268"/>
                    </a:lnTo>
                    <a:lnTo>
                      <a:pt x="1226" y="270"/>
                    </a:lnTo>
                    <a:lnTo>
                      <a:pt x="1228" y="275"/>
                    </a:lnTo>
                    <a:lnTo>
                      <a:pt x="1228" y="279"/>
                    </a:lnTo>
                    <a:lnTo>
                      <a:pt x="1227" y="281"/>
                    </a:lnTo>
                    <a:lnTo>
                      <a:pt x="1225" y="284"/>
                    </a:lnTo>
                    <a:lnTo>
                      <a:pt x="1222" y="285"/>
                    </a:lnTo>
                    <a:lnTo>
                      <a:pt x="1227" y="290"/>
                    </a:lnTo>
                    <a:lnTo>
                      <a:pt x="1235" y="294"/>
                    </a:lnTo>
                    <a:lnTo>
                      <a:pt x="1242" y="295"/>
                    </a:lnTo>
                    <a:lnTo>
                      <a:pt x="1242" y="296"/>
                    </a:lnTo>
                    <a:lnTo>
                      <a:pt x="1245" y="304"/>
                    </a:lnTo>
                    <a:lnTo>
                      <a:pt x="1250" y="309"/>
                    </a:lnTo>
                    <a:lnTo>
                      <a:pt x="1257" y="313"/>
                    </a:lnTo>
                    <a:lnTo>
                      <a:pt x="1265" y="314"/>
                    </a:lnTo>
                    <a:lnTo>
                      <a:pt x="1272" y="314"/>
                    </a:lnTo>
                    <a:lnTo>
                      <a:pt x="1272" y="315"/>
                    </a:lnTo>
                    <a:lnTo>
                      <a:pt x="1273" y="315"/>
                    </a:lnTo>
                    <a:lnTo>
                      <a:pt x="1276" y="317"/>
                    </a:lnTo>
                    <a:lnTo>
                      <a:pt x="1276" y="318"/>
                    </a:lnTo>
                    <a:lnTo>
                      <a:pt x="1271" y="323"/>
                    </a:lnTo>
                    <a:lnTo>
                      <a:pt x="1261" y="328"/>
                    </a:lnTo>
                    <a:lnTo>
                      <a:pt x="1251" y="330"/>
                    </a:lnTo>
                    <a:lnTo>
                      <a:pt x="1242" y="334"/>
                    </a:lnTo>
                    <a:lnTo>
                      <a:pt x="1243" y="334"/>
                    </a:lnTo>
                    <a:lnTo>
                      <a:pt x="1246" y="335"/>
                    </a:lnTo>
                    <a:lnTo>
                      <a:pt x="1247" y="335"/>
                    </a:lnTo>
                    <a:lnTo>
                      <a:pt x="1256" y="334"/>
                    </a:lnTo>
                    <a:lnTo>
                      <a:pt x="1276" y="327"/>
                    </a:lnTo>
                    <a:lnTo>
                      <a:pt x="1285" y="323"/>
                    </a:lnTo>
                    <a:lnTo>
                      <a:pt x="1285" y="328"/>
                    </a:lnTo>
                    <a:lnTo>
                      <a:pt x="1287" y="330"/>
                    </a:lnTo>
                    <a:lnTo>
                      <a:pt x="1287" y="334"/>
                    </a:lnTo>
                    <a:lnTo>
                      <a:pt x="1289" y="334"/>
                    </a:lnTo>
                    <a:lnTo>
                      <a:pt x="1292" y="340"/>
                    </a:lnTo>
                    <a:lnTo>
                      <a:pt x="1294" y="346"/>
                    </a:lnTo>
                    <a:lnTo>
                      <a:pt x="1295" y="354"/>
                    </a:lnTo>
                    <a:lnTo>
                      <a:pt x="1292" y="359"/>
                    </a:lnTo>
                    <a:lnTo>
                      <a:pt x="1286" y="364"/>
                    </a:lnTo>
                    <a:lnTo>
                      <a:pt x="1277" y="367"/>
                    </a:lnTo>
                    <a:lnTo>
                      <a:pt x="1262" y="372"/>
                    </a:lnTo>
                    <a:lnTo>
                      <a:pt x="1257" y="376"/>
                    </a:lnTo>
                    <a:lnTo>
                      <a:pt x="1248" y="385"/>
                    </a:lnTo>
                    <a:lnTo>
                      <a:pt x="1238" y="387"/>
                    </a:lnTo>
                    <a:lnTo>
                      <a:pt x="1227" y="387"/>
                    </a:lnTo>
                    <a:lnTo>
                      <a:pt x="1213" y="386"/>
                    </a:lnTo>
                    <a:lnTo>
                      <a:pt x="1203" y="386"/>
                    </a:lnTo>
                    <a:lnTo>
                      <a:pt x="1193" y="385"/>
                    </a:lnTo>
                    <a:lnTo>
                      <a:pt x="1184" y="385"/>
                    </a:lnTo>
                    <a:lnTo>
                      <a:pt x="1173" y="387"/>
                    </a:lnTo>
                    <a:lnTo>
                      <a:pt x="1168" y="390"/>
                    </a:lnTo>
                    <a:lnTo>
                      <a:pt x="1167" y="391"/>
                    </a:lnTo>
                    <a:lnTo>
                      <a:pt x="1167" y="395"/>
                    </a:lnTo>
                    <a:lnTo>
                      <a:pt x="1166" y="397"/>
                    </a:lnTo>
                    <a:lnTo>
                      <a:pt x="1163" y="400"/>
                    </a:lnTo>
                    <a:lnTo>
                      <a:pt x="1157" y="405"/>
                    </a:lnTo>
                    <a:lnTo>
                      <a:pt x="1151" y="407"/>
                    </a:lnTo>
                    <a:lnTo>
                      <a:pt x="1146" y="410"/>
                    </a:lnTo>
                    <a:lnTo>
                      <a:pt x="1140" y="416"/>
                    </a:lnTo>
                    <a:lnTo>
                      <a:pt x="1149" y="413"/>
                    </a:lnTo>
                    <a:lnTo>
                      <a:pt x="1157" y="408"/>
                    </a:lnTo>
                    <a:lnTo>
                      <a:pt x="1167" y="403"/>
                    </a:lnTo>
                    <a:lnTo>
                      <a:pt x="1178" y="401"/>
                    </a:lnTo>
                    <a:lnTo>
                      <a:pt x="1192" y="401"/>
                    </a:lnTo>
                    <a:lnTo>
                      <a:pt x="1197" y="403"/>
                    </a:lnTo>
                    <a:lnTo>
                      <a:pt x="1199" y="407"/>
                    </a:lnTo>
                    <a:lnTo>
                      <a:pt x="1199" y="410"/>
                    </a:lnTo>
                    <a:lnTo>
                      <a:pt x="1194" y="415"/>
                    </a:lnTo>
                    <a:lnTo>
                      <a:pt x="1184" y="420"/>
                    </a:lnTo>
                    <a:lnTo>
                      <a:pt x="1183" y="421"/>
                    </a:lnTo>
                    <a:lnTo>
                      <a:pt x="1187" y="421"/>
                    </a:lnTo>
                    <a:lnTo>
                      <a:pt x="1191" y="422"/>
                    </a:lnTo>
                    <a:lnTo>
                      <a:pt x="1193" y="422"/>
                    </a:lnTo>
                    <a:lnTo>
                      <a:pt x="1189" y="430"/>
                    </a:lnTo>
                    <a:lnTo>
                      <a:pt x="1189" y="432"/>
                    </a:lnTo>
                    <a:lnTo>
                      <a:pt x="1192" y="440"/>
                    </a:lnTo>
                    <a:lnTo>
                      <a:pt x="1199" y="446"/>
                    </a:lnTo>
                    <a:lnTo>
                      <a:pt x="1209" y="451"/>
                    </a:lnTo>
                    <a:lnTo>
                      <a:pt x="1220" y="454"/>
                    </a:lnTo>
                    <a:lnTo>
                      <a:pt x="1226" y="454"/>
                    </a:lnTo>
                    <a:lnTo>
                      <a:pt x="1228" y="455"/>
                    </a:lnTo>
                    <a:lnTo>
                      <a:pt x="1230" y="455"/>
                    </a:lnTo>
                    <a:lnTo>
                      <a:pt x="1232" y="457"/>
                    </a:lnTo>
                    <a:lnTo>
                      <a:pt x="1232" y="459"/>
                    </a:lnTo>
                    <a:lnTo>
                      <a:pt x="1230" y="461"/>
                    </a:lnTo>
                    <a:lnTo>
                      <a:pt x="1222" y="465"/>
                    </a:lnTo>
                    <a:lnTo>
                      <a:pt x="1213" y="469"/>
                    </a:lnTo>
                    <a:lnTo>
                      <a:pt x="1198" y="474"/>
                    </a:lnTo>
                    <a:lnTo>
                      <a:pt x="1193" y="479"/>
                    </a:lnTo>
                    <a:lnTo>
                      <a:pt x="1189" y="481"/>
                    </a:lnTo>
                    <a:lnTo>
                      <a:pt x="1187" y="484"/>
                    </a:lnTo>
                    <a:lnTo>
                      <a:pt x="1184" y="485"/>
                    </a:lnTo>
                    <a:lnTo>
                      <a:pt x="1183" y="486"/>
                    </a:lnTo>
                    <a:lnTo>
                      <a:pt x="1182" y="485"/>
                    </a:lnTo>
                    <a:lnTo>
                      <a:pt x="1179" y="484"/>
                    </a:lnTo>
                    <a:lnTo>
                      <a:pt x="1178" y="481"/>
                    </a:lnTo>
                    <a:lnTo>
                      <a:pt x="1176" y="479"/>
                    </a:lnTo>
                    <a:lnTo>
                      <a:pt x="1176" y="476"/>
                    </a:lnTo>
                    <a:lnTo>
                      <a:pt x="1178" y="470"/>
                    </a:lnTo>
                    <a:lnTo>
                      <a:pt x="1183" y="465"/>
                    </a:lnTo>
                    <a:lnTo>
                      <a:pt x="1192" y="461"/>
                    </a:lnTo>
                    <a:lnTo>
                      <a:pt x="1199" y="460"/>
                    </a:lnTo>
                    <a:lnTo>
                      <a:pt x="1196" y="460"/>
                    </a:lnTo>
                    <a:lnTo>
                      <a:pt x="1193" y="457"/>
                    </a:lnTo>
                    <a:lnTo>
                      <a:pt x="1193" y="454"/>
                    </a:lnTo>
                    <a:lnTo>
                      <a:pt x="1191" y="454"/>
                    </a:lnTo>
                    <a:lnTo>
                      <a:pt x="1188" y="455"/>
                    </a:lnTo>
                    <a:lnTo>
                      <a:pt x="1187" y="457"/>
                    </a:lnTo>
                    <a:lnTo>
                      <a:pt x="1183" y="461"/>
                    </a:lnTo>
                    <a:lnTo>
                      <a:pt x="1181" y="462"/>
                    </a:lnTo>
                    <a:lnTo>
                      <a:pt x="1163" y="462"/>
                    </a:lnTo>
                    <a:lnTo>
                      <a:pt x="1163" y="465"/>
                    </a:lnTo>
                    <a:lnTo>
                      <a:pt x="1164" y="466"/>
                    </a:lnTo>
                    <a:lnTo>
                      <a:pt x="1164" y="468"/>
                    </a:lnTo>
                    <a:lnTo>
                      <a:pt x="1166" y="468"/>
                    </a:lnTo>
                    <a:lnTo>
                      <a:pt x="1163" y="471"/>
                    </a:lnTo>
                    <a:lnTo>
                      <a:pt x="1159" y="473"/>
                    </a:lnTo>
                    <a:lnTo>
                      <a:pt x="1156" y="475"/>
                    </a:lnTo>
                    <a:lnTo>
                      <a:pt x="1149" y="475"/>
                    </a:lnTo>
                    <a:lnTo>
                      <a:pt x="1148" y="474"/>
                    </a:lnTo>
                    <a:lnTo>
                      <a:pt x="1144" y="474"/>
                    </a:lnTo>
                    <a:lnTo>
                      <a:pt x="1143" y="475"/>
                    </a:lnTo>
                    <a:lnTo>
                      <a:pt x="1130" y="485"/>
                    </a:lnTo>
                    <a:lnTo>
                      <a:pt x="1125" y="491"/>
                    </a:lnTo>
                    <a:lnTo>
                      <a:pt x="1123" y="501"/>
                    </a:lnTo>
                    <a:lnTo>
                      <a:pt x="1123" y="503"/>
                    </a:lnTo>
                    <a:lnTo>
                      <a:pt x="1124" y="505"/>
                    </a:lnTo>
                    <a:lnTo>
                      <a:pt x="1124" y="509"/>
                    </a:lnTo>
                    <a:lnTo>
                      <a:pt x="1128" y="513"/>
                    </a:lnTo>
                    <a:lnTo>
                      <a:pt x="1129" y="513"/>
                    </a:lnTo>
                    <a:lnTo>
                      <a:pt x="1133" y="509"/>
                    </a:lnTo>
                    <a:lnTo>
                      <a:pt x="1133" y="513"/>
                    </a:lnTo>
                    <a:lnTo>
                      <a:pt x="1129" y="514"/>
                    </a:lnTo>
                    <a:lnTo>
                      <a:pt x="1119" y="514"/>
                    </a:lnTo>
                    <a:lnTo>
                      <a:pt x="1110" y="518"/>
                    </a:lnTo>
                    <a:lnTo>
                      <a:pt x="1099" y="519"/>
                    </a:lnTo>
                    <a:lnTo>
                      <a:pt x="1089" y="523"/>
                    </a:lnTo>
                    <a:lnTo>
                      <a:pt x="1095" y="523"/>
                    </a:lnTo>
                    <a:lnTo>
                      <a:pt x="1098" y="522"/>
                    </a:lnTo>
                    <a:lnTo>
                      <a:pt x="1100" y="522"/>
                    </a:lnTo>
                    <a:lnTo>
                      <a:pt x="1103" y="523"/>
                    </a:lnTo>
                    <a:lnTo>
                      <a:pt x="1098" y="524"/>
                    </a:lnTo>
                    <a:lnTo>
                      <a:pt x="1084" y="524"/>
                    </a:lnTo>
                    <a:lnTo>
                      <a:pt x="1082" y="527"/>
                    </a:lnTo>
                    <a:lnTo>
                      <a:pt x="1082" y="528"/>
                    </a:lnTo>
                    <a:lnTo>
                      <a:pt x="1083" y="530"/>
                    </a:lnTo>
                    <a:lnTo>
                      <a:pt x="1085" y="532"/>
                    </a:lnTo>
                    <a:lnTo>
                      <a:pt x="1085" y="534"/>
                    </a:lnTo>
                    <a:lnTo>
                      <a:pt x="1084" y="537"/>
                    </a:lnTo>
                    <a:lnTo>
                      <a:pt x="1082" y="540"/>
                    </a:lnTo>
                    <a:lnTo>
                      <a:pt x="1079" y="543"/>
                    </a:lnTo>
                    <a:lnTo>
                      <a:pt x="1078" y="547"/>
                    </a:lnTo>
                    <a:lnTo>
                      <a:pt x="1075" y="548"/>
                    </a:lnTo>
                    <a:lnTo>
                      <a:pt x="1074" y="549"/>
                    </a:lnTo>
                    <a:lnTo>
                      <a:pt x="1073" y="549"/>
                    </a:lnTo>
                    <a:lnTo>
                      <a:pt x="1073" y="548"/>
                    </a:lnTo>
                    <a:lnTo>
                      <a:pt x="1071" y="547"/>
                    </a:lnTo>
                    <a:lnTo>
                      <a:pt x="1069" y="548"/>
                    </a:lnTo>
                    <a:lnTo>
                      <a:pt x="1070" y="551"/>
                    </a:lnTo>
                    <a:lnTo>
                      <a:pt x="1071" y="552"/>
                    </a:lnTo>
                    <a:lnTo>
                      <a:pt x="1073" y="554"/>
                    </a:lnTo>
                    <a:lnTo>
                      <a:pt x="1073" y="557"/>
                    </a:lnTo>
                    <a:lnTo>
                      <a:pt x="1070" y="562"/>
                    </a:lnTo>
                    <a:lnTo>
                      <a:pt x="1069" y="566"/>
                    </a:lnTo>
                    <a:lnTo>
                      <a:pt x="1066" y="571"/>
                    </a:lnTo>
                    <a:lnTo>
                      <a:pt x="1064" y="573"/>
                    </a:lnTo>
                    <a:lnTo>
                      <a:pt x="1063" y="573"/>
                    </a:lnTo>
                    <a:lnTo>
                      <a:pt x="1063" y="572"/>
                    </a:lnTo>
                    <a:lnTo>
                      <a:pt x="1061" y="571"/>
                    </a:lnTo>
                    <a:lnTo>
                      <a:pt x="1061" y="563"/>
                    </a:lnTo>
                    <a:lnTo>
                      <a:pt x="1059" y="558"/>
                    </a:lnTo>
                    <a:lnTo>
                      <a:pt x="1058" y="554"/>
                    </a:lnTo>
                    <a:lnTo>
                      <a:pt x="1058" y="552"/>
                    </a:lnTo>
                    <a:lnTo>
                      <a:pt x="1056" y="554"/>
                    </a:lnTo>
                    <a:lnTo>
                      <a:pt x="1056" y="561"/>
                    </a:lnTo>
                    <a:lnTo>
                      <a:pt x="1058" y="563"/>
                    </a:lnTo>
                    <a:lnTo>
                      <a:pt x="1058" y="566"/>
                    </a:lnTo>
                    <a:lnTo>
                      <a:pt x="1059" y="569"/>
                    </a:lnTo>
                    <a:lnTo>
                      <a:pt x="1059" y="573"/>
                    </a:lnTo>
                    <a:lnTo>
                      <a:pt x="1058" y="574"/>
                    </a:lnTo>
                    <a:lnTo>
                      <a:pt x="1058" y="577"/>
                    </a:lnTo>
                    <a:lnTo>
                      <a:pt x="1059" y="578"/>
                    </a:lnTo>
                    <a:lnTo>
                      <a:pt x="1061" y="578"/>
                    </a:lnTo>
                    <a:lnTo>
                      <a:pt x="1061" y="585"/>
                    </a:lnTo>
                    <a:lnTo>
                      <a:pt x="1060" y="586"/>
                    </a:lnTo>
                    <a:lnTo>
                      <a:pt x="1058" y="587"/>
                    </a:lnTo>
                    <a:lnTo>
                      <a:pt x="1056" y="587"/>
                    </a:lnTo>
                    <a:lnTo>
                      <a:pt x="1058" y="590"/>
                    </a:lnTo>
                    <a:lnTo>
                      <a:pt x="1060" y="591"/>
                    </a:lnTo>
                    <a:lnTo>
                      <a:pt x="1063" y="591"/>
                    </a:lnTo>
                    <a:lnTo>
                      <a:pt x="1061" y="593"/>
                    </a:lnTo>
                    <a:lnTo>
                      <a:pt x="1060" y="595"/>
                    </a:lnTo>
                    <a:lnTo>
                      <a:pt x="1056" y="595"/>
                    </a:lnTo>
                    <a:lnTo>
                      <a:pt x="1056" y="598"/>
                    </a:lnTo>
                    <a:lnTo>
                      <a:pt x="1060" y="601"/>
                    </a:lnTo>
                    <a:lnTo>
                      <a:pt x="1058" y="603"/>
                    </a:lnTo>
                    <a:lnTo>
                      <a:pt x="1056" y="606"/>
                    </a:lnTo>
                    <a:lnTo>
                      <a:pt x="1053" y="606"/>
                    </a:lnTo>
                    <a:lnTo>
                      <a:pt x="1050" y="607"/>
                    </a:lnTo>
                    <a:lnTo>
                      <a:pt x="1048" y="610"/>
                    </a:lnTo>
                    <a:lnTo>
                      <a:pt x="1045" y="610"/>
                    </a:lnTo>
                    <a:lnTo>
                      <a:pt x="1043" y="611"/>
                    </a:lnTo>
                    <a:lnTo>
                      <a:pt x="1041" y="612"/>
                    </a:lnTo>
                    <a:lnTo>
                      <a:pt x="1040" y="615"/>
                    </a:lnTo>
                    <a:lnTo>
                      <a:pt x="1039" y="616"/>
                    </a:lnTo>
                    <a:lnTo>
                      <a:pt x="1040" y="616"/>
                    </a:lnTo>
                    <a:lnTo>
                      <a:pt x="1030" y="621"/>
                    </a:lnTo>
                    <a:lnTo>
                      <a:pt x="1020" y="627"/>
                    </a:lnTo>
                    <a:lnTo>
                      <a:pt x="1011" y="634"/>
                    </a:lnTo>
                    <a:lnTo>
                      <a:pt x="1004" y="641"/>
                    </a:lnTo>
                    <a:lnTo>
                      <a:pt x="999" y="651"/>
                    </a:lnTo>
                    <a:lnTo>
                      <a:pt x="996" y="665"/>
                    </a:lnTo>
                    <a:lnTo>
                      <a:pt x="997" y="673"/>
                    </a:lnTo>
                    <a:lnTo>
                      <a:pt x="1001" y="680"/>
                    </a:lnTo>
                    <a:lnTo>
                      <a:pt x="1006" y="686"/>
                    </a:lnTo>
                    <a:lnTo>
                      <a:pt x="1007" y="695"/>
                    </a:lnTo>
                    <a:lnTo>
                      <a:pt x="1007" y="696"/>
                    </a:lnTo>
                    <a:lnTo>
                      <a:pt x="1010" y="704"/>
                    </a:lnTo>
                    <a:lnTo>
                      <a:pt x="1013" y="708"/>
                    </a:lnTo>
                    <a:lnTo>
                      <a:pt x="1013" y="720"/>
                    </a:lnTo>
                    <a:lnTo>
                      <a:pt x="1011" y="724"/>
                    </a:lnTo>
                    <a:lnTo>
                      <a:pt x="1009" y="727"/>
                    </a:lnTo>
                    <a:lnTo>
                      <a:pt x="1007" y="729"/>
                    </a:lnTo>
                    <a:lnTo>
                      <a:pt x="1001" y="729"/>
                    </a:lnTo>
                    <a:lnTo>
                      <a:pt x="999" y="728"/>
                    </a:lnTo>
                    <a:lnTo>
                      <a:pt x="997" y="725"/>
                    </a:lnTo>
                    <a:lnTo>
                      <a:pt x="997" y="723"/>
                    </a:lnTo>
                    <a:lnTo>
                      <a:pt x="996" y="722"/>
                    </a:lnTo>
                    <a:lnTo>
                      <a:pt x="996" y="719"/>
                    </a:lnTo>
                    <a:lnTo>
                      <a:pt x="994" y="715"/>
                    </a:lnTo>
                    <a:lnTo>
                      <a:pt x="990" y="713"/>
                    </a:lnTo>
                    <a:lnTo>
                      <a:pt x="985" y="708"/>
                    </a:lnTo>
                    <a:lnTo>
                      <a:pt x="981" y="696"/>
                    </a:lnTo>
                    <a:lnTo>
                      <a:pt x="980" y="689"/>
                    </a:lnTo>
                    <a:lnTo>
                      <a:pt x="979" y="680"/>
                    </a:lnTo>
                    <a:lnTo>
                      <a:pt x="976" y="674"/>
                    </a:lnTo>
                    <a:lnTo>
                      <a:pt x="971" y="669"/>
                    </a:lnTo>
                    <a:lnTo>
                      <a:pt x="964" y="666"/>
                    </a:lnTo>
                    <a:lnTo>
                      <a:pt x="961" y="666"/>
                    </a:lnTo>
                    <a:lnTo>
                      <a:pt x="960" y="668"/>
                    </a:lnTo>
                    <a:lnTo>
                      <a:pt x="959" y="670"/>
                    </a:lnTo>
                    <a:lnTo>
                      <a:pt x="957" y="671"/>
                    </a:lnTo>
                    <a:lnTo>
                      <a:pt x="955" y="671"/>
                    </a:lnTo>
                    <a:lnTo>
                      <a:pt x="950" y="670"/>
                    </a:lnTo>
                    <a:lnTo>
                      <a:pt x="945" y="666"/>
                    </a:lnTo>
                    <a:lnTo>
                      <a:pt x="940" y="664"/>
                    </a:lnTo>
                    <a:lnTo>
                      <a:pt x="933" y="662"/>
                    </a:lnTo>
                    <a:lnTo>
                      <a:pt x="930" y="662"/>
                    </a:lnTo>
                    <a:lnTo>
                      <a:pt x="928" y="664"/>
                    </a:lnTo>
                    <a:lnTo>
                      <a:pt x="926" y="665"/>
                    </a:lnTo>
                    <a:lnTo>
                      <a:pt x="925" y="666"/>
                    </a:lnTo>
                    <a:lnTo>
                      <a:pt x="923" y="666"/>
                    </a:lnTo>
                    <a:lnTo>
                      <a:pt x="921" y="664"/>
                    </a:lnTo>
                    <a:lnTo>
                      <a:pt x="921" y="662"/>
                    </a:lnTo>
                    <a:lnTo>
                      <a:pt x="910" y="664"/>
                    </a:lnTo>
                    <a:lnTo>
                      <a:pt x="898" y="666"/>
                    </a:lnTo>
                    <a:lnTo>
                      <a:pt x="901" y="668"/>
                    </a:lnTo>
                    <a:lnTo>
                      <a:pt x="903" y="668"/>
                    </a:lnTo>
                    <a:lnTo>
                      <a:pt x="905" y="666"/>
                    </a:lnTo>
                    <a:lnTo>
                      <a:pt x="902" y="671"/>
                    </a:lnTo>
                    <a:lnTo>
                      <a:pt x="902" y="676"/>
                    </a:lnTo>
                    <a:lnTo>
                      <a:pt x="905" y="679"/>
                    </a:lnTo>
                    <a:lnTo>
                      <a:pt x="896" y="680"/>
                    </a:lnTo>
                    <a:lnTo>
                      <a:pt x="888" y="676"/>
                    </a:lnTo>
                    <a:lnTo>
                      <a:pt x="882" y="673"/>
                    </a:lnTo>
                    <a:lnTo>
                      <a:pt x="876" y="670"/>
                    </a:lnTo>
                    <a:lnTo>
                      <a:pt x="875" y="670"/>
                    </a:lnTo>
                    <a:lnTo>
                      <a:pt x="872" y="671"/>
                    </a:lnTo>
                    <a:lnTo>
                      <a:pt x="871" y="674"/>
                    </a:lnTo>
                    <a:lnTo>
                      <a:pt x="867" y="674"/>
                    </a:lnTo>
                    <a:lnTo>
                      <a:pt x="864" y="673"/>
                    </a:lnTo>
                    <a:lnTo>
                      <a:pt x="863" y="671"/>
                    </a:lnTo>
                    <a:lnTo>
                      <a:pt x="861" y="670"/>
                    </a:lnTo>
                    <a:lnTo>
                      <a:pt x="858" y="670"/>
                    </a:lnTo>
                    <a:lnTo>
                      <a:pt x="851" y="671"/>
                    </a:lnTo>
                    <a:lnTo>
                      <a:pt x="844" y="675"/>
                    </a:lnTo>
                    <a:lnTo>
                      <a:pt x="839" y="680"/>
                    </a:lnTo>
                    <a:lnTo>
                      <a:pt x="836" y="685"/>
                    </a:lnTo>
                    <a:lnTo>
                      <a:pt x="833" y="686"/>
                    </a:lnTo>
                    <a:lnTo>
                      <a:pt x="824" y="686"/>
                    </a:lnTo>
                    <a:lnTo>
                      <a:pt x="817" y="693"/>
                    </a:lnTo>
                    <a:lnTo>
                      <a:pt x="812" y="701"/>
                    </a:lnTo>
                    <a:lnTo>
                      <a:pt x="811" y="713"/>
                    </a:lnTo>
                    <a:lnTo>
                      <a:pt x="811" y="714"/>
                    </a:lnTo>
                    <a:lnTo>
                      <a:pt x="813" y="717"/>
                    </a:lnTo>
                    <a:lnTo>
                      <a:pt x="813" y="718"/>
                    </a:lnTo>
                    <a:lnTo>
                      <a:pt x="812" y="718"/>
                    </a:lnTo>
                    <a:lnTo>
                      <a:pt x="813" y="722"/>
                    </a:lnTo>
                    <a:lnTo>
                      <a:pt x="813" y="729"/>
                    </a:lnTo>
                    <a:lnTo>
                      <a:pt x="812" y="733"/>
                    </a:lnTo>
                    <a:lnTo>
                      <a:pt x="811" y="738"/>
                    </a:lnTo>
                    <a:lnTo>
                      <a:pt x="809" y="742"/>
                    </a:lnTo>
                    <a:lnTo>
                      <a:pt x="809" y="767"/>
                    </a:lnTo>
                    <a:lnTo>
                      <a:pt x="811" y="768"/>
                    </a:lnTo>
                    <a:lnTo>
                      <a:pt x="812" y="771"/>
                    </a:lnTo>
                    <a:lnTo>
                      <a:pt x="813" y="772"/>
                    </a:lnTo>
                    <a:lnTo>
                      <a:pt x="813" y="779"/>
                    </a:lnTo>
                    <a:lnTo>
                      <a:pt x="816" y="784"/>
                    </a:lnTo>
                    <a:lnTo>
                      <a:pt x="818" y="788"/>
                    </a:lnTo>
                    <a:lnTo>
                      <a:pt x="823" y="793"/>
                    </a:lnTo>
                    <a:lnTo>
                      <a:pt x="826" y="797"/>
                    </a:lnTo>
                    <a:lnTo>
                      <a:pt x="831" y="802"/>
                    </a:lnTo>
                    <a:lnTo>
                      <a:pt x="832" y="806"/>
                    </a:lnTo>
                    <a:lnTo>
                      <a:pt x="834" y="807"/>
                    </a:lnTo>
                    <a:lnTo>
                      <a:pt x="838" y="810"/>
                    </a:lnTo>
                    <a:lnTo>
                      <a:pt x="842" y="811"/>
                    </a:lnTo>
                    <a:lnTo>
                      <a:pt x="844" y="812"/>
                    </a:lnTo>
                    <a:lnTo>
                      <a:pt x="846" y="813"/>
                    </a:lnTo>
                    <a:lnTo>
                      <a:pt x="847" y="816"/>
                    </a:lnTo>
                    <a:lnTo>
                      <a:pt x="848" y="816"/>
                    </a:lnTo>
                    <a:lnTo>
                      <a:pt x="871" y="811"/>
                    </a:lnTo>
                    <a:lnTo>
                      <a:pt x="873" y="811"/>
                    </a:lnTo>
                    <a:lnTo>
                      <a:pt x="876" y="812"/>
                    </a:lnTo>
                    <a:lnTo>
                      <a:pt x="877" y="813"/>
                    </a:lnTo>
                    <a:lnTo>
                      <a:pt x="881" y="813"/>
                    </a:lnTo>
                    <a:lnTo>
                      <a:pt x="882" y="811"/>
                    </a:lnTo>
                    <a:lnTo>
                      <a:pt x="883" y="810"/>
                    </a:lnTo>
                    <a:lnTo>
                      <a:pt x="883" y="807"/>
                    </a:lnTo>
                    <a:lnTo>
                      <a:pt x="885" y="806"/>
                    </a:lnTo>
                    <a:lnTo>
                      <a:pt x="886" y="803"/>
                    </a:lnTo>
                    <a:lnTo>
                      <a:pt x="888" y="800"/>
                    </a:lnTo>
                    <a:lnTo>
                      <a:pt x="891" y="797"/>
                    </a:lnTo>
                    <a:lnTo>
                      <a:pt x="896" y="782"/>
                    </a:lnTo>
                    <a:lnTo>
                      <a:pt x="901" y="778"/>
                    </a:lnTo>
                    <a:lnTo>
                      <a:pt x="908" y="776"/>
                    </a:lnTo>
                    <a:lnTo>
                      <a:pt x="917" y="774"/>
                    </a:lnTo>
                    <a:lnTo>
                      <a:pt x="923" y="774"/>
                    </a:lnTo>
                    <a:lnTo>
                      <a:pt x="925" y="776"/>
                    </a:lnTo>
                    <a:lnTo>
                      <a:pt x="935" y="776"/>
                    </a:lnTo>
                    <a:lnTo>
                      <a:pt x="935" y="779"/>
                    </a:lnTo>
                    <a:lnTo>
                      <a:pt x="932" y="786"/>
                    </a:lnTo>
                    <a:lnTo>
                      <a:pt x="927" y="801"/>
                    </a:lnTo>
                    <a:lnTo>
                      <a:pt x="927" y="805"/>
                    </a:lnTo>
                    <a:lnTo>
                      <a:pt x="926" y="808"/>
                    </a:lnTo>
                    <a:lnTo>
                      <a:pt x="925" y="811"/>
                    </a:lnTo>
                    <a:lnTo>
                      <a:pt x="923" y="815"/>
                    </a:lnTo>
                    <a:lnTo>
                      <a:pt x="923" y="811"/>
                    </a:lnTo>
                    <a:lnTo>
                      <a:pt x="920" y="811"/>
                    </a:lnTo>
                    <a:lnTo>
                      <a:pt x="920" y="834"/>
                    </a:lnTo>
                    <a:lnTo>
                      <a:pt x="917" y="835"/>
                    </a:lnTo>
                    <a:lnTo>
                      <a:pt x="916" y="836"/>
                    </a:lnTo>
                    <a:lnTo>
                      <a:pt x="913" y="837"/>
                    </a:lnTo>
                    <a:lnTo>
                      <a:pt x="912" y="839"/>
                    </a:lnTo>
                    <a:lnTo>
                      <a:pt x="912" y="842"/>
                    </a:lnTo>
                    <a:lnTo>
                      <a:pt x="913" y="844"/>
                    </a:lnTo>
                    <a:lnTo>
                      <a:pt x="916" y="845"/>
                    </a:lnTo>
                    <a:lnTo>
                      <a:pt x="936" y="845"/>
                    </a:lnTo>
                    <a:lnTo>
                      <a:pt x="956" y="844"/>
                    </a:lnTo>
                    <a:lnTo>
                      <a:pt x="961" y="844"/>
                    </a:lnTo>
                    <a:lnTo>
                      <a:pt x="964" y="845"/>
                    </a:lnTo>
                    <a:lnTo>
                      <a:pt x="967" y="847"/>
                    </a:lnTo>
                    <a:lnTo>
                      <a:pt x="975" y="851"/>
                    </a:lnTo>
                    <a:lnTo>
                      <a:pt x="975" y="869"/>
                    </a:lnTo>
                    <a:lnTo>
                      <a:pt x="974" y="873"/>
                    </a:lnTo>
                    <a:lnTo>
                      <a:pt x="972" y="875"/>
                    </a:lnTo>
                    <a:lnTo>
                      <a:pt x="972" y="900"/>
                    </a:lnTo>
                    <a:lnTo>
                      <a:pt x="975" y="908"/>
                    </a:lnTo>
                    <a:lnTo>
                      <a:pt x="977" y="910"/>
                    </a:lnTo>
                    <a:lnTo>
                      <a:pt x="981" y="913"/>
                    </a:lnTo>
                    <a:lnTo>
                      <a:pt x="984" y="914"/>
                    </a:lnTo>
                    <a:lnTo>
                      <a:pt x="987" y="917"/>
                    </a:lnTo>
                    <a:lnTo>
                      <a:pt x="990" y="918"/>
                    </a:lnTo>
                    <a:lnTo>
                      <a:pt x="992" y="923"/>
                    </a:lnTo>
                    <a:lnTo>
                      <a:pt x="996" y="927"/>
                    </a:lnTo>
                    <a:lnTo>
                      <a:pt x="999" y="927"/>
                    </a:lnTo>
                    <a:lnTo>
                      <a:pt x="1006" y="925"/>
                    </a:lnTo>
                    <a:lnTo>
                      <a:pt x="1013" y="923"/>
                    </a:lnTo>
                    <a:lnTo>
                      <a:pt x="1019" y="919"/>
                    </a:lnTo>
                    <a:lnTo>
                      <a:pt x="1025" y="918"/>
                    </a:lnTo>
                    <a:lnTo>
                      <a:pt x="1033" y="919"/>
                    </a:lnTo>
                    <a:lnTo>
                      <a:pt x="1038" y="923"/>
                    </a:lnTo>
                    <a:lnTo>
                      <a:pt x="1043" y="928"/>
                    </a:lnTo>
                    <a:lnTo>
                      <a:pt x="1048" y="932"/>
                    </a:lnTo>
                    <a:lnTo>
                      <a:pt x="1046" y="932"/>
                    </a:lnTo>
                    <a:lnTo>
                      <a:pt x="1045" y="934"/>
                    </a:lnTo>
                    <a:lnTo>
                      <a:pt x="1039" y="940"/>
                    </a:lnTo>
                    <a:lnTo>
                      <a:pt x="1036" y="940"/>
                    </a:lnTo>
                    <a:lnTo>
                      <a:pt x="1035" y="939"/>
                    </a:lnTo>
                    <a:lnTo>
                      <a:pt x="1033" y="939"/>
                    </a:lnTo>
                    <a:lnTo>
                      <a:pt x="1033" y="937"/>
                    </a:lnTo>
                    <a:lnTo>
                      <a:pt x="1035" y="934"/>
                    </a:lnTo>
                    <a:lnTo>
                      <a:pt x="1033" y="933"/>
                    </a:lnTo>
                    <a:lnTo>
                      <a:pt x="1029" y="929"/>
                    </a:lnTo>
                    <a:lnTo>
                      <a:pt x="1028" y="927"/>
                    </a:lnTo>
                    <a:lnTo>
                      <a:pt x="1024" y="927"/>
                    </a:lnTo>
                    <a:lnTo>
                      <a:pt x="1021" y="928"/>
                    </a:lnTo>
                    <a:lnTo>
                      <a:pt x="1019" y="930"/>
                    </a:lnTo>
                    <a:lnTo>
                      <a:pt x="1016" y="932"/>
                    </a:lnTo>
                    <a:lnTo>
                      <a:pt x="1011" y="937"/>
                    </a:lnTo>
                    <a:lnTo>
                      <a:pt x="1011" y="938"/>
                    </a:lnTo>
                    <a:lnTo>
                      <a:pt x="1014" y="940"/>
                    </a:lnTo>
                    <a:lnTo>
                      <a:pt x="1011" y="945"/>
                    </a:lnTo>
                    <a:lnTo>
                      <a:pt x="1010" y="947"/>
                    </a:lnTo>
                    <a:lnTo>
                      <a:pt x="1007" y="947"/>
                    </a:lnTo>
                    <a:lnTo>
                      <a:pt x="1004" y="945"/>
                    </a:lnTo>
                    <a:lnTo>
                      <a:pt x="1001" y="944"/>
                    </a:lnTo>
                    <a:lnTo>
                      <a:pt x="999" y="940"/>
                    </a:lnTo>
                    <a:lnTo>
                      <a:pt x="994" y="935"/>
                    </a:lnTo>
                    <a:lnTo>
                      <a:pt x="991" y="934"/>
                    </a:lnTo>
                    <a:lnTo>
                      <a:pt x="986" y="934"/>
                    </a:lnTo>
                    <a:lnTo>
                      <a:pt x="985" y="935"/>
                    </a:lnTo>
                    <a:lnTo>
                      <a:pt x="982" y="935"/>
                    </a:lnTo>
                    <a:lnTo>
                      <a:pt x="980" y="933"/>
                    </a:lnTo>
                    <a:lnTo>
                      <a:pt x="975" y="930"/>
                    </a:lnTo>
                    <a:lnTo>
                      <a:pt x="974" y="928"/>
                    </a:lnTo>
                    <a:lnTo>
                      <a:pt x="974" y="927"/>
                    </a:lnTo>
                    <a:lnTo>
                      <a:pt x="972" y="924"/>
                    </a:lnTo>
                    <a:lnTo>
                      <a:pt x="967" y="919"/>
                    </a:lnTo>
                    <a:lnTo>
                      <a:pt x="965" y="918"/>
                    </a:lnTo>
                    <a:lnTo>
                      <a:pt x="962" y="915"/>
                    </a:lnTo>
                    <a:lnTo>
                      <a:pt x="957" y="913"/>
                    </a:lnTo>
                    <a:lnTo>
                      <a:pt x="956" y="914"/>
                    </a:lnTo>
                    <a:lnTo>
                      <a:pt x="956" y="917"/>
                    </a:lnTo>
                    <a:lnTo>
                      <a:pt x="954" y="917"/>
                    </a:lnTo>
                    <a:lnTo>
                      <a:pt x="951" y="914"/>
                    </a:lnTo>
                    <a:lnTo>
                      <a:pt x="950" y="912"/>
                    </a:lnTo>
                    <a:lnTo>
                      <a:pt x="950" y="904"/>
                    </a:lnTo>
                    <a:lnTo>
                      <a:pt x="946" y="896"/>
                    </a:lnTo>
                    <a:lnTo>
                      <a:pt x="937" y="888"/>
                    </a:lnTo>
                    <a:lnTo>
                      <a:pt x="931" y="883"/>
                    </a:lnTo>
                    <a:lnTo>
                      <a:pt x="927" y="874"/>
                    </a:lnTo>
                    <a:lnTo>
                      <a:pt x="923" y="874"/>
                    </a:lnTo>
                    <a:lnTo>
                      <a:pt x="921" y="875"/>
                    </a:lnTo>
                    <a:lnTo>
                      <a:pt x="920" y="876"/>
                    </a:lnTo>
                    <a:lnTo>
                      <a:pt x="913" y="876"/>
                    </a:lnTo>
                    <a:lnTo>
                      <a:pt x="910" y="874"/>
                    </a:lnTo>
                    <a:lnTo>
                      <a:pt x="907" y="873"/>
                    </a:lnTo>
                    <a:lnTo>
                      <a:pt x="903" y="870"/>
                    </a:lnTo>
                    <a:lnTo>
                      <a:pt x="901" y="869"/>
                    </a:lnTo>
                    <a:lnTo>
                      <a:pt x="893" y="866"/>
                    </a:lnTo>
                    <a:lnTo>
                      <a:pt x="887" y="866"/>
                    </a:lnTo>
                    <a:lnTo>
                      <a:pt x="880" y="864"/>
                    </a:lnTo>
                    <a:lnTo>
                      <a:pt x="871" y="859"/>
                    </a:lnTo>
                    <a:lnTo>
                      <a:pt x="866" y="852"/>
                    </a:lnTo>
                    <a:lnTo>
                      <a:pt x="861" y="847"/>
                    </a:lnTo>
                    <a:lnTo>
                      <a:pt x="853" y="842"/>
                    </a:lnTo>
                    <a:lnTo>
                      <a:pt x="851" y="842"/>
                    </a:lnTo>
                    <a:lnTo>
                      <a:pt x="846" y="840"/>
                    </a:lnTo>
                    <a:lnTo>
                      <a:pt x="839" y="840"/>
                    </a:lnTo>
                    <a:lnTo>
                      <a:pt x="837" y="842"/>
                    </a:lnTo>
                    <a:lnTo>
                      <a:pt x="834" y="844"/>
                    </a:lnTo>
                    <a:lnTo>
                      <a:pt x="831" y="847"/>
                    </a:lnTo>
                    <a:lnTo>
                      <a:pt x="824" y="847"/>
                    </a:lnTo>
                    <a:lnTo>
                      <a:pt x="822" y="846"/>
                    </a:lnTo>
                    <a:lnTo>
                      <a:pt x="819" y="844"/>
                    </a:lnTo>
                    <a:lnTo>
                      <a:pt x="809" y="844"/>
                    </a:lnTo>
                    <a:lnTo>
                      <a:pt x="804" y="842"/>
                    </a:lnTo>
                    <a:lnTo>
                      <a:pt x="798" y="839"/>
                    </a:lnTo>
                    <a:lnTo>
                      <a:pt x="792" y="834"/>
                    </a:lnTo>
                    <a:lnTo>
                      <a:pt x="787" y="831"/>
                    </a:lnTo>
                    <a:lnTo>
                      <a:pt x="780" y="831"/>
                    </a:lnTo>
                    <a:lnTo>
                      <a:pt x="778" y="830"/>
                    </a:lnTo>
                    <a:lnTo>
                      <a:pt x="775" y="830"/>
                    </a:lnTo>
                    <a:lnTo>
                      <a:pt x="772" y="829"/>
                    </a:lnTo>
                    <a:lnTo>
                      <a:pt x="769" y="827"/>
                    </a:lnTo>
                    <a:lnTo>
                      <a:pt x="768" y="825"/>
                    </a:lnTo>
                    <a:lnTo>
                      <a:pt x="765" y="822"/>
                    </a:lnTo>
                    <a:lnTo>
                      <a:pt x="758" y="820"/>
                    </a:lnTo>
                    <a:lnTo>
                      <a:pt x="755" y="820"/>
                    </a:lnTo>
                    <a:lnTo>
                      <a:pt x="753" y="818"/>
                    </a:lnTo>
                    <a:lnTo>
                      <a:pt x="749" y="817"/>
                    </a:lnTo>
                    <a:lnTo>
                      <a:pt x="744" y="815"/>
                    </a:lnTo>
                    <a:lnTo>
                      <a:pt x="742" y="812"/>
                    </a:lnTo>
                    <a:lnTo>
                      <a:pt x="738" y="810"/>
                    </a:lnTo>
                    <a:lnTo>
                      <a:pt x="733" y="808"/>
                    </a:lnTo>
                    <a:lnTo>
                      <a:pt x="729" y="806"/>
                    </a:lnTo>
                    <a:lnTo>
                      <a:pt x="726" y="803"/>
                    </a:lnTo>
                    <a:lnTo>
                      <a:pt x="725" y="801"/>
                    </a:lnTo>
                    <a:lnTo>
                      <a:pt x="720" y="798"/>
                    </a:lnTo>
                    <a:lnTo>
                      <a:pt x="719" y="796"/>
                    </a:lnTo>
                    <a:lnTo>
                      <a:pt x="719" y="791"/>
                    </a:lnTo>
                    <a:lnTo>
                      <a:pt x="720" y="788"/>
                    </a:lnTo>
                    <a:lnTo>
                      <a:pt x="724" y="784"/>
                    </a:lnTo>
                    <a:lnTo>
                      <a:pt x="724" y="778"/>
                    </a:lnTo>
                    <a:lnTo>
                      <a:pt x="723" y="777"/>
                    </a:lnTo>
                    <a:lnTo>
                      <a:pt x="721" y="774"/>
                    </a:lnTo>
                    <a:lnTo>
                      <a:pt x="719" y="772"/>
                    </a:lnTo>
                    <a:lnTo>
                      <a:pt x="713" y="758"/>
                    </a:lnTo>
                    <a:lnTo>
                      <a:pt x="703" y="747"/>
                    </a:lnTo>
                    <a:lnTo>
                      <a:pt x="691" y="737"/>
                    </a:lnTo>
                    <a:lnTo>
                      <a:pt x="684" y="732"/>
                    </a:lnTo>
                    <a:lnTo>
                      <a:pt x="681" y="729"/>
                    </a:lnTo>
                    <a:lnTo>
                      <a:pt x="678" y="727"/>
                    </a:lnTo>
                    <a:lnTo>
                      <a:pt x="676" y="724"/>
                    </a:lnTo>
                    <a:lnTo>
                      <a:pt x="675" y="723"/>
                    </a:lnTo>
                    <a:lnTo>
                      <a:pt x="675" y="715"/>
                    </a:lnTo>
                    <a:lnTo>
                      <a:pt x="674" y="713"/>
                    </a:lnTo>
                    <a:lnTo>
                      <a:pt x="671" y="710"/>
                    </a:lnTo>
                    <a:lnTo>
                      <a:pt x="669" y="709"/>
                    </a:lnTo>
                    <a:lnTo>
                      <a:pt x="665" y="707"/>
                    </a:lnTo>
                    <a:lnTo>
                      <a:pt x="662" y="705"/>
                    </a:lnTo>
                    <a:lnTo>
                      <a:pt x="661" y="703"/>
                    </a:lnTo>
                    <a:lnTo>
                      <a:pt x="659" y="700"/>
                    </a:lnTo>
                    <a:lnTo>
                      <a:pt x="659" y="696"/>
                    </a:lnTo>
                    <a:lnTo>
                      <a:pt x="654" y="696"/>
                    </a:lnTo>
                    <a:lnTo>
                      <a:pt x="640" y="683"/>
                    </a:lnTo>
                    <a:lnTo>
                      <a:pt x="637" y="678"/>
                    </a:lnTo>
                    <a:lnTo>
                      <a:pt x="636" y="674"/>
                    </a:lnTo>
                    <a:lnTo>
                      <a:pt x="632" y="666"/>
                    </a:lnTo>
                    <a:lnTo>
                      <a:pt x="630" y="659"/>
                    </a:lnTo>
                    <a:lnTo>
                      <a:pt x="630" y="656"/>
                    </a:lnTo>
                    <a:lnTo>
                      <a:pt x="629" y="654"/>
                    </a:lnTo>
                    <a:lnTo>
                      <a:pt x="619" y="651"/>
                    </a:lnTo>
                    <a:lnTo>
                      <a:pt x="614" y="649"/>
                    </a:lnTo>
                    <a:lnTo>
                      <a:pt x="610" y="646"/>
                    </a:lnTo>
                    <a:lnTo>
                      <a:pt x="609" y="647"/>
                    </a:lnTo>
                    <a:lnTo>
                      <a:pt x="609" y="651"/>
                    </a:lnTo>
                    <a:lnTo>
                      <a:pt x="610" y="659"/>
                    </a:lnTo>
                    <a:lnTo>
                      <a:pt x="612" y="665"/>
                    </a:lnTo>
                    <a:lnTo>
                      <a:pt x="617" y="675"/>
                    </a:lnTo>
                    <a:lnTo>
                      <a:pt x="620" y="678"/>
                    </a:lnTo>
                    <a:lnTo>
                      <a:pt x="622" y="679"/>
                    </a:lnTo>
                    <a:lnTo>
                      <a:pt x="626" y="680"/>
                    </a:lnTo>
                    <a:lnTo>
                      <a:pt x="629" y="683"/>
                    </a:lnTo>
                    <a:lnTo>
                      <a:pt x="634" y="690"/>
                    </a:lnTo>
                    <a:lnTo>
                      <a:pt x="635" y="694"/>
                    </a:lnTo>
                    <a:lnTo>
                      <a:pt x="636" y="699"/>
                    </a:lnTo>
                    <a:lnTo>
                      <a:pt x="641" y="708"/>
                    </a:lnTo>
                    <a:lnTo>
                      <a:pt x="646" y="714"/>
                    </a:lnTo>
                    <a:lnTo>
                      <a:pt x="650" y="722"/>
                    </a:lnTo>
                    <a:lnTo>
                      <a:pt x="654" y="732"/>
                    </a:lnTo>
                    <a:lnTo>
                      <a:pt x="657" y="740"/>
                    </a:lnTo>
                    <a:lnTo>
                      <a:pt x="664" y="747"/>
                    </a:lnTo>
                    <a:lnTo>
                      <a:pt x="665" y="745"/>
                    </a:lnTo>
                    <a:lnTo>
                      <a:pt x="666" y="747"/>
                    </a:lnTo>
                    <a:lnTo>
                      <a:pt x="669" y="748"/>
                    </a:lnTo>
                    <a:lnTo>
                      <a:pt x="670" y="749"/>
                    </a:lnTo>
                    <a:lnTo>
                      <a:pt x="671" y="752"/>
                    </a:lnTo>
                    <a:lnTo>
                      <a:pt x="671" y="756"/>
                    </a:lnTo>
                    <a:lnTo>
                      <a:pt x="670" y="757"/>
                    </a:lnTo>
                    <a:lnTo>
                      <a:pt x="670" y="759"/>
                    </a:lnTo>
                    <a:lnTo>
                      <a:pt x="669" y="759"/>
                    </a:lnTo>
                    <a:lnTo>
                      <a:pt x="666" y="757"/>
                    </a:lnTo>
                    <a:lnTo>
                      <a:pt x="664" y="756"/>
                    </a:lnTo>
                    <a:lnTo>
                      <a:pt x="662" y="753"/>
                    </a:lnTo>
                    <a:lnTo>
                      <a:pt x="662" y="752"/>
                    </a:lnTo>
                    <a:lnTo>
                      <a:pt x="659" y="751"/>
                    </a:lnTo>
                    <a:lnTo>
                      <a:pt x="656" y="749"/>
                    </a:lnTo>
                    <a:lnTo>
                      <a:pt x="654" y="747"/>
                    </a:lnTo>
                    <a:lnTo>
                      <a:pt x="651" y="743"/>
                    </a:lnTo>
                    <a:lnTo>
                      <a:pt x="649" y="740"/>
                    </a:lnTo>
                    <a:lnTo>
                      <a:pt x="646" y="739"/>
                    </a:lnTo>
                    <a:lnTo>
                      <a:pt x="642" y="735"/>
                    </a:lnTo>
                    <a:lnTo>
                      <a:pt x="642" y="724"/>
                    </a:lnTo>
                    <a:lnTo>
                      <a:pt x="639" y="722"/>
                    </a:lnTo>
                    <a:lnTo>
                      <a:pt x="634" y="714"/>
                    </a:lnTo>
                    <a:lnTo>
                      <a:pt x="630" y="712"/>
                    </a:lnTo>
                    <a:lnTo>
                      <a:pt x="627" y="709"/>
                    </a:lnTo>
                    <a:lnTo>
                      <a:pt x="624" y="708"/>
                    </a:lnTo>
                    <a:lnTo>
                      <a:pt x="621" y="705"/>
                    </a:lnTo>
                    <a:lnTo>
                      <a:pt x="617" y="704"/>
                    </a:lnTo>
                    <a:lnTo>
                      <a:pt x="615" y="703"/>
                    </a:lnTo>
                    <a:lnTo>
                      <a:pt x="612" y="700"/>
                    </a:lnTo>
                    <a:lnTo>
                      <a:pt x="620" y="700"/>
                    </a:lnTo>
                    <a:lnTo>
                      <a:pt x="621" y="699"/>
                    </a:lnTo>
                    <a:lnTo>
                      <a:pt x="620" y="698"/>
                    </a:lnTo>
                    <a:lnTo>
                      <a:pt x="610" y="685"/>
                    </a:lnTo>
                    <a:lnTo>
                      <a:pt x="598" y="674"/>
                    </a:lnTo>
                    <a:lnTo>
                      <a:pt x="596" y="669"/>
                    </a:lnTo>
                    <a:lnTo>
                      <a:pt x="596" y="665"/>
                    </a:lnTo>
                    <a:lnTo>
                      <a:pt x="595" y="661"/>
                    </a:lnTo>
                    <a:lnTo>
                      <a:pt x="595" y="659"/>
                    </a:lnTo>
                    <a:lnTo>
                      <a:pt x="593" y="656"/>
                    </a:lnTo>
                    <a:lnTo>
                      <a:pt x="588" y="649"/>
                    </a:lnTo>
                    <a:lnTo>
                      <a:pt x="587" y="646"/>
                    </a:lnTo>
                    <a:lnTo>
                      <a:pt x="585" y="642"/>
                    </a:lnTo>
                    <a:lnTo>
                      <a:pt x="583" y="637"/>
                    </a:lnTo>
                    <a:lnTo>
                      <a:pt x="583" y="634"/>
                    </a:lnTo>
                    <a:lnTo>
                      <a:pt x="576" y="626"/>
                    </a:lnTo>
                    <a:lnTo>
                      <a:pt x="566" y="618"/>
                    </a:lnTo>
                    <a:lnTo>
                      <a:pt x="555" y="612"/>
                    </a:lnTo>
                    <a:lnTo>
                      <a:pt x="542" y="607"/>
                    </a:lnTo>
                    <a:lnTo>
                      <a:pt x="541" y="606"/>
                    </a:lnTo>
                    <a:lnTo>
                      <a:pt x="540" y="603"/>
                    </a:lnTo>
                    <a:lnTo>
                      <a:pt x="540" y="598"/>
                    </a:lnTo>
                    <a:lnTo>
                      <a:pt x="534" y="590"/>
                    </a:lnTo>
                    <a:lnTo>
                      <a:pt x="528" y="582"/>
                    </a:lnTo>
                    <a:lnTo>
                      <a:pt x="524" y="573"/>
                    </a:lnTo>
                    <a:lnTo>
                      <a:pt x="524" y="563"/>
                    </a:lnTo>
                    <a:lnTo>
                      <a:pt x="518" y="559"/>
                    </a:lnTo>
                    <a:lnTo>
                      <a:pt x="506" y="542"/>
                    </a:lnTo>
                    <a:lnTo>
                      <a:pt x="499" y="532"/>
                    </a:lnTo>
                    <a:lnTo>
                      <a:pt x="498" y="529"/>
                    </a:lnTo>
                    <a:lnTo>
                      <a:pt x="499" y="528"/>
                    </a:lnTo>
                    <a:lnTo>
                      <a:pt x="501" y="525"/>
                    </a:lnTo>
                    <a:lnTo>
                      <a:pt x="503" y="523"/>
                    </a:lnTo>
                    <a:lnTo>
                      <a:pt x="502" y="513"/>
                    </a:lnTo>
                    <a:lnTo>
                      <a:pt x="501" y="500"/>
                    </a:lnTo>
                    <a:lnTo>
                      <a:pt x="499" y="489"/>
                    </a:lnTo>
                    <a:lnTo>
                      <a:pt x="498" y="481"/>
                    </a:lnTo>
                    <a:lnTo>
                      <a:pt x="501" y="473"/>
                    </a:lnTo>
                    <a:lnTo>
                      <a:pt x="506" y="452"/>
                    </a:lnTo>
                    <a:lnTo>
                      <a:pt x="507" y="444"/>
                    </a:lnTo>
                    <a:lnTo>
                      <a:pt x="506" y="437"/>
                    </a:lnTo>
                    <a:lnTo>
                      <a:pt x="497" y="429"/>
                    </a:lnTo>
                    <a:lnTo>
                      <a:pt x="496" y="422"/>
                    </a:lnTo>
                    <a:lnTo>
                      <a:pt x="498" y="420"/>
                    </a:lnTo>
                    <a:lnTo>
                      <a:pt x="501" y="418"/>
                    </a:lnTo>
                    <a:lnTo>
                      <a:pt x="502" y="418"/>
                    </a:lnTo>
                    <a:lnTo>
                      <a:pt x="509" y="421"/>
                    </a:lnTo>
                    <a:lnTo>
                      <a:pt x="514" y="426"/>
                    </a:lnTo>
                    <a:lnTo>
                      <a:pt x="517" y="421"/>
                    </a:lnTo>
                    <a:lnTo>
                      <a:pt x="519" y="417"/>
                    </a:lnTo>
                    <a:lnTo>
                      <a:pt x="519" y="412"/>
                    </a:lnTo>
                    <a:lnTo>
                      <a:pt x="516" y="408"/>
                    </a:lnTo>
                    <a:lnTo>
                      <a:pt x="514" y="406"/>
                    </a:lnTo>
                    <a:lnTo>
                      <a:pt x="513" y="405"/>
                    </a:lnTo>
                    <a:lnTo>
                      <a:pt x="512" y="405"/>
                    </a:lnTo>
                    <a:lnTo>
                      <a:pt x="511" y="403"/>
                    </a:lnTo>
                    <a:lnTo>
                      <a:pt x="508" y="402"/>
                    </a:lnTo>
                    <a:lnTo>
                      <a:pt x="504" y="401"/>
                    </a:lnTo>
                    <a:lnTo>
                      <a:pt x="501" y="398"/>
                    </a:lnTo>
                    <a:lnTo>
                      <a:pt x="496" y="396"/>
                    </a:lnTo>
                    <a:lnTo>
                      <a:pt x="494" y="395"/>
                    </a:lnTo>
                    <a:lnTo>
                      <a:pt x="493" y="391"/>
                    </a:lnTo>
                    <a:lnTo>
                      <a:pt x="491" y="390"/>
                    </a:lnTo>
                    <a:lnTo>
                      <a:pt x="488" y="387"/>
                    </a:lnTo>
                    <a:lnTo>
                      <a:pt x="486" y="387"/>
                    </a:lnTo>
                    <a:lnTo>
                      <a:pt x="483" y="386"/>
                    </a:lnTo>
                    <a:lnTo>
                      <a:pt x="481" y="386"/>
                    </a:lnTo>
                    <a:lnTo>
                      <a:pt x="478" y="385"/>
                    </a:lnTo>
                    <a:lnTo>
                      <a:pt x="477" y="383"/>
                    </a:lnTo>
                    <a:lnTo>
                      <a:pt x="476" y="381"/>
                    </a:lnTo>
                    <a:lnTo>
                      <a:pt x="467" y="378"/>
                    </a:lnTo>
                    <a:lnTo>
                      <a:pt x="463" y="374"/>
                    </a:lnTo>
                    <a:lnTo>
                      <a:pt x="459" y="367"/>
                    </a:lnTo>
                    <a:lnTo>
                      <a:pt x="458" y="361"/>
                    </a:lnTo>
                    <a:lnTo>
                      <a:pt x="455" y="358"/>
                    </a:lnTo>
                    <a:lnTo>
                      <a:pt x="450" y="356"/>
                    </a:lnTo>
                    <a:lnTo>
                      <a:pt x="449" y="354"/>
                    </a:lnTo>
                    <a:lnTo>
                      <a:pt x="447" y="353"/>
                    </a:lnTo>
                    <a:lnTo>
                      <a:pt x="445" y="351"/>
                    </a:lnTo>
                    <a:lnTo>
                      <a:pt x="444" y="349"/>
                    </a:lnTo>
                    <a:lnTo>
                      <a:pt x="444" y="343"/>
                    </a:lnTo>
                    <a:lnTo>
                      <a:pt x="443" y="340"/>
                    </a:lnTo>
                    <a:lnTo>
                      <a:pt x="438" y="338"/>
                    </a:lnTo>
                    <a:lnTo>
                      <a:pt x="437" y="338"/>
                    </a:lnTo>
                    <a:lnTo>
                      <a:pt x="432" y="335"/>
                    </a:lnTo>
                    <a:lnTo>
                      <a:pt x="429" y="330"/>
                    </a:lnTo>
                    <a:lnTo>
                      <a:pt x="429" y="318"/>
                    </a:lnTo>
                    <a:lnTo>
                      <a:pt x="428" y="315"/>
                    </a:lnTo>
                    <a:lnTo>
                      <a:pt x="427" y="314"/>
                    </a:lnTo>
                    <a:lnTo>
                      <a:pt x="427" y="313"/>
                    </a:lnTo>
                    <a:lnTo>
                      <a:pt x="425" y="313"/>
                    </a:lnTo>
                    <a:lnTo>
                      <a:pt x="424" y="314"/>
                    </a:lnTo>
                    <a:lnTo>
                      <a:pt x="419" y="314"/>
                    </a:lnTo>
                    <a:lnTo>
                      <a:pt x="415" y="312"/>
                    </a:lnTo>
                    <a:lnTo>
                      <a:pt x="413" y="309"/>
                    </a:lnTo>
                    <a:lnTo>
                      <a:pt x="409" y="307"/>
                    </a:lnTo>
                    <a:lnTo>
                      <a:pt x="407" y="301"/>
                    </a:lnTo>
                    <a:lnTo>
                      <a:pt x="407" y="293"/>
                    </a:lnTo>
                    <a:lnTo>
                      <a:pt x="405" y="290"/>
                    </a:lnTo>
                    <a:lnTo>
                      <a:pt x="403" y="290"/>
                    </a:lnTo>
                    <a:lnTo>
                      <a:pt x="400" y="289"/>
                    </a:lnTo>
                    <a:lnTo>
                      <a:pt x="390" y="289"/>
                    </a:lnTo>
                    <a:lnTo>
                      <a:pt x="388" y="286"/>
                    </a:lnTo>
                    <a:lnTo>
                      <a:pt x="386" y="284"/>
                    </a:lnTo>
                    <a:lnTo>
                      <a:pt x="386" y="283"/>
                    </a:lnTo>
                    <a:lnTo>
                      <a:pt x="393" y="276"/>
                    </a:lnTo>
                    <a:lnTo>
                      <a:pt x="393" y="271"/>
                    </a:lnTo>
                    <a:lnTo>
                      <a:pt x="390" y="271"/>
                    </a:lnTo>
                    <a:lnTo>
                      <a:pt x="388" y="273"/>
                    </a:lnTo>
                    <a:lnTo>
                      <a:pt x="384" y="276"/>
                    </a:lnTo>
                    <a:lnTo>
                      <a:pt x="380" y="276"/>
                    </a:lnTo>
                    <a:lnTo>
                      <a:pt x="379" y="275"/>
                    </a:lnTo>
                    <a:lnTo>
                      <a:pt x="376" y="274"/>
                    </a:lnTo>
                    <a:lnTo>
                      <a:pt x="375" y="271"/>
                    </a:lnTo>
                    <a:lnTo>
                      <a:pt x="375" y="266"/>
                    </a:lnTo>
                    <a:lnTo>
                      <a:pt x="376" y="265"/>
                    </a:lnTo>
                    <a:lnTo>
                      <a:pt x="378" y="263"/>
                    </a:lnTo>
                    <a:lnTo>
                      <a:pt x="379" y="261"/>
                    </a:lnTo>
                    <a:lnTo>
                      <a:pt x="376" y="259"/>
                    </a:lnTo>
                    <a:lnTo>
                      <a:pt x="375" y="259"/>
                    </a:lnTo>
                    <a:lnTo>
                      <a:pt x="374" y="257"/>
                    </a:lnTo>
                    <a:lnTo>
                      <a:pt x="373" y="259"/>
                    </a:lnTo>
                    <a:lnTo>
                      <a:pt x="369" y="259"/>
                    </a:lnTo>
                    <a:lnTo>
                      <a:pt x="365" y="257"/>
                    </a:lnTo>
                    <a:lnTo>
                      <a:pt x="360" y="252"/>
                    </a:lnTo>
                    <a:lnTo>
                      <a:pt x="358" y="257"/>
                    </a:lnTo>
                    <a:lnTo>
                      <a:pt x="356" y="259"/>
                    </a:lnTo>
                    <a:lnTo>
                      <a:pt x="354" y="260"/>
                    </a:lnTo>
                    <a:lnTo>
                      <a:pt x="350" y="259"/>
                    </a:lnTo>
                    <a:lnTo>
                      <a:pt x="348" y="257"/>
                    </a:lnTo>
                    <a:lnTo>
                      <a:pt x="344" y="255"/>
                    </a:lnTo>
                    <a:lnTo>
                      <a:pt x="339" y="250"/>
                    </a:lnTo>
                    <a:lnTo>
                      <a:pt x="338" y="247"/>
                    </a:lnTo>
                    <a:lnTo>
                      <a:pt x="335" y="245"/>
                    </a:lnTo>
                    <a:lnTo>
                      <a:pt x="322" y="240"/>
                    </a:lnTo>
                    <a:lnTo>
                      <a:pt x="311" y="235"/>
                    </a:lnTo>
                    <a:lnTo>
                      <a:pt x="299" y="230"/>
                    </a:lnTo>
                    <a:lnTo>
                      <a:pt x="276" y="230"/>
                    </a:lnTo>
                    <a:lnTo>
                      <a:pt x="265" y="227"/>
                    </a:lnTo>
                    <a:lnTo>
                      <a:pt x="255" y="224"/>
                    </a:lnTo>
                    <a:lnTo>
                      <a:pt x="245" y="218"/>
                    </a:lnTo>
                    <a:lnTo>
                      <a:pt x="237" y="210"/>
                    </a:lnTo>
                    <a:lnTo>
                      <a:pt x="233" y="211"/>
                    </a:lnTo>
                    <a:lnTo>
                      <a:pt x="228" y="212"/>
                    </a:lnTo>
                    <a:lnTo>
                      <a:pt x="225" y="215"/>
                    </a:lnTo>
                    <a:lnTo>
                      <a:pt x="221" y="216"/>
                    </a:lnTo>
                    <a:lnTo>
                      <a:pt x="222" y="218"/>
                    </a:lnTo>
                    <a:lnTo>
                      <a:pt x="225" y="222"/>
                    </a:lnTo>
                    <a:lnTo>
                      <a:pt x="220" y="227"/>
                    </a:lnTo>
                    <a:lnTo>
                      <a:pt x="211" y="234"/>
                    </a:lnTo>
                    <a:lnTo>
                      <a:pt x="201" y="239"/>
                    </a:lnTo>
                    <a:lnTo>
                      <a:pt x="192" y="244"/>
                    </a:lnTo>
                    <a:lnTo>
                      <a:pt x="184" y="245"/>
                    </a:lnTo>
                    <a:lnTo>
                      <a:pt x="183" y="245"/>
                    </a:lnTo>
                    <a:lnTo>
                      <a:pt x="181" y="242"/>
                    </a:lnTo>
                    <a:lnTo>
                      <a:pt x="181" y="240"/>
                    </a:lnTo>
                    <a:lnTo>
                      <a:pt x="182" y="239"/>
                    </a:lnTo>
                    <a:lnTo>
                      <a:pt x="183" y="239"/>
                    </a:lnTo>
                    <a:lnTo>
                      <a:pt x="183" y="234"/>
                    </a:lnTo>
                    <a:lnTo>
                      <a:pt x="186" y="225"/>
                    </a:lnTo>
                    <a:lnTo>
                      <a:pt x="191" y="218"/>
                    </a:lnTo>
                    <a:lnTo>
                      <a:pt x="201" y="213"/>
                    </a:lnTo>
                    <a:lnTo>
                      <a:pt x="201" y="210"/>
                    </a:lnTo>
                    <a:lnTo>
                      <a:pt x="197" y="210"/>
                    </a:lnTo>
                    <a:lnTo>
                      <a:pt x="189" y="212"/>
                    </a:lnTo>
                    <a:lnTo>
                      <a:pt x="179" y="218"/>
                    </a:lnTo>
                    <a:lnTo>
                      <a:pt x="169" y="227"/>
                    </a:lnTo>
                    <a:lnTo>
                      <a:pt x="162" y="237"/>
                    </a:lnTo>
                    <a:lnTo>
                      <a:pt x="159" y="246"/>
                    </a:lnTo>
                    <a:lnTo>
                      <a:pt x="159" y="252"/>
                    </a:lnTo>
                    <a:lnTo>
                      <a:pt x="157" y="260"/>
                    </a:lnTo>
                    <a:lnTo>
                      <a:pt x="154" y="263"/>
                    </a:lnTo>
                    <a:lnTo>
                      <a:pt x="151" y="265"/>
                    </a:lnTo>
                    <a:lnTo>
                      <a:pt x="146" y="266"/>
                    </a:lnTo>
                    <a:lnTo>
                      <a:pt x="142" y="268"/>
                    </a:lnTo>
                    <a:lnTo>
                      <a:pt x="138" y="270"/>
                    </a:lnTo>
                    <a:lnTo>
                      <a:pt x="136" y="273"/>
                    </a:lnTo>
                    <a:lnTo>
                      <a:pt x="134" y="275"/>
                    </a:lnTo>
                    <a:lnTo>
                      <a:pt x="132" y="279"/>
                    </a:lnTo>
                    <a:lnTo>
                      <a:pt x="123" y="285"/>
                    </a:lnTo>
                    <a:lnTo>
                      <a:pt x="114" y="290"/>
                    </a:lnTo>
                    <a:lnTo>
                      <a:pt x="97" y="303"/>
                    </a:lnTo>
                    <a:lnTo>
                      <a:pt x="85" y="307"/>
                    </a:lnTo>
                    <a:lnTo>
                      <a:pt x="73" y="309"/>
                    </a:lnTo>
                    <a:lnTo>
                      <a:pt x="64" y="312"/>
                    </a:lnTo>
                    <a:lnTo>
                      <a:pt x="58" y="317"/>
                    </a:lnTo>
                    <a:lnTo>
                      <a:pt x="50" y="322"/>
                    </a:lnTo>
                    <a:lnTo>
                      <a:pt x="43" y="324"/>
                    </a:lnTo>
                    <a:lnTo>
                      <a:pt x="33" y="324"/>
                    </a:lnTo>
                    <a:lnTo>
                      <a:pt x="38" y="319"/>
                    </a:lnTo>
                    <a:lnTo>
                      <a:pt x="40" y="318"/>
                    </a:lnTo>
                    <a:lnTo>
                      <a:pt x="43" y="318"/>
                    </a:lnTo>
                    <a:lnTo>
                      <a:pt x="46" y="317"/>
                    </a:lnTo>
                    <a:lnTo>
                      <a:pt x="49" y="317"/>
                    </a:lnTo>
                    <a:lnTo>
                      <a:pt x="51" y="315"/>
                    </a:lnTo>
                    <a:lnTo>
                      <a:pt x="55" y="312"/>
                    </a:lnTo>
                    <a:lnTo>
                      <a:pt x="58" y="308"/>
                    </a:lnTo>
                    <a:lnTo>
                      <a:pt x="61" y="304"/>
                    </a:lnTo>
                    <a:lnTo>
                      <a:pt x="65" y="301"/>
                    </a:lnTo>
                    <a:lnTo>
                      <a:pt x="68" y="300"/>
                    </a:lnTo>
                    <a:lnTo>
                      <a:pt x="72" y="300"/>
                    </a:lnTo>
                    <a:lnTo>
                      <a:pt x="74" y="299"/>
                    </a:lnTo>
                    <a:lnTo>
                      <a:pt x="80" y="299"/>
                    </a:lnTo>
                    <a:lnTo>
                      <a:pt x="84" y="295"/>
                    </a:lnTo>
                    <a:lnTo>
                      <a:pt x="94" y="288"/>
                    </a:lnTo>
                    <a:lnTo>
                      <a:pt x="117" y="273"/>
                    </a:lnTo>
                    <a:lnTo>
                      <a:pt x="123" y="268"/>
                    </a:lnTo>
                    <a:lnTo>
                      <a:pt x="130" y="255"/>
                    </a:lnTo>
                    <a:lnTo>
                      <a:pt x="137" y="249"/>
                    </a:lnTo>
                    <a:lnTo>
                      <a:pt x="130" y="249"/>
                    </a:lnTo>
                    <a:lnTo>
                      <a:pt x="127" y="250"/>
                    </a:lnTo>
                    <a:lnTo>
                      <a:pt x="123" y="252"/>
                    </a:lnTo>
                    <a:lnTo>
                      <a:pt x="119" y="254"/>
                    </a:lnTo>
                    <a:lnTo>
                      <a:pt x="112" y="254"/>
                    </a:lnTo>
                    <a:lnTo>
                      <a:pt x="109" y="252"/>
                    </a:lnTo>
                    <a:lnTo>
                      <a:pt x="107" y="252"/>
                    </a:lnTo>
                    <a:lnTo>
                      <a:pt x="104" y="251"/>
                    </a:lnTo>
                    <a:lnTo>
                      <a:pt x="103" y="254"/>
                    </a:lnTo>
                    <a:lnTo>
                      <a:pt x="102" y="255"/>
                    </a:lnTo>
                    <a:lnTo>
                      <a:pt x="102" y="257"/>
                    </a:lnTo>
                    <a:lnTo>
                      <a:pt x="94" y="254"/>
                    </a:lnTo>
                    <a:lnTo>
                      <a:pt x="88" y="251"/>
                    </a:lnTo>
                    <a:lnTo>
                      <a:pt x="82" y="246"/>
                    </a:lnTo>
                    <a:lnTo>
                      <a:pt x="82" y="252"/>
                    </a:lnTo>
                    <a:lnTo>
                      <a:pt x="75" y="252"/>
                    </a:lnTo>
                    <a:lnTo>
                      <a:pt x="73" y="254"/>
                    </a:lnTo>
                    <a:lnTo>
                      <a:pt x="72" y="256"/>
                    </a:lnTo>
                    <a:lnTo>
                      <a:pt x="70" y="256"/>
                    </a:lnTo>
                    <a:lnTo>
                      <a:pt x="68" y="254"/>
                    </a:lnTo>
                    <a:lnTo>
                      <a:pt x="67" y="251"/>
                    </a:lnTo>
                    <a:lnTo>
                      <a:pt x="67" y="235"/>
                    </a:lnTo>
                    <a:lnTo>
                      <a:pt x="65" y="232"/>
                    </a:lnTo>
                    <a:lnTo>
                      <a:pt x="64" y="231"/>
                    </a:lnTo>
                    <a:lnTo>
                      <a:pt x="63" y="231"/>
                    </a:lnTo>
                    <a:lnTo>
                      <a:pt x="61" y="232"/>
                    </a:lnTo>
                    <a:lnTo>
                      <a:pt x="59" y="234"/>
                    </a:lnTo>
                    <a:lnTo>
                      <a:pt x="58" y="236"/>
                    </a:lnTo>
                    <a:lnTo>
                      <a:pt x="55" y="239"/>
                    </a:lnTo>
                    <a:lnTo>
                      <a:pt x="50" y="237"/>
                    </a:lnTo>
                    <a:lnTo>
                      <a:pt x="44" y="234"/>
                    </a:lnTo>
                    <a:lnTo>
                      <a:pt x="36" y="229"/>
                    </a:lnTo>
                    <a:lnTo>
                      <a:pt x="28" y="220"/>
                    </a:lnTo>
                    <a:lnTo>
                      <a:pt x="30" y="220"/>
                    </a:lnTo>
                    <a:lnTo>
                      <a:pt x="31" y="218"/>
                    </a:lnTo>
                    <a:lnTo>
                      <a:pt x="34" y="218"/>
                    </a:lnTo>
                    <a:lnTo>
                      <a:pt x="31" y="215"/>
                    </a:lnTo>
                    <a:lnTo>
                      <a:pt x="26" y="210"/>
                    </a:lnTo>
                    <a:lnTo>
                      <a:pt x="23" y="207"/>
                    </a:lnTo>
                    <a:lnTo>
                      <a:pt x="20" y="206"/>
                    </a:lnTo>
                    <a:lnTo>
                      <a:pt x="18" y="201"/>
                    </a:lnTo>
                    <a:lnTo>
                      <a:pt x="21" y="192"/>
                    </a:lnTo>
                    <a:lnTo>
                      <a:pt x="29" y="185"/>
                    </a:lnTo>
                    <a:lnTo>
                      <a:pt x="39" y="179"/>
                    </a:lnTo>
                    <a:lnTo>
                      <a:pt x="48" y="178"/>
                    </a:lnTo>
                    <a:lnTo>
                      <a:pt x="53" y="177"/>
                    </a:lnTo>
                    <a:lnTo>
                      <a:pt x="60" y="174"/>
                    </a:lnTo>
                    <a:lnTo>
                      <a:pt x="69" y="169"/>
                    </a:lnTo>
                    <a:lnTo>
                      <a:pt x="77" y="166"/>
                    </a:lnTo>
                    <a:lnTo>
                      <a:pt x="79" y="162"/>
                    </a:lnTo>
                    <a:lnTo>
                      <a:pt x="79" y="161"/>
                    </a:lnTo>
                    <a:lnTo>
                      <a:pt x="78" y="158"/>
                    </a:lnTo>
                    <a:lnTo>
                      <a:pt x="75" y="157"/>
                    </a:lnTo>
                    <a:lnTo>
                      <a:pt x="74" y="154"/>
                    </a:lnTo>
                    <a:lnTo>
                      <a:pt x="73" y="153"/>
                    </a:lnTo>
                    <a:lnTo>
                      <a:pt x="73" y="152"/>
                    </a:lnTo>
                    <a:lnTo>
                      <a:pt x="74" y="151"/>
                    </a:lnTo>
                    <a:lnTo>
                      <a:pt x="78" y="151"/>
                    </a:lnTo>
                    <a:lnTo>
                      <a:pt x="79" y="152"/>
                    </a:lnTo>
                    <a:lnTo>
                      <a:pt x="79" y="146"/>
                    </a:lnTo>
                    <a:lnTo>
                      <a:pt x="70" y="146"/>
                    </a:lnTo>
                    <a:lnTo>
                      <a:pt x="68" y="148"/>
                    </a:lnTo>
                    <a:lnTo>
                      <a:pt x="63" y="151"/>
                    </a:lnTo>
                    <a:lnTo>
                      <a:pt x="59" y="153"/>
                    </a:lnTo>
                    <a:lnTo>
                      <a:pt x="50" y="153"/>
                    </a:lnTo>
                    <a:lnTo>
                      <a:pt x="46" y="152"/>
                    </a:lnTo>
                    <a:lnTo>
                      <a:pt x="41" y="149"/>
                    </a:lnTo>
                    <a:lnTo>
                      <a:pt x="16" y="149"/>
                    </a:lnTo>
                    <a:lnTo>
                      <a:pt x="16" y="147"/>
                    </a:lnTo>
                    <a:lnTo>
                      <a:pt x="15" y="144"/>
                    </a:lnTo>
                    <a:lnTo>
                      <a:pt x="11" y="140"/>
                    </a:lnTo>
                    <a:lnTo>
                      <a:pt x="11" y="135"/>
                    </a:lnTo>
                    <a:lnTo>
                      <a:pt x="13" y="134"/>
                    </a:lnTo>
                    <a:lnTo>
                      <a:pt x="9" y="134"/>
                    </a:lnTo>
                    <a:lnTo>
                      <a:pt x="5" y="133"/>
                    </a:lnTo>
                    <a:lnTo>
                      <a:pt x="0" y="128"/>
                    </a:lnTo>
                    <a:lnTo>
                      <a:pt x="11" y="122"/>
                    </a:lnTo>
                    <a:lnTo>
                      <a:pt x="25" y="117"/>
                    </a:lnTo>
                    <a:lnTo>
                      <a:pt x="36" y="110"/>
                    </a:lnTo>
                    <a:lnTo>
                      <a:pt x="44" y="110"/>
                    </a:lnTo>
                    <a:lnTo>
                      <a:pt x="44" y="114"/>
                    </a:lnTo>
                    <a:lnTo>
                      <a:pt x="46" y="119"/>
                    </a:lnTo>
                    <a:lnTo>
                      <a:pt x="70" y="119"/>
                    </a:lnTo>
                    <a:lnTo>
                      <a:pt x="67" y="112"/>
                    </a:lnTo>
                    <a:lnTo>
                      <a:pt x="61" y="107"/>
                    </a:lnTo>
                    <a:lnTo>
                      <a:pt x="54" y="104"/>
                    </a:lnTo>
                    <a:lnTo>
                      <a:pt x="46" y="100"/>
                    </a:lnTo>
                    <a:lnTo>
                      <a:pt x="44" y="98"/>
                    </a:lnTo>
                    <a:lnTo>
                      <a:pt x="36" y="86"/>
                    </a:lnTo>
                    <a:lnTo>
                      <a:pt x="34" y="84"/>
                    </a:lnTo>
                    <a:lnTo>
                      <a:pt x="29" y="81"/>
                    </a:lnTo>
                    <a:lnTo>
                      <a:pt x="21" y="79"/>
                    </a:lnTo>
                    <a:lnTo>
                      <a:pt x="15" y="78"/>
                    </a:lnTo>
                    <a:lnTo>
                      <a:pt x="13" y="75"/>
                    </a:lnTo>
                    <a:lnTo>
                      <a:pt x="13" y="74"/>
                    </a:lnTo>
                    <a:lnTo>
                      <a:pt x="14" y="73"/>
                    </a:lnTo>
                    <a:lnTo>
                      <a:pt x="18" y="65"/>
                    </a:lnTo>
                    <a:lnTo>
                      <a:pt x="18" y="64"/>
                    </a:lnTo>
                    <a:lnTo>
                      <a:pt x="19" y="63"/>
                    </a:lnTo>
                    <a:lnTo>
                      <a:pt x="40" y="63"/>
                    </a:lnTo>
                    <a:lnTo>
                      <a:pt x="55" y="47"/>
                    </a:lnTo>
                    <a:lnTo>
                      <a:pt x="73" y="34"/>
                    </a:lnTo>
                    <a:lnTo>
                      <a:pt x="93" y="25"/>
                    </a:lnTo>
                    <a:lnTo>
                      <a:pt x="95" y="24"/>
                    </a:lnTo>
                    <a:lnTo>
                      <a:pt x="99" y="24"/>
                    </a:lnTo>
                    <a:lnTo>
                      <a:pt x="102" y="25"/>
                    </a:lnTo>
                    <a:lnTo>
                      <a:pt x="104" y="25"/>
                    </a:lnTo>
                    <a:lnTo>
                      <a:pt x="108" y="24"/>
                    </a:lnTo>
                    <a:lnTo>
                      <a:pt x="110" y="22"/>
                    </a:lnTo>
                    <a:lnTo>
                      <a:pt x="114" y="20"/>
                    </a:lnTo>
                    <a:lnTo>
                      <a:pt x="119" y="15"/>
                    </a:lnTo>
                    <a:lnTo>
                      <a:pt x="122" y="13"/>
                    </a:lnTo>
                    <a:lnTo>
                      <a:pt x="125" y="12"/>
                    </a:lnTo>
                    <a:lnTo>
                      <a:pt x="129" y="12"/>
                    </a:lnTo>
                    <a:lnTo>
                      <a:pt x="132" y="15"/>
                    </a:lnTo>
                    <a:lnTo>
                      <a:pt x="134" y="16"/>
                    </a:lnTo>
                    <a:lnTo>
                      <a:pt x="138" y="18"/>
                    </a:lnTo>
                    <a:lnTo>
                      <a:pt x="136" y="21"/>
                    </a:lnTo>
                    <a:lnTo>
                      <a:pt x="136" y="22"/>
                    </a:lnTo>
                    <a:lnTo>
                      <a:pt x="134" y="24"/>
                    </a:lnTo>
                    <a:lnTo>
                      <a:pt x="137" y="24"/>
                    </a:lnTo>
                    <a:lnTo>
                      <a:pt x="142" y="21"/>
                    </a:lnTo>
                    <a:lnTo>
                      <a:pt x="144" y="18"/>
                    </a:lnTo>
                    <a:lnTo>
                      <a:pt x="148" y="20"/>
                    </a:lnTo>
                    <a:lnTo>
                      <a:pt x="149" y="20"/>
                    </a:lnTo>
                    <a:lnTo>
                      <a:pt x="154" y="22"/>
                    </a:lnTo>
                    <a:lnTo>
                      <a:pt x="174" y="22"/>
                    </a:lnTo>
                    <a:lnTo>
                      <a:pt x="178" y="25"/>
                    </a:lnTo>
                    <a:lnTo>
                      <a:pt x="182" y="29"/>
                    </a:lnTo>
                    <a:lnTo>
                      <a:pt x="186" y="30"/>
                    </a:lnTo>
                    <a:lnTo>
                      <a:pt x="217" y="30"/>
                    </a:lnTo>
                    <a:lnTo>
                      <a:pt x="226" y="35"/>
                    </a:lnTo>
                    <a:lnTo>
                      <a:pt x="238" y="39"/>
                    </a:lnTo>
                    <a:lnTo>
                      <a:pt x="252" y="41"/>
                    </a:lnTo>
                    <a:lnTo>
                      <a:pt x="267" y="41"/>
                    </a:lnTo>
                    <a:lnTo>
                      <a:pt x="279" y="37"/>
                    </a:lnTo>
                    <a:lnTo>
                      <a:pt x="282" y="37"/>
                    </a:lnTo>
                    <a:lnTo>
                      <a:pt x="292" y="39"/>
                    </a:lnTo>
                    <a:lnTo>
                      <a:pt x="300" y="42"/>
                    </a:lnTo>
                    <a:lnTo>
                      <a:pt x="309" y="46"/>
                    </a:lnTo>
                    <a:lnTo>
                      <a:pt x="309" y="45"/>
                    </a:lnTo>
                    <a:lnTo>
                      <a:pt x="310" y="46"/>
                    </a:lnTo>
                    <a:lnTo>
                      <a:pt x="312" y="46"/>
                    </a:lnTo>
                    <a:lnTo>
                      <a:pt x="314" y="45"/>
                    </a:lnTo>
                    <a:lnTo>
                      <a:pt x="314" y="46"/>
                    </a:lnTo>
                    <a:lnTo>
                      <a:pt x="315" y="47"/>
                    </a:lnTo>
                    <a:lnTo>
                      <a:pt x="317" y="49"/>
                    </a:lnTo>
                    <a:lnTo>
                      <a:pt x="319" y="50"/>
                    </a:lnTo>
                    <a:lnTo>
                      <a:pt x="319" y="51"/>
                    </a:lnTo>
                    <a:lnTo>
                      <a:pt x="335" y="59"/>
                    </a:lnTo>
                    <a:lnTo>
                      <a:pt x="351" y="61"/>
                    </a:lnTo>
                    <a:lnTo>
                      <a:pt x="364" y="63"/>
                    </a:lnTo>
                    <a:lnTo>
                      <a:pt x="364" y="61"/>
                    </a:lnTo>
                    <a:lnTo>
                      <a:pt x="361" y="59"/>
                    </a:lnTo>
                    <a:lnTo>
                      <a:pt x="361" y="56"/>
                    </a:lnTo>
                    <a:lnTo>
                      <a:pt x="366" y="54"/>
                    </a:lnTo>
                    <a:lnTo>
                      <a:pt x="370" y="52"/>
                    </a:lnTo>
                    <a:lnTo>
                      <a:pt x="378" y="52"/>
                    </a:lnTo>
                    <a:lnTo>
                      <a:pt x="378" y="51"/>
                    </a:lnTo>
                    <a:lnTo>
                      <a:pt x="379" y="50"/>
                    </a:lnTo>
                    <a:lnTo>
                      <a:pt x="379" y="49"/>
                    </a:lnTo>
                    <a:lnTo>
                      <a:pt x="380" y="47"/>
                    </a:lnTo>
                    <a:lnTo>
                      <a:pt x="380" y="46"/>
                    </a:lnTo>
                    <a:lnTo>
                      <a:pt x="384" y="46"/>
                    </a:lnTo>
                    <a:lnTo>
                      <a:pt x="386" y="47"/>
                    </a:lnTo>
                    <a:lnTo>
                      <a:pt x="389" y="50"/>
                    </a:lnTo>
                    <a:lnTo>
                      <a:pt x="393" y="50"/>
                    </a:lnTo>
                    <a:lnTo>
                      <a:pt x="395" y="49"/>
                    </a:lnTo>
                    <a:lnTo>
                      <a:pt x="399" y="47"/>
                    </a:lnTo>
                    <a:lnTo>
                      <a:pt x="407" y="44"/>
                    </a:lnTo>
                    <a:lnTo>
                      <a:pt x="417" y="41"/>
                    </a:lnTo>
                    <a:lnTo>
                      <a:pt x="425" y="39"/>
                    </a:lnTo>
                    <a:lnTo>
                      <a:pt x="435" y="36"/>
                    </a:lnTo>
                    <a:lnTo>
                      <a:pt x="438" y="41"/>
                    </a:lnTo>
                    <a:lnTo>
                      <a:pt x="440" y="42"/>
                    </a:lnTo>
                    <a:lnTo>
                      <a:pt x="445" y="42"/>
                    </a:lnTo>
                    <a:lnTo>
                      <a:pt x="449" y="39"/>
                    </a:lnTo>
                    <a:lnTo>
                      <a:pt x="452" y="34"/>
                    </a:lnTo>
                    <a:lnTo>
                      <a:pt x="453" y="32"/>
                    </a:lnTo>
                    <a:lnTo>
                      <a:pt x="454" y="30"/>
                    </a:lnTo>
                    <a:lnTo>
                      <a:pt x="457" y="30"/>
                    </a:lnTo>
                    <a:lnTo>
                      <a:pt x="463" y="36"/>
                    </a:lnTo>
                    <a:lnTo>
                      <a:pt x="468" y="42"/>
                    </a:lnTo>
                    <a:lnTo>
                      <a:pt x="473" y="46"/>
                    </a:lnTo>
                    <a:lnTo>
                      <a:pt x="478" y="49"/>
                    </a:lnTo>
                    <a:lnTo>
                      <a:pt x="481" y="49"/>
                    </a:lnTo>
                    <a:lnTo>
                      <a:pt x="483" y="47"/>
                    </a:lnTo>
                    <a:lnTo>
                      <a:pt x="484" y="45"/>
                    </a:lnTo>
                    <a:lnTo>
                      <a:pt x="491" y="39"/>
                    </a:lnTo>
                    <a:lnTo>
                      <a:pt x="494" y="37"/>
                    </a:lnTo>
                    <a:lnTo>
                      <a:pt x="494" y="40"/>
                    </a:lnTo>
                    <a:lnTo>
                      <a:pt x="497" y="42"/>
                    </a:lnTo>
                    <a:lnTo>
                      <a:pt x="498" y="46"/>
                    </a:lnTo>
                    <a:lnTo>
                      <a:pt x="503" y="49"/>
                    </a:lnTo>
                    <a:lnTo>
                      <a:pt x="507" y="49"/>
                    </a:lnTo>
                    <a:lnTo>
                      <a:pt x="511" y="47"/>
                    </a:lnTo>
                    <a:lnTo>
                      <a:pt x="513" y="45"/>
                    </a:lnTo>
                    <a:lnTo>
                      <a:pt x="517" y="44"/>
                    </a:lnTo>
                    <a:lnTo>
                      <a:pt x="521" y="44"/>
                    </a:lnTo>
                    <a:lnTo>
                      <a:pt x="534" y="46"/>
                    </a:lnTo>
                    <a:lnTo>
                      <a:pt x="546" y="51"/>
                    </a:lnTo>
                    <a:lnTo>
                      <a:pt x="558" y="56"/>
                    </a:lnTo>
                    <a:lnTo>
                      <a:pt x="570" y="60"/>
                    </a:lnTo>
                    <a:lnTo>
                      <a:pt x="583" y="61"/>
                    </a:lnTo>
                    <a:lnTo>
                      <a:pt x="595" y="60"/>
                    </a:lnTo>
                    <a:lnTo>
                      <a:pt x="601" y="60"/>
                    </a:lnTo>
                    <a:lnTo>
                      <a:pt x="605" y="63"/>
                    </a:lnTo>
                    <a:lnTo>
                      <a:pt x="610" y="66"/>
                    </a:lnTo>
                    <a:lnTo>
                      <a:pt x="615" y="74"/>
                    </a:lnTo>
                    <a:lnTo>
                      <a:pt x="614" y="74"/>
                    </a:lnTo>
                    <a:lnTo>
                      <a:pt x="611" y="75"/>
                    </a:lnTo>
                    <a:lnTo>
                      <a:pt x="604" y="75"/>
                    </a:lnTo>
                    <a:lnTo>
                      <a:pt x="601" y="78"/>
                    </a:lnTo>
                    <a:lnTo>
                      <a:pt x="601" y="79"/>
                    </a:lnTo>
                    <a:lnTo>
                      <a:pt x="602" y="80"/>
                    </a:lnTo>
                    <a:lnTo>
                      <a:pt x="602" y="81"/>
                    </a:lnTo>
                    <a:lnTo>
                      <a:pt x="607" y="84"/>
                    </a:lnTo>
                    <a:lnTo>
                      <a:pt x="616" y="84"/>
                    </a:lnTo>
                    <a:lnTo>
                      <a:pt x="625" y="83"/>
                    </a:lnTo>
                    <a:lnTo>
                      <a:pt x="631" y="81"/>
                    </a:lnTo>
                    <a:lnTo>
                      <a:pt x="639" y="80"/>
                    </a:lnTo>
                    <a:lnTo>
                      <a:pt x="665" y="80"/>
                    </a:lnTo>
                    <a:lnTo>
                      <a:pt x="671" y="84"/>
                    </a:lnTo>
                    <a:lnTo>
                      <a:pt x="674" y="85"/>
                    </a:lnTo>
                    <a:lnTo>
                      <a:pt x="676" y="88"/>
                    </a:lnTo>
                    <a:lnTo>
                      <a:pt x="678" y="90"/>
                    </a:lnTo>
                    <a:lnTo>
                      <a:pt x="680" y="93"/>
                    </a:lnTo>
                    <a:lnTo>
                      <a:pt x="683" y="94"/>
                    </a:lnTo>
                    <a:lnTo>
                      <a:pt x="685" y="96"/>
                    </a:lnTo>
                    <a:lnTo>
                      <a:pt x="689" y="96"/>
                    </a:lnTo>
                    <a:lnTo>
                      <a:pt x="688" y="95"/>
                    </a:lnTo>
                    <a:lnTo>
                      <a:pt x="688" y="93"/>
                    </a:lnTo>
                    <a:lnTo>
                      <a:pt x="686" y="90"/>
                    </a:lnTo>
                    <a:lnTo>
                      <a:pt x="686" y="89"/>
                    </a:lnTo>
                    <a:lnTo>
                      <a:pt x="685" y="86"/>
                    </a:lnTo>
                    <a:lnTo>
                      <a:pt x="685" y="81"/>
                    </a:lnTo>
                    <a:lnTo>
                      <a:pt x="689" y="78"/>
                    </a:lnTo>
                    <a:lnTo>
                      <a:pt x="691" y="78"/>
                    </a:lnTo>
                    <a:lnTo>
                      <a:pt x="694" y="76"/>
                    </a:lnTo>
                    <a:lnTo>
                      <a:pt x="699" y="76"/>
                    </a:lnTo>
                    <a:lnTo>
                      <a:pt x="701" y="75"/>
                    </a:lnTo>
                    <a:lnTo>
                      <a:pt x="703" y="74"/>
                    </a:lnTo>
                    <a:lnTo>
                      <a:pt x="704" y="71"/>
                    </a:lnTo>
                    <a:lnTo>
                      <a:pt x="704" y="69"/>
                    </a:lnTo>
                    <a:lnTo>
                      <a:pt x="698" y="71"/>
                    </a:lnTo>
                    <a:lnTo>
                      <a:pt x="690" y="74"/>
                    </a:lnTo>
                    <a:lnTo>
                      <a:pt x="683" y="75"/>
                    </a:lnTo>
                    <a:lnTo>
                      <a:pt x="680" y="75"/>
                    </a:lnTo>
                    <a:lnTo>
                      <a:pt x="678" y="73"/>
                    </a:lnTo>
                    <a:lnTo>
                      <a:pt x="678" y="70"/>
                    </a:lnTo>
                    <a:lnTo>
                      <a:pt x="680" y="66"/>
                    </a:lnTo>
                    <a:lnTo>
                      <a:pt x="686" y="63"/>
                    </a:lnTo>
                    <a:lnTo>
                      <a:pt x="695" y="61"/>
                    </a:lnTo>
                    <a:lnTo>
                      <a:pt x="703" y="60"/>
                    </a:lnTo>
                    <a:lnTo>
                      <a:pt x="709" y="59"/>
                    </a:lnTo>
                    <a:lnTo>
                      <a:pt x="714" y="68"/>
                    </a:lnTo>
                    <a:lnTo>
                      <a:pt x="724" y="75"/>
                    </a:lnTo>
                    <a:lnTo>
                      <a:pt x="735" y="80"/>
                    </a:lnTo>
                    <a:lnTo>
                      <a:pt x="748" y="83"/>
                    </a:lnTo>
                    <a:lnTo>
                      <a:pt x="762" y="84"/>
                    </a:lnTo>
                    <a:lnTo>
                      <a:pt x="797" y="84"/>
                    </a:lnTo>
                    <a:lnTo>
                      <a:pt x="797" y="79"/>
                    </a:lnTo>
                    <a:lnTo>
                      <a:pt x="798" y="75"/>
                    </a:lnTo>
                    <a:lnTo>
                      <a:pt x="803" y="70"/>
                    </a:lnTo>
                    <a:lnTo>
                      <a:pt x="811" y="70"/>
                    </a:lnTo>
                    <a:lnTo>
                      <a:pt x="814" y="71"/>
                    </a:lnTo>
                    <a:lnTo>
                      <a:pt x="817" y="73"/>
                    </a:lnTo>
                    <a:lnTo>
                      <a:pt x="821" y="74"/>
                    </a:lnTo>
                    <a:lnTo>
                      <a:pt x="823" y="74"/>
                    </a:lnTo>
                    <a:lnTo>
                      <a:pt x="826" y="76"/>
                    </a:lnTo>
                    <a:lnTo>
                      <a:pt x="826" y="81"/>
                    </a:lnTo>
                    <a:lnTo>
                      <a:pt x="824" y="83"/>
                    </a:lnTo>
                    <a:lnTo>
                      <a:pt x="824" y="89"/>
                    </a:lnTo>
                    <a:lnTo>
                      <a:pt x="826" y="89"/>
                    </a:lnTo>
                    <a:lnTo>
                      <a:pt x="828" y="90"/>
                    </a:lnTo>
                    <a:lnTo>
                      <a:pt x="831" y="89"/>
                    </a:lnTo>
                    <a:lnTo>
                      <a:pt x="833" y="81"/>
                    </a:lnTo>
                    <a:lnTo>
                      <a:pt x="843" y="74"/>
                    </a:lnTo>
                    <a:lnTo>
                      <a:pt x="849" y="71"/>
                    </a:lnTo>
                    <a:lnTo>
                      <a:pt x="852" y="68"/>
                    </a:lnTo>
                    <a:lnTo>
                      <a:pt x="852" y="61"/>
                    </a:lnTo>
                    <a:lnTo>
                      <a:pt x="844" y="65"/>
                    </a:lnTo>
                    <a:lnTo>
                      <a:pt x="844" y="64"/>
                    </a:lnTo>
                    <a:lnTo>
                      <a:pt x="846" y="63"/>
                    </a:lnTo>
                    <a:lnTo>
                      <a:pt x="846" y="56"/>
                    </a:lnTo>
                    <a:lnTo>
                      <a:pt x="847" y="54"/>
                    </a:lnTo>
                    <a:lnTo>
                      <a:pt x="847" y="52"/>
                    </a:lnTo>
                    <a:lnTo>
                      <a:pt x="844" y="47"/>
                    </a:lnTo>
                    <a:lnTo>
                      <a:pt x="839" y="45"/>
                    </a:lnTo>
                    <a:lnTo>
                      <a:pt x="833" y="42"/>
                    </a:lnTo>
                    <a:lnTo>
                      <a:pt x="827" y="41"/>
                    </a:lnTo>
                    <a:lnTo>
                      <a:pt x="822" y="39"/>
                    </a:lnTo>
                    <a:lnTo>
                      <a:pt x="819" y="34"/>
                    </a:lnTo>
                    <a:lnTo>
                      <a:pt x="819" y="31"/>
                    </a:lnTo>
                    <a:lnTo>
                      <a:pt x="821" y="30"/>
                    </a:lnTo>
                    <a:lnTo>
                      <a:pt x="823" y="29"/>
                    </a:lnTo>
                    <a:lnTo>
                      <a:pt x="824" y="26"/>
                    </a:lnTo>
                    <a:lnTo>
                      <a:pt x="824" y="21"/>
                    </a:lnTo>
                    <a:lnTo>
                      <a:pt x="823" y="20"/>
                    </a:lnTo>
                    <a:lnTo>
                      <a:pt x="822" y="17"/>
                    </a:lnTo>
                    <a:lnTo>
                      <a:pt x="822" y="12"/>
                    </a:lnTo>
                    <a:lnTo>
                      <a:pt x="823" y="11"/>
                    </a:lnTo>
                    <a:lnTo>
                      <a:pt x="826" y="10"/>
                    </a:lnTo>
                    <a:lnTo>
                      <a:pt x="828" y="10"/>
                    </a:lnTo>
                    <a:lnTo>
                      <a:pt x="831" y="8"/>
                    </a:lnTo>
                    <a:lnTo>
                      <a:pt x="833" y="8"/>
                    </a:lnTo>
                    <a:lnTo>
                      <a:pt x="833" y="5"/>
                    </a:lnTo>
                    <a:lnTo>
                      <a:pt x="832" y="2"/>
                    </a:lnTo>
                    <a:lnTo>
                      <a:pt x="832" y="1"/>
                    </a:lnTo>
                    <a:lnTo>
                      <a:pt x="833"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4" name="Freeform 1244"/>
              <p:cNvSpPr>
                <a:spLocks/>
              </p:cNvSpPr>
              <p:nvPr/>
            </p:nvSpPr>
            <p:spPr bwMode="auto">
              <a:xfrm>
                <a:off x="2559312" y="2918001"/>
                <a:ext cx="41451" cy="51816"/>
              </a:xfrm>
              <a:custGeom>
                <a:avLst/>
                <a:gdLst/>
                <a:ahLst/>
                <a:cxnLst>
                  <a:cxn ang="0">
                    <a:pos x="3" y="0"/>
                  </a:cxn>
                  <a:cxn ang="0">
                    <a:pos x="10" y="0"/>
                  </a:cxn>
                  <a:cxn ang="0">
                    <a:pos x="12" y="6"/>
                  </a:cxn>
                  <a:cxn ang="0">
                    <a:pos x="19" y="16"/>
                  </a:cxn>
                  <a:cxn ang="0">
                    <a:pos x="20" y="21"/>
                  </a:cxn>
                  <a:cxn ang="0">
                    <a:pos x="20" y="24"/>
                  </a:cxn>
                  <a:cxn ang="0">
                    <a:pos x="19" y="25"/>
                  </a:cxn>
                  <a:cxn ang="0">
                    <a:pos x="17" y="25"/>
                  </a:cxn>
                  <a:cxn ang="0">
                    <a:pos x="15" y="24"/>
                  </a:cxn>
                  <a:cxn ang="0">
                    <a:pos x="13" y="22"/>
                  </a:cxn>
                  <a:cxn ang="0">
                    <a:pos x="12" y="20"/>
                  </a:cxn>
                  <a:cxn ang="0">
                    <a:pos x="9" y="17"/>
                  </a:cxn>
                  <a:cxn ang="0">
                    <a:pos x="9" y="7"/>
                  </a:cxn>
                  <a:cxn ang="0">
                    <a:pos x="6" y="6"/>
                  </a:cxn>
                  <a:cxn ang="0">
                    <a:pos x="1" y="6"/>
                  </a:cxn>
                  <a:cxn ang="0">
                    <a:pos x="0" y="7"/>
                  </a:cxn>
                  <a:cxn ang="0">
                    <a:pos x="0" y="3"/>
                  </a:cxn>
                  <a:cxn ang="0">
                    <a:pos x="1" y="1"/>
                  </a:cxn>
                  <a:cxn ang="0">
                    <a:pos x="3" y="0"/>
                  </a:cxn>
                </a:cxnLst>
                <a:rect l="0" t="0" r="r" b="b"/>
                <a:pathLst>
                  <a:path w="20" h="25">
                    <a:moveTo>
                      <a:pt x="3" y="0"/>
                    </a:moveTo>
                    <a:lnTo>
                      <a:pt x="10" y="0"/>
                    </a:lnTo>
                    <a:lnTo>
                      <a:pt x="12" y="6"/>
                    </a:lnTo>
                    <a:lnTo>
                      <a:pt x="19" y="16"/>
                    </a:lnTo>
                    <a:lnTo>
                      <a:pt x="20" y="21"/>
                    </a:lnTo>
                    <a:lnTo>
                      <a:pt x="20" y="24"/>
                    </a:lnTo>
                    <a:lnTo>
                      <a:pt x="19" y="25"/>
                    </a:lnTo>
                    <a:lnTo>
                      <a:pt x="17" y="25"/>
                    </a:lnTo>
                    <a:lnTo>
                      <a:pt x="15" y="24"/>
                    </a:lnTo>
                    <a:lnTo>
                      <a:pt x="13" y="22"/>
                    </a:lnTo>
                    <a:lnTo>
                      <a:pt x="12" y="20"/>
                    </a:lnTo>
                    <a:lnTo>
                      <a:pt x="9" y="17"/>
                    </a:lnTo>
                    <a:lnTo>
                      <a:pt x="9" y="7"/>
                    </a:lnTo>
                    <a:lnTo>
                      <a:pt x="6" y="6"/>
                    </a:lnTo>
                    <a:lnTo>
                      <a:pt x="1" y="6"/>
                    </a:lnTo>
                    <a:lnTo>
                      <a:pt x="0" y="7"/>
                    </a:lnTo>
                    <a:lnTo>
                      <a:pt x="0" y="3"/>
                    </a:lnTo>
                    <a:lnTo>
                      <a:pt x="1"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5" name="Freeform 1245"/>
              <p:cNvSpPr>
                <a:spLocks/>
              </p:cNvSpPr>
              <p:nvPr/>
            </p:nvSpPr>
            <p:spPr bwMode="auto">
              <a:xfrm>
                <a:off x="2495063" y="2849603"/>
                <a:ext cx="39378" cy="68397"/>
              </a:xfrm>
              <a:custGeom>
                <a:avLst/>
                <a:gdLst/>
                <a:ahLst/>
                <a:cxnLst>
                  <a:cxn ang="0">
                    <a:pos x="4" y="0"/>
                  </a:cxn>
                  <a:cxn ang="0">
                    <a:pos x="7" y="0"/>
                  </a:cxn>
                  <a:cxn ang="0">
                    <a:pos x="9" y="1"/>
                  </a:cxn>
                  <a:cxn ang="0">
                    <a:pos x="12" y="1"/>
                  </a:cxn>
                  <a:cxn ang="0">
                    <a:pos x="15" y="0"/>
                  </a:cxn>
                  <a:cxn ang="0">
                    <a:pos x="15" y="8"/>
                  </a:cxn>
                  <a:cxn ang="0">
                    <a:pos x="14" y="10"/>
                  </a:cxn>
                  <a:cxn ang="0">
                    <a:pos x="14" y="14"/>
                  </a:cxn>
                  <a:cxn ang="0">
                    <a:pos x="15" y="18"/>
                  </a:cxn>
                  <a:cxn ang="0">
                    <a:pos x="19" y="18"/>
                  </a:cxn>
                  <a:cxn ang="0">
                    <a:pos x="19" y="30"/>
                  </a:cxn>
                  <a:cxn ang="0">
                    <a:pos x="17" y="33"/>
                  </a:cxn>
                  <a:cxn ang="0">
                    <a:pos x="12" y="25"/>
                  </a:cxn>
                  <a:cxn ang="0">
                    <a:pos x="11" y="21"/>
                  </a:cxn>
                  <a:cxn ang="0">
                    <a:pos x="11" y="16"/>
                  </a:cxn>
                  <a:cxn ang="0">
                    <a:pos x="6" y="15"/>
                  </a:cxn>
                  <a:cxn ang="0">
                    <a:pos x="4" y="11"/>
                  </a:cxn>
                  <a:cxn ang="0">
                    <a:pos x="1" y="9"/>
                  </a:cxn>
                  <a:cxn ang="0">
                    <a:pos x="0" y="4"/>
                  </a:cxn>
                  <a:cxn ang="0">
                    <a:pos x="0" y="3"/>
                  </a:cxn>
                  <a:cxn ang="0">
                    <a:pos x="2" y="1"/>
                  </a:cxn>
                  <a:cxn ang="0">
                    <a:pos x="4" y="0"/>
                  </a:cxn>
                </a:cxnLst>
                <a:rect l="0" t="0" r="r" b="b"/>
                <a:pathLst>
                  <a:path w="19" h="33">
                    <a:moveTo>
                      <a:pt x="4" y="0"/>
                    </a:moveTo>
                    <a:lnTo>
                      <a:pt x="7" y="0"/>
                    </a:lnTo>
                    <a:lnTo>
                      <a:pt x="9" y="1"/>
                    </a:lnTo>
                    <a:lnTo>
                      <a:pt x="12" y="1"/>
                    </a:lnTo>
                    <a:lnTo>
                      <a:pt x="15" y="0"/>
                    </a:lnTo>
                    <a:lnTo>
                      <a:pt x="15" y="8"/>
                    </a:lnTo>
                    <a:lnTo>
                      <a:pt x="14" y="10"/>
                    </a:lnTo>
                    <a:lnTo>
                      <a:pt x="14" y="14"/>
                    </a:lnTo>
                    <a:lnTo>
                      <a:pt x="15" y="18"/>
                    </a:lnTo>
                    <a:lnTo>
                      <a:pt x="19" y="18"/>
                    </a:lnTo>
                    <a:lnTo>
                      <a:pt x="19" y="30"/>
                    </a:lnTo>
                    <a:lnTo>
                      <a:pt x="17" y="33"/>
                    </a:lnTo>
                    <a:lnTo>
                      <a:pt x="12" y="25"/>
                    </a:lnTo>
                    <a:lnTo>
                      <a:pt x="11" y="21"/>
                    </a:lnTo>
                    <a:lnTo>
                      <a:pt x="11" y="16"/>
                    </a:lnTo>
                    <a:lnTo>
                      <a:pt x="6" y="15"/>
                    </a:lnTo>
                    <a:lnTo>
                      <a:pt x="4" y="11"/>
                    </a:lnTo>
                    <a:lnTo>
                      <a:pt x="1" y="9"/>
                    </a:lnTo>
                    <a:lnTo>
                      <a:pt x="0" y="4"/>
                    </a:lnTo>
                    <a:lnTo>
                      <a:pt x="0" y="3"/>
                    </a:lnTo>
                    <a:lnTo>
                      <a:pt x="2"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6" name="Freeform 1246"/>
              <p:cNvSpPr>
                <a:spLocks/>
              </p:cNvSpPr>
              <p:nvPr/>
            </p:nvSpPr>
            <p:spPr bwMode="auto">
              <a:xfrm>
                <a:off x="2903353" y="2215375"/>
                <a:ext cx="443524" cy="232136"/>
              </a:xfrm>
              <a:custGeom>
                <a:avLst/>
                <a:gdLst/>
                <a:ahLst/>
                <a:cxnLst>
                  <a:cxn ang="0">
                    <a:pos x="163" y="2"/>
                  </a:cxn>
                  <a:cxn ang="0">
                    <a:pos x="170" y="9"/>
                  </a:cxn>
                  <a:cxn ang="0">
                    <a:pos x="164" y="19"/>
                  </a:cxn>
                  <a:cxn ang="0">
                    <a:pos x="164" y="36"/>
                  </a:cxn>
                  <a:cxn ang="0">
                    <a:pos x="175" y="64"/>
                  </a:cxn>
                  <a:cxn ang="0">
                    <a:pos x="207" y="82"/>
                  </a:cxn>
                  <a:cxn ang="0">
                    <a:pos x="208" y="88"/>
                  </a:cxn>
                  <a:cxn ang="0">
                    <a:pos x="192" y="91"/>
                  </a:cxn>
                  <a:cxn ang="0">
                    <a:pos x="196" y="96"/>
                  </a:cxn>
                  <a:cxn ang="0">
                    <a:pos x="203" y="102"/>
                  </a:cxn>
                  <a:cxn ang="0">
                    <a:pos x="179" y="109"/>
                  </a:cxn>
                  <a:cxn ang="0">
                    <a:pos x="154" y="98"/>
                  </a:cxn>
                  <a:cxn ang="0">
                    <a:pos x="142" y="98"/>
                  </a:cxn>
                  <a:cxn ang="0">
                    <a:pos x="135" y="105"/>
                  </a:cxn>
                  <a:cxn ang="0">
                    <a:pos x="106" y="112"/>
                  </a:cxn>
                  <a:cxn ang="0">
                    <a:pos x="65" y="106"/>
                  </a:cxn>
                  <a:cxn ang="0">
                    <a:pos x="55" y="100"/>
                  </a:cxn>
                  <a:cxn ang="0">
                    <a:pos x="30" y="96"/>
                  </a:cxn>
                  <a:cxn ang="0">
                    <a:pos x="31" y="80"/>
                  </a:cxn>
                  <a:cxn ang="0">
                    <a:pos x="74" y="76"/>
                  </a:cxn>
                  <a:cxn ang="0">
                    <a:pos x="19" y="72"/>
                  </a:cxn>
                  <a:cxn ang="0">
                    <a:pos x="11" y="62"/>
                  </a:cxn>
                  <a:cxn ang="0">
                    <a:pos x="17" y="58"/>
                  </a:cxn>
                  <a:cxn ang="0">
                    <a:pos x="27" y="56"/>
                  </a:cxn>
                  <a:cxn ang="0">
                    <a:pos x="5" y="52"/>
                  </a:cxn>
                  <a:cxn ang="0">
                    <a:pos x="0" y="47"/>
                  </a:cxn>
                  <a:cxn ang="0">
                    <a:pos x="20" y="22"/>
                  </a:cxn>
                  <a:cxn ang="0">
                    <a:pos x="53" y="13"/>
                  </a:cxn>
                  <a:cxn ang="0">
                    <a:pos x="56" y="18"/>
                  </a:cxn>
                  <a:cxn ang="0">
                    <a:pos x="59" y="25"/>
                  </a:cxn>
                  <a:cxn ang="0">
                    <a:pos x="63" y="23"/>
                  </a:cxn>
                  <a:cxn ang="0">
                    <a:pos x="76" y="19"/>
                  </a:cxn>
                  <a:cxn ang="0">
                    <a:pos x="86" y="25"/>
                  </a:cxn>
                  <a:cxn ang="0">
                    <a:pos x="95" y="31"/>
                  </a:cxn>
                  <a:cxn ang="0">
                    <a:pos x="100" y="22"/>
                  </a:cxn>
                  <a:cxn ang="0">
                    <a:pos x="118" y="25"/>
                  </a:cxn>
                  <a:cxn ang="0">
                    <a:pos x="124" y="44"/>
                  </a:cxn>
                  <a:cxn ang="0">
                    <a:pos x="132" y="48"/>
                  </a:cxn>
                  <a:cxn ang="0">
                    <a:pos x="134" y="44"/>
                  </a:cxn>
                  <a:cxn ang="0">
                    <a:pos x="127" y="22"/>
                  </a:cxn>
                  <a:cxn ang="0">
                    <a:pos x="128" y="13"/>
                  </a:cxn>
                  <a:cxn ang="0">
                    <a:pos x="139" y="13"/>
                  </a:cxn>
                  <a:cxn ang="0">
                    <a:pos x="144" y="7"/>
                  </a:cxn>
                  <a:cxn ang="0">
                    <a:pos x="150" y="0"/>
                  </a:cxn>
                </a:cxnLst>
                <a:rect l="0" t="0" r="r" b="b"/>
                <a:pathLst>
                  <a:path w="214" h="112">
                    <a:moveTo>
                      <a:pt x="150" y="0"/>
                    </a:moveTo>
                    <a:lnTo>
                      <a:pt x="159" y="0"/>
                    </a:lnTo>
                    <a:lnTo>
                      <a:pt x="163" y="2"/>
                    </a:lnTo>
                    <a:lnTo>
                      <a:pt x="168" y="4"/>
                    </a:lnTo>
                    <a:lnTo>
                      <a:pt x="170" y="7"/>
                    </a:lnTo>
                    <a:lnTo>
                      <a:pt x="170" y="9"/>
                    </a:lnTo>
                    <a:lnTo>
                      <a:pt x="168" y="14"/>
                    </a:lnTo>
                    <a:lnTo>
                      <a:pt x="165" y="17"/>
                    </a:lnTo>
                    <a:lnTo>
                      <a:pt x="164" y="19"/>
                    </a:lnTo>
                    <a:lnTo>
                      <a:pt x="163" y="20"/>
                    </a:lnTo>
                    <a:lnTo>
                      <a:pt x="162" y="23"/>
                    </a:lnTo>
                    <a:lnTo>
                      <a:pt x="164" y="36"/>
                    </a:lnTo>
                    <a:lnTo>
                      <a:pt x="169" y="47"/>
                    </a:lnTo>
                    <a:lnTo>
                      <a:pt x="172" y="57"/>
                    </a:lnTo>
                    <a:lnTo>
                      <a:pt x="175" y="64"/>
                    </a:lnTo>
                    <a:lnTo>
                      <a:pt x="184" y="71"/>
                    </a:lnTo>
                    <a:lnTo>
                      <a:pt x="196" y="77"/>
                    </a:lnTo>
                    <a:lnTo>
                      <a:pt x="207" y="82"/>
                    </a:lnTo>
                    <a:lnTo>
                      <a:pt x="214" y="86"/>
                    </a:lnTo>
                    <a:lnTo>
                      <a:pt x="211" y="87"/>
                    </a:lnTo>
                    <a:lnTo>
                      <a:pt x="208" y="88"/>
                    </a:lnTo>
                    <a:lnTo>
                      <a:pt x="196" y="88"/>
                    </a:lnTo>
                    <a:lnTo>
                      <a:pt x="193" y="90"/>
                    </a:lnTo>
                    <a:lnTo>
                      <a:pt x="192" y="91"/>
                    </a:lnTo>
                    <a:lnTo>
                      <a:pt x="192" y="93"/>
                    </a:lnTo>
                    <a:lnTo>
                      <a:pt x="193" y="95"/>
                    </a:lnTo>
                    <a:lnTo>
                      <a:pt x="196" y="96"/>
                    </a:lnTo>
                    <a:lnTo>
                      <a:pt x="198" y="96"/>
                    </a:lnTo>
                    <a:lnTo>
                      <a:pt x="201" y="101"/>
                    </a:lnTo>
                    <a:lnTo>
                      <a:pt x="203" y="102"/>
                    </a:lnTo>
                    <a:lnTo>
                      <a:pt x="199" y="106"/>
                    </a:lnTo>
                    <a:lnTo>
                      <a:pt x="193" y="109"/>
                    </a:lnTo>
                    <a:lnTo>
                      <a:pt x="179" y="109"/>
                    </a:lnTo>
                    <a:lnTo>
                      <a:pt x="169" y="107"/>
                    </a:lnTo>
                    <a:lnTo>
                      <a:pt x="160" y="102"/>
                    </a:lnTo>
                    <a:lnTo>
                      <a:pt x="154" y="98"/>
                    </a:lnTo>
                    <a:lnTo>
                      <a:pt x="147" y="97"/>
                    </a:lnTo>
                    <a:lnTo>
                      <a:pt x="144" y="97"/>
                    </a:lnTo>
                    <a:lnTo>
                      <a:pt x="142" y="98"/>
                    </a:lnTo>
                    <a:lnTo>
                      <a:pt x="139" y="101"/>
                    </a:lnTo>
                    <a:lnTo>
                      <a:pt x="138" y="103"/>
                    </a:lnTo>
                    <a:lnTo>
                      <a:pt x="135" y="105"/>
                    </a:lnTo>
                    <a:lnTo>
                      <a:pt x="125" y="107"/>
                    </a:lnTo>
                    <a:lnTo>
                      <a:pt x="115" y="109"/>
                    </a:lnTo>
                    <a:lnTo>
                      <a:pt x="106" y="112"/>
                    </a:lnTo>
                    <a:lnTo>
                      <a:pt x="68" y="112"/>
                    </a:lnTo>
                    <a:lnTo>
                      <a:pt x="65" y="110"/>
                    </a:lnTo>
                    <a:lnTo>
                      <a:pt x="65" y="106"/>
                    </a:lnTo>
                    <a:lnTo>
                      <a:pt x="64" y="103"/>
                    </a:lnTo>
                    <a:lnTo>
                      <a:pt x="63" y="102"/>
                    </a:lnTo>
                    <a:lnTo>
                      <a:pt x="55" y="100"/>
                    </a:lnTo>
                    <a:lnTo>
                      <a:pt x="40" y="100"/>
                    </a:lnTo>
                    <a:lnTo>
                      <a:pt x="35" y="98"/>
                    </a:lnTo>
                    <a:lnTo>
                      <a:pt x="30" y="96"/>
                    </a:lnTo>
                    <a:lnTo>
                      <a:pt x="26" y="93"/>
                    </a:lnTo>
                    <a:lnTo>
                      <a:pt x="21" y="86"/>
                    </a:lnTo>
                    <a:lnTo>
                      <a:pt x="31" y="80"/>
                    </a:lnTo>
                    <a:lnTo>
                      <a:pt x="44" y="77"/>
                    </a:lnTo>
                    <a:lnTo>
                      <a:pt x="60" y="76"/>
                    </a:lnTo>
                    <a:lnTo>
                      <a:pt x="74" y="76"/>
                    </a:lnTo>
                    <a:lnTo>
                      <a:pt x="71" y="75"/>
                    </a:lnTo>
                    <a:lnTo>
                      <a:pt x="64" y="72"/>
                    </a:lnTo>
                    <a:lnTo>
                      <a:pt x="19" y="72"/>
                    </a:lnTo>
                    <a:lnTo>
                      <a:pt x="14" y="70"/>
                    </a:lnTo>
                    <a:lnTo>
                      <a:pt x="11" y="64"/>
                    </a:lnTo>
                    <a:lnTo>
                      <a:pt x="11" y="62"/>
                    </a:lnTo>
                    <a:lnTo>
                      <a:pt x="12" y="59"/>
                    </a:lnTo>
                    <a:lnTo>
                      <a:pt x="15" y="58"/>
                    </a:lnTo>
                    <a:lnTo>
                      <a:pt x="17" y="58"/>
                    </a:lnTo>
                    <a:lnTo>
                      <a:pt x="20" y="57"/>
                    </a:lnTo>
                    <a:lnTo>
                      <a:pt x="25" y="57"/>
                    </a:lnTo>
                    <a:lnTo>
                      <a:pt x="27" y="56"/>
                    </a:lnTo>
                    <a:lnTo>
                      <a:pt x="10" y="56"/>
                    </a:lnTo>
                    <a:lnTo>
                      <a:pt x="7" y="54"/>
                    </a:lnTo>
                    <a:lnTo>
                      <a:pt x="5" y="52"/>
                    </a:lnTo>
                    <a:lnTo>
                      <a:pt x="2" y="51"/>
                    </a:lnTo>
                    <a:lnTo>
                      <a:pt x="1" y="48"/>
                    </a:lnTo>
                    <a:lnTo>
                      <a:pt x="0" y="47"/>
                    </a:lnTo>
                    <a:lnTo>
                      <a:pt x="2" y="37"/>
                    </a:lnTo>
                    <a:lnTo>
                      <a:pt x="10" y="29"/>
                    </a:lnTo>
                    <a:lnTo>
                      <a:pt x="20" y="22"/>
                    </a:lnTo>
                    <a:lnTo>
                      <a:pt x="32" y="17"/>
                    </a:lnTo>
                    <a:lnTo>
                      <a:pt x="44" y="14"/>
                    </a:lnTo>
                    <a:lnTo>
                      <a:pt x="53" y="13"/>
                    </a:lnTo>
                    <a:lnTo>
                      <a:pt x="54" y="14"/>
                    </a:lnTo>
                    <a:lnTo>
                      <a:pt x="56" y="15"/>
                    </a:lnTo>
                    <a:lnTo>
                      <a:pt x="56" y="18"/>
                    </a:lnTo>
                    <a:lnTo>
                      <a:pt x="58" y="20"/>
                    </a:lnTo>
                    <a:lnTo>
                      <a:pt x="58" y="23"/>
                    </a:lnTo>
                    <a:lnTo>
                      <a:pt x="59" y="25"/>
                    </a:lnTo>
                    <a:lnTo>
                      <a:pt x="59" y="27"/>
                    </a:lnTo>
                    <a:lnTo>
                      <a:pt x="61" y="25"/>
                    </a:lnTo>
                    <a:lnTo>
                      <a:pt x="63" y="23"/>
                    </a:lnTo>
                    <a:lnTo>
                      <a:pt x="65" y="22"/>
                    </a:lnTo>
                    <a:lnTo>
                      <a:pt x="68" y="19"/>
                    </a:lnTo>
                    <a:lnTo>
                      <a:pt x="76" y="19"/>
                    </a:lnTo>
                    <a:lnTo>
                      <a:pt x="80" y="20"/>
                    </a:lnTo>
                    <a:lnTo>
                      <a:pt x="84" y="23"/>
                    </a:lnTo>
                    <a:lnTo>
                      <a:pt x="86" y="25"/>
                    </a:lnTo>
                    <a:lnTo>
                      <a:pt x="88" y="28"/>
                    </a:lnTo>
                    <a:lnTo>
                      <a:pt x="90" y="32"/>
                    </a:lnTo>
                    <a:lnTo>
                      <a:pt x="95" y="31"/>
                    </a:lnTo>
                    <a:lnTo>
                      <a:pt x="101" y="29"/>
                    </a:lnTo>
                    <a:lnTo>
                      <a:pt x="101" y="24"/>
                    </a:lnTo>
                    <a:lnTo>
                      <a:pt x="100" y="22"/>
                    </a:lnTo>
                    <a:lnTo>
                      <a:pt x="109" y="22"/>
                    </a:lnTo>
                    <a:lnTo>
                      <a:pt x="114" y="23"/>
                    </a:lnTo>
                    <a:lnTo>
                      <a:pt x="118" y="25"/>
                    </a:lnTo>
                    <a:lnTo>
                      <a:pt x="123" y="33"/>
                    </a:lnTo>
                    <a:lnTo>
                      <a:pt x="124" y="36"/>
                    </a:lnTo>
                    <a:lnTo>
                      <a:pt x="124" y="44"/>
                    </a:lnTo>
                    <a:lnTo>
                      <a:pt x="125" y="47"/>
                    </a:lnTo>
                    <a:lnTo>
                      <a:pt x="127" y="48"/>
                    </a:lnTo>
                    <a:lnTo>
                      <a:pt x="132" y="48"/>
                    </a:lnTo>
                    <a:lnTo>
                      <a:pt x="133" y="47"/>
                    </a:lnTo>
                    <a:lnTo>
                      <a:pt x="133" y="46"/>
                    </a:lnTo>
                    <a:lnTo>
                      <a:pt x="134" y="44"/>
                    </a:lnTo>
                    <a:lnTo>
                      <a:pt x="132" y="38"/>
                    </a:lnTo>
                    <a:lnTo>
                      <a:pt x="129" y="31"/>
                    </a:lnTo>
                    <a:lnTo>
                      <a:pt x="127" y="22"/>
                    </a:lnTo>
                    <a:lnTo>
                      <a:pt x="125" y="17"/>
                    </a:lnTo>
                    <a:lnTo>
                      <a:pt x="127" y="14"/>
                    </a:lnTo>
                    <a:lnTo>
                      <a:pt x="128" y="13"/>
                    </a:lnTo>
                    <a:lnTo>
                      <a:pt x="130" y="12"/>
                    </a:lnTo>
                    <a:lnTo>
                      <a:pt x="138" y="12"/>
                    </a:lnTo>
                    <a:lnTo>
                      <a:pt x="139" y="13"/>
                    </a:lnTo>
                    <a:lnTo>
                      <a:pt x="142" y="13"/>
                    </a:lnTo>
                    <a:lnTo>
                      <a:pt x="144" y="12"/>
                    </a:lnTo>
                    <a:lnTo>
                      <a:pt x="144" y="7"/>
                    </a:lnTo>
                    <a:lnTo>
                      <a:pt x="145" y="4"/>
                    </a:lnTo>
                    <a:lnTo>
                      <a:pt x="148" y="2"/>
                    </a:lnTo>
                    <a:lnTo>
                      <a:pt x="15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7" name="Freeform 1247"/>
              <p:cNvSpPr>
                <a:spLocks/>
              </p:cNvSpPr>
              <p:nvPr/>
            </p:nvSpPr>
            <p:spPr bwMode="auto">
              <a:xfrm>
                <a:off x="2741695" y="2180140"/>
                <a:ext cx="246633" cy="161667"/>
              </a:xfrm>
              <a:custGeom>
                <a:avLst/>
                <a:gdLst/>
                <a:ahLst/>
                <a:cxnLst>
                  <a:cxn ang="0">
                    <a:pos x="51" y="0"/>
                  </a:cxn>
                  <a:cxn ang="0">
                    <a:pos x="63" y="4"/>
                  </a:cxn>
                  <a:cxn ang="0">
                    <a:pos x="69" y="7"/>
                  </a:cxn>
                  <a:cxn ang="0">
                    <a:pos x="77" y="9"/>
                  </a:cxn>
                  <a:cxn ang="0">
                    <a:pos x="79" y="10"/>
                  </a:cxn>
                  <a:cxn ang="0">
                    <a:pos x="82" y="10"/>
                  </a:cxn>
                  <a:cxn ang="0">
                    <a:pos x="84" y="9"/>
                  </a:cxn>
                  <a:cxn ang="0">
                    <a:pos x="88" y="7"/>
                  </a:cxn>
                  <a:cxn ang="0">
                    <a:pos x="90" y="7"/>
                  </a:cxn>
                  <a:cxn ang="0">
                    <a:pos x="99" y="9"/>
                  </a:cxn>
                  <a:cxn ang="0">
                    <a:pos x="108" y="12"/>
                  </a:cxn>
                  <a:cxn ang="0">
                    <a:pos x="115" y="19"/>
                  </a:cxn>
                  <a:cxn ang="0">
                    <a:pos x="119" y="25"/>
                  </a:cxn>
                  <a:cxn ang="0">
                    <a:pos x="115" y="29"/>
                  </a:cxn>
                  <a:cxn ang="0">
                    <a:pos x="108" y="31"/>
                  </a:cxn>
                  <a:cxn ang="0">
                    <a:pos x="99" y="32"/>
                  </a:cxn>
                  <a:cxn ang="0">
                    <a:pos x="93" y="34"/>
                  </a:cxn>
                  <a:cxn ang="0">
                    <a:pos x="83" y="39"/>
                  </a:cxn>
                  <a:cxn ang="0">
                    <a:pos x="73" y="48"/>
                  </a:cxn>
                  <a:cxn ang="0">
                    <a:pos x="65" y="56"/>
                  </a:cxn>
                  <a:cxn ang="0">
                    <a:pos x="63" y="65"/>
                  </a:cxn>
                  <a:cxn ang="0">
                    <a:pos x="60" y="68"/>
                  </a:cxn>
                  <a:cxn ang="0">
                    <a:pos x="53" y="70"/>
                  </a:cxn>
                  <a:cxn ang="0">
                    <a:pos x="44" y="74"/>
                  </a:cxn>
                  <a:cxn ang="0">
                    <a:pos x="36" y="76"/>
                  </a:cxn>
                  <a:cxn ang="0">
                    <a:pos x="31" y="78"/>
                  </a:cxn>
                  <a:cxn ang="0">
                    <a:pos x="30" y="78"/>
                  </a:cxn>
                  <a:cxn ang="0">
                    <a:pos x="26" y="74"/>
                  </a:cxn>
                  <a:cxn ang="0">
                    <a:pos x="25" y="74"/>
                  </a:cxn>
                  <a:cxn ang="0">
                    <a:pos x="21" y="70"/>
                  </a:cxn>
                  <a:cxn ang="0">
                    <a:pos x="20" y="68"/>
                  </a:cxn>
                  <a:cxn ang="0">
                    <a:pos x="18" y="65"/>
                  </a:cxn>
                  <a:cxn ang="0">
                    <a:pos x="15" y="64"/>
                  </a:cxn>
                  <a:cxn ang="0">
                    <a:pos x="11" y="63"/>
                  </a:cxn>
                  <a:cxn ang="0">
                    <a:pos x="9" y="61"/>
                  </a:cxn>
                  <a:cxn ang="0">
                    <a:pos x="5" y="61"/>
                  </a:cxn>
                  <a:cxn ang="0">
                    <a:pos x="3" y="60"/>
                  </a:cxn>
                  <a:cxn ang="0">
                    <a:pos x="0" y="58"/>
                  </a:cxn>
                  <a:cxn ang="0">
                    <a:pos x="3" y="48"/>
                  </a:cxn>
                  <a:cxn ang="0">
                    <a:pos x="10" y="37"/>
                  </a:cxn>
                  <a:cxn ang="0">
                    <a:pos x="16" y="29"/>
                  </a:cxn>
                  <a:cxn ang="0">
                    <a:pos x="20" y="19"/>
                  </a:cxn>
                  <a:cxn ang="0">
                    <a:pos x="20" y="16"/>
                  </a:cxn>
                  <a:cxn ang="0">
                    <a:pos x="19" y="14"/>
                  </a:cxn>
                  <a:cxn ang="0">
                    <a:pos x="16" y="10"/>
                  </a:cxn>
                  <a:cxn ang="0">
                    <a:pos x="15" y="6"/>
                  </a:cxn>
                  <a:cxn ang="0">
                    <a:pos x="14" y="4"/>
                  </a:cxn>
                  <a:cxn ang="0">
                    <a:pos x="23" y="2"/>
                  </a:cxn>
                  <a:cxn ang="0">
                    <a:pos x="30" y="2"/>
                  </a:cxn>
                  <a:cxn ang="0">
                    <a:pos x="39" y="4"/>
                  </a:cxn>
                  <a:cxn ang="0">
                    <a:pos x="41" y="4"/>
                  </a:cxn>
                  <a:cxn ang="0">
                    <a:pos x="46" y="1"/>
                  </a:cxn>
                  <a:cxn ang="0">
                    <a:pos x="49" y="1"/>
                  </a:cxn>
                  <a:cxn ang="0">
                    <a:pos x="51" y="0"/>
                  </a:cxn>
                </a:cxnLst>
                <a:rect l="0" t="0" r="r" b="b"/>
                <a:pathLst>
                  <a:path w="119" h="78">
                    <a:moveTo>
                      <a:pt x="51" y="0"/>
                    </a:moveTo>
                    <a:lnTo>
                      <a:pt x="63" y="4"/>
                    </a:lnTo>
                    <a:lnTo>
                      <a:pt x="69" y="7"/>
                    </a:lnTo>
                    <a:lnTo>
                      <a:pt x="77" y="9"/>
                    </a:lnTo>
                    <a:lnTo>
                      <a:pt x="79" y="10"/>
                    </a:lnTo>
                    <a:lnTo>
                      <a:pt x="82" y="10"/>
                    </a:lnTo>
                    <a:lnTo>
                      <a:pt x="84" y="9"/>
                    </a:lnTo>
                    <a:lnTo>
                      <a:pt x="88" y="7"/>
                    </a:lnTo>
                    <a:lnTo>
                      <a:pt x="90" y="7"/>
                    </a:lnTo>
                    <a:lnTo>
                      <a:pt x="99" y="9"/>
                    </a:lnTo>
                    <a:lnTo>
                      <a:pt x="108" y="12"/>
                    </a:lnTo>
                    <a:lnTo>
                      <a:pt x="115" y="19"/>
                    </a:lnTo>
                    <a:lnTo>
                      <a:pt x="119" y="25"/>
                    </a:lnTo>
                    <a:lnTo>
                      <a:pt x="115" y="29"/>
                    </a:lnTo>
                    <a:lnTo>
                      <a:pt x="108" y="31"/>
                    </a:lnTo>
                    <a:lnTo>
                      <a:pt x="99" y="32"/>
                    </a:lnTo>
                    <a:lnTo>
                      <a:pt x="93" y="34"/>
                    </a:lnTo>
                    <a:lnTo>
                      <a:pt x="83" y="39"/>
                    </a:lnTo>
                    <a:lnTo>
                      <a:pt x="73" y="48"/>
                    </a:lnTo>
                    <a:lnTo>
                      <a:pt x="65" y="56"/>
                    </a:lnTo>
                    <a:lnTo>
                      <a:pt x="63" y="65"/>
                    </a:lnTo>
                    <a:lnTo>
                      <a:pt x="60" y="68"/>
                    </a:lnTo>
                    <a:lnTo>
                      <a:pt x="53" y="70"/>
                    </a:lnTo>
                    <a:lnTo>
                      <a:pt x="44" y="74"/>
                    </a:lnTo>
                    <a:lnTo>
                      <a:pt x="36" y="76"/>
                    </a:lnTo>
                    <a:lnTo>
                      <a:pt x="31" y="78"/>
                    </a:lnTo>
                    <a:lnTo>
                      <a:pt x="30" y="78"/>
                    </a:lnTo>
                    <a:lnTo>
                      <a:pt x="26" y="74"/>
                    </a:lnTo>
                    <a:lnTo>
                      <a:pt x="25" y="74"/>
                    </a:lnTo>
                    <a:lnTo>
                      <a:pt x="21" y="70"/>
                    </a:lnTo>
                    <a:lnTo>
                      <a:pt x="20" y="68"/>
                    </a:lnTo>
                    <a:lnTo>
                      <a:pt x="18" y="65"/>
                    </a:lnTo>
                    <a:lnTo>
                      <a:pt x="15" y="64"/>
                    </a:lnTo>
                    <a:lnTo>
                      <a:pt x="11" y="63"/>
                    </a:lnTo>
                    <a:lnTo>
                      <a:pt x="9" y="61"/>
                    </a:lnTo>
                    <a:lnTo>
                      <a:pt x="5" y="61"/>
                    </a:lnTo>
                    <a:lnTo>
                      <a:pt x="3" y="60"/>
                    </a:lnTo>
                    <a:lnTo>
                      <a:pt x="0" y="58"/>
                    </a:lnTo>
                    <a:lnTo>
                      <a:pt x="3" y="48"/>
                    </a:lnTo>
                    <a:lnTo>
                      <a:pt x="10" y="37"/>
                    </a:lnTo>
                    <a:lnTo>
                      <a:pt x="16" y="29"/>
                    </a:lnTo>
                    <a:lnTo>
                      <a:pt x="20" y="19"/>
                    </a:lnTo>
                    <a:lnTo>
                      <a:pt x="20" y="16"/>
                    </a:lnTo>
                    <a:lnTo>
                      <a:pt x="19" y="14"/>
                    </a:lnTo>
                    <a:lnTo>
                      <a:pt x="16" y="10"/>
                    </a:lnTo>
                    <a:lnTo>
                      <a:pt x="15" y="6"/>
                    </a:lnTo>
                    <a:lnTo>
                      <a:pt x="14" y="4"/>
                    </a:lnTo>
                    <a:lnTo>
                      <a:pt x="23" y="2"/>
                    </a:lnTo>
                    <a:lnTo>
                      <a:pt x="30" y="2"/>
                    </a:lnTo>
                    <a:lnTo>
                      <a:pt x="39" y="4"/>
                    </a:lnTo>
                    <a:lnTo>
                      <a:pt x="41" y="4"/>
                    </a:lnTo>
                    <a:lnTo>
                      <a:pt x="46" y="1"/>
                    </a:lnTo>
                    <a:lnTo>
                      <a:pt x="49" y="1"/>
                    </a:lnTo>
                    <a:lnTo>
                      <a:pt x="5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8" name="Freeform 1248"/>
              <p:cNvSpPr>
                <a:spLocks/>
              </p:cNvSpPr>
              <p:nvPr/>
            </p:nvSpPr>
            <p:spPr bwMode="auto">
              <a:xfrm>
                <a:off x="2936514" y="2064073"/>
                <a:ext cx="296374" cy="124358"/>
              </a:xfrm>
              <a:custGeom>
                <a:avLst/>
                <a:gdLst/>
                <a:ahLst/>
                <a:cxnLst>
                  <a:cxn ang="0">
                    <a:pos x="107" y="3"/>
                  </a:cxn>
                  <a:cxn ang="0">
                    <a:pos x="108" y="12"/>
                  </a:cxn>
                  <a:cxn ang="0">
                    <a:pos x="112" y="18"/>
                  </a:cxn>
                  <a:cxn ang="0">
                    <a:pos x="123" y="23"/>
                  </a:cxn>
                  <a:cxn ang="0">
                    <a:pos x="127" y="22"/>
                  </a:cxn>
                  <a:cxn ang="0">
                    <a:pos x="131" y="18"/>
                  </a:cxn>
                  <a:cxn ang="0">
                    <a:pos x="137" y="19"/>
                  </a:cxn>
                  <a:cxn ang="0">
                    <a:pos x="142" y="24"/>
                  </a:cxn>
                  <a:cxn ang="0">
                    <a:pos x="143" y="31"/>
                  </a:cxn>
                  <a:cxn ang="0">
                    <a:pos x="139" y="38"/>
                  </a:cxn>
                  <a:cxn ang="0">
                    <a:pos x="133" y="43"/>
                  </a:cxn>
                  <a:cxn ang="0">
                    <a:pos x="129" y="47"/>
                  </a:cxn>
                  <a:cxn ang="0">
                    <a:pos x="101" y="48"/>
                  </a:cxn>
                  <a:cxn ang="0">
                    <a:pos x="85" y="51"/>
                  </a:cxn>
                  <a:cxn ang="0">
                    <a:pos x="75" y="53"/>
                  </a:cxn>
                  <a:cxn ang="0">
                    <a:pos x="49" y="60"/>
                  </a:cxn>
                  <a:cxn ang="0">
                    <a:pos x="43" y="58"/>
                  </a:cxn>
                  <a:cxn ang="0">
                    <a:pos x="39" y="54"/>
                  </a:cxn>
                  <a:cxn ang="0">
                    <a:pos x="38" y="51"/>
                  </a:cxn>
                  <a:cxn ang="0">
                    <a:pos x="42" y="48"/>
                  </a:cxn>
                  <a:cxn ang="0">
                    <a:pos x="43" y="42"/>
                  </a:cxn>
                  <a:cxn ang="0">
                    <a:pos x="40" y="41"/>
                  </a:cxn>
                  <a:cxn ang="0">
                    <a:pos x="38" y="44"/>
                  </a:cxn>
                  <a:cxn ang="0">
                    <a:pos x="21" y="47"/>
                  </a:cxn>
                  <a:cxn ang="0">
                    <a:pos x="9" y="44"/>
                  </a:cxn>
                  <a:cxn ang="0">
                    <a:pos x="0" y="41"/>
                  </a:cxn>
                  <a:cxn ang="0">
                    <a:pos x="1" y="36"/>
                  </a:cxn>
                  <a:cxn ang="0">
                    <a:pos x="0" y="32"/>
                  </a:cxn>
                  <a:cxn ang="0">
                    <a:pos x="5" y="31"/>
                  </a:cxn>
                  <a:cxn ang="0">
                    <a:pos x="9" y="28"/>
                  </a:cxn>
                  <a:cxn ang="0">
                    <a:pos x="11" y="27"/>
                  </a:cxn>
                  <a:cxn ang="0">
                    <a:pos x="16" y="21"/>
                  </a:cxn>
                  <a:cxn ang="0">
                    <a:pos x="18" y="17"/>
                  </a:cxn>
                  <a:cxn ang="0">
                    <a:pos x="25" y="15"/>
                  </a:cxn>
                  <a:cxn ang="0">
                    <a:pos x="21" y="13"/>
                  </a:cxn>
                  <a:cxn ang="0">
                    <a:pos x="37" y="10"/>
                  </a:cxn>
                  <a:cxn ang="0">
                    <a:pos x="40" y="13"/>
                  </a:cxn>
                  <a:cxn ang="0">
                    <a:pos x="42" y="17"/>
                  </a:cxn>
                  <a:cxn ang="0">
                    <a:pos x="60" y="19"/>
                  </a:cxn>
                  <a:cxn ang="0">
                    <a:pos x="90" y="32"/>
                  </a:cxn>
                  <a:cxn ang="0">
                    <a:pos x="97" y="31"/>
                  </a:cxn>
                  <a:cxn ang="0">
                    <a:pos x="99" y="27"/>
                  </a:cxn>
                  <a:cxn ang="0">
                    <a:pos x="90" y="26"/>
                  </a:cxn>
                  <a:cxn ang="0">
                    <a:pos x="94" y="24"/>
                  </a:cxn>
                  <a:cxn ang="0">
                    <a:pos x="95" y="19"/>
                  </a:cxn>
                  <a:cxn ang="0">
                    <a:pos x="90" y="18"/>
                  </a:cxn>
                  <a:cxn ang="0">
                    <a:pos x="87" y="15"/>
                  </a:cxn>
                  <a:cxn ang="0">
                    <a:pos x="88" y="8"/>
                  </a:cxn>
                  <a:cxn ang="0">
                    <a:pos x="94" y="3"/>
                  </a:cxn>
                </a:cxnLst>
                <a:rect l="0" t="0" r="r" b="b"/>
                <a:pathLst>
                  <a:path w="143" h="60">
                    <a:moveTo>
                      <a:pt x="99" y="0"/>
                    </a:moveTo>
                    <a:lnTo>
                      <a:pt x="107" y="3"/>
                    </a:lnTo>
                    <a:lnTo>
                      <a:pt x="107" y="8"/>
                    </a:lnTo>
                    <a:lnTo>
                      <a:pt x="108" y="12"/>
                    </a:lnTo>
                    <a:lnTo>
                      <a:pt x="109" y="14"/>
                    </a:lnTo>
                    <a:lnTo>
                      <a:pt x="112" y="18"/>
                    </a:lnTo>
                    <a:lnTo>
                      <a:pt x="116" y="21"/>
                    </a:lnTo>
                    <a:lnTo>
                      <a:pt x="123" y="23"/>
                    </a:lnTo>
                    <a:lnTo>
                      <a:pt x="126" y="23"/>
                    </a:lnTo>
                    <a:lnTo>
                      <a:pt x="127" y="22"/>
                    </a:lnTo>
                    <a:lnTo>
                      <a:pt x="128" y="19"/>
                    </a:lnTo>
                    <a:lnTo>
                      <a:pt x="131" y="18"/>
                    </a:lnTo>
                    <a:lnTo>
                      <a:pt x="133" y="18"/>
                    </a:lnTo>
                    <a:lnTo>
                      <a:pt x="137" y="19"/>
                    </a:lnTo>
                    <a:lnTo>
                      <a:pt x="139" y="21"/>
                    </a:lnTo>
                    <a:lnTo>
                      <a:pt x="142" y="24"/>
                    </a:lnTo>
                    <a:lnTo>
                      <a:pt x="143" y="28"/>
                    </a:lnTo>
                    <a:lnTo>
                      <a:pt x="143" y="31"/>
                    </a:lnTo>
                    <a:lnTo>
                      <a:pt x="141" y="34"/>
                    </a:lnTo>
                    <a:lnTo>
                      <a:pt x="139" y="38"/>
                    </a:lnTo>
                    <a:lnTo>
                      <a:pt x="137" y="41"/>
                    </a:lnTo>
                    <a:lnTo>
                      <a:pt x="133" y="43"/>
                    </a:lnTo>
                    <a:lnTo>
                      <a:pt x="132" y="46"/>
                    </a:lnTo>
                    <a:lnTo>
                      <a:pt x="129" y="47"/>
                    </a:lnTo>
                    <a:lnTo>
                      <a:pt x="103" y="47"/>
                    </a:lnTo>
                    <a:lnTo>
                      <a:pt x="101" y="48"/>
                    </a:lnTo>
                    <a:lnTo>
                      <a:pt x="94" y="49"/>
                    </a:lnTo>
                    <a:lnTo>
                      <a:pt x="85" y="51"/>
                    </a:lnTo>
                    <a:lnTo>
                      <a:pt x="79" y="52"/>
                    </a:lnTo>
                    <a:lnTo>
                      <a:pt x="75" y="53"/>
                    </a:lnTo>
                    <a:lnTo>
                      <a:pt x="63" y="58"/>
                    </a:lnTo>
                    <a:lnTo>
                      <a:pt x="49" y="60"/>
                    </a:lnTo>
                    <a:lnTo>
                      <a:pt x="47" y="60"/>
                    </a:lnTo>
                    <a:lnTo>
                      <a:pt x="43" y="58"/>
                    </a:lnTo>
                    <a:lnTo>
                      <a:pt x="40" y="57"/>
                    </a:lnTo>
                    <a:lnTo>
                      <a:pt x="39" y="54"/>
                    </a:lnTo>
                    <a:lnTo>
                      <a:pt x="38" y="53"/>
                    </a:lnTo>
                    <a:lnTo>
                      <a:pt x="38" y="51"/>
                    </a:lnTo>
                    <a:lnTo>
                      <a:pt x="39" y="49"/>
                    </a:lnTo>
                    <a:lnTo>
                      <a:pt x="42" y="48"/>
                    </a:lnTo>
                    <a:lnTo>
                      <a:pt x="49" y="48"/>
                    </a:lnTo>
                    <a:lnTo>
                      <a:pt x="43" y="42"/>
                    </a:lnTo>
                    <a:lnTo>
                      <a:pt x="43" y="39"/>
                    </a:lnTo>
                    <a:lnTo>
                      <a:pt x="40" y="41"/>
                    </a:lnTo>
                    <a:lnTo>
                      <a:pt x="39" y="42"/>
                    </a:lnTo>
                    <a:lnTo>
                      <a:pt x="38" y="44"/>
                    </a:lnTo>
                    <a:lnTo>
                      <a:pt x="29" y="46"/>
                    </a:lnTo>
                    <a:lnTo>
                      <a:pt x="21" y="47"/>
                    </a:lnTo>
                    <a:lnTo>
                      <a:pt x="16" y="47"/>
                    </a:lnTo>
                    <a:lnTo>
                      <a:pt x="9" y="44"/>
                    </a:lnTo>
                    <a:lnTo>
                      <a:pt x="4" y="44"/>
                    </a:lnTo>
                    <a:lnTo>
                      <a:pt x="0" y="41"/>
                    </a:lnTo>
                    <a:lnTo>
                      <a:pt x="0" y="37"/>
                    </a:lnTo>
                    <a:lnTo>
                      <a:pt x="1" y="36"/>
                    </a:lnTo>
                    <a:lnTo>
                      <a:pt x="1" y="33"/>
                    </a:lnTo>
                    <a:lnTo>
                      <a:pt x="0" y="32"/>
                    </a:lnTo>
                    <a:lnTo>
                      <a:pt x="3" y="32"/>
                    </a:lnTo>
                    <a:lnTo>
                      <a:pt x="5" y="31"/>
                    </a:lnTo>
                    <a:lnTo>
                      <a:pt x="6" y="29"/>
                    </a:lnTo>
                    <a:lnTo>
                      <a:pt x="9" y="28"/>
                    </a:lnTo>
                    <a:lnTo>
                      <a:pt x="13" y="28"/>
                    </a:lnTo>
                    <a:lnTo>
                      <a:pt x="11" y="27"/>
                    </a:lnTo>
                    <a:lnTo>
                      <a:pt x="11" y="21"/>
                    </a:lnTo>
                    <a:lnTo>
                      <a:pt x="16" y="21"/>
                    </a:lnTo>
                    <a:lnTo>
                      <a:pt x="15" y="19"/>
                    </a:lnTo>
                    <a:lnTo>
                      <a:pt x="18" y="17"/>
                    </a:lnTo>
                    <a:lnTo>
                      <a:pt x="20" y="15"/>
                    </a:lnTo>
                    <a:lnTo>
                      <a:pt x="25" y="15"/>
                    </a:lnTo>
                    <a:lnTo>
                      <a:pt x="23" y="14"/>
                    </a:lnTo>
                    <a:lnTo>
                      <a:pt x="21" y="13"/>
                    </a:lnTo>
                    <a:lnTo>
                      <a:pt x="21" y="10"/>
                    </a:lnTo>
                    <a:lnTo>
                      <a:pt x="37" y="10"/>
                    </a:lnTo>
                    <a:lnTo>
                      <a:pt x="38" y="12"/>
                    </a:lnTo>
                    <a:lnTo>
                      <a:pt x="40" y="13"/>
                    </a:lnTo>
                    <a:lnTo>
                      <a:pt x="42" y="14"/>
                    </a:lnTo>
                    <a:lnTo>
                      <a:pt x="42" y="17"/>
                    </a:lnTo>
                    <a:lnTo>
                      <a:pt x="52" y="17"/>
                    </a:lnTo>
                    <a:lnTo>
                      <a:pt x="60" y="19"/>
                    </a:lnTo>
                    <a:lnTo>
                      <a:pt x="78" y="29"/>
                    </a:lnTo>
                    <a:lnTo>
                      <a:pt x="90" y="32"/>
                    </a:lnTo>
                    <a:lnTo>
                      <a:pt x="94" y="32"/>
                    </a:lnTo>
                    <a:lnTo>
                      <a:pt x="97" y="31"/>
                    </a:lnTo>
                    <a:lnTo>
                      <a:pt x="98" y="29"/>
                    </a:lnTo>
                    <a:lnTo>
                      <a:pt x="99" y="27"/>
                    </a:lnTo>
                    <a:lnTo>
                      <a:pt x="92" y="27"/>
                    </a:lnTo>
                    <a:lnTo>
                      <a:pt x="90" y="26"/>
                    </a:lnTo>
                    <a:lnTo>
                      <a:pt x="92" y="26"/>
                    </a:lnTo>
                    <a:lnTo>
                      <a:pt x="94" y="24"/>
                    </a:lnTo>
                    <a:lnTo>
                      <a:pt x="95" y="24"/>
                    </a:lnTo>
                    <a:lnTo>
                      <a:pt x="95" y="19"/>
                    </a:lnTo>
                    <a:lnTo>
                      <a:pt x="93" y="18"/>
                    </a:lnTo>
                    <a:lnTo>
                      <a:pt x="90" y="18"/>
                    </a:lnTo>
                    <a:lnTo>
                      <a:pt x="88" y="17"/>
                    </a:lnTo>
                    <a:lnTo>
                      <a:pt x="87" y="15"/>
                    </a:lnTo>
                    <a:lnTo>
                      <a:pt x="85" y="13"/>
                    </a:lnTo>
                    <a:lnTo>
                      <a:pt x="88" y="8"/>
                    </a:lnTo>
                    <a:lnTo>
                      <a:pt x="90" y="5"/>
                    </a:lnTo>
                    <a:lnTo>
                      <a:pt x="94" y="3"/>
                    </a:lnTo>
                    <a:lnTo>
                      <a:pt x="9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49" name="Freeform 1249"/>
              <p:cNvSpPr>
                <a:spLocks/>
              </p:cNvSpPr>
              <p:nvPr/>
            </p:nvSpPr>
            <p:spPr bwMode="auto">
              <a:xfrm>
                <a:off x="2895063" y="2107598"/>
                <a:ext cx="39378" cy="31091"/>
              </a:xfrm>
              <a:custGeom>
                <a:avLst/>
                <a:gdLst/>
                <a:ahLst/>
                <a:cxnLst>
                  <a:cxn ang="0">
                    <a:pos x="16" y="0"/>
                  </a:cxn>
                  <a:cxn ang="0">
                    <a:pos x="19" y="0"/>
                  </a:cxn>
                  <a:cxn ang="0">
                    <a:pos x="16" y="7"/>
                  </a:cxn>
                  <a:cxn ang="0">
                    <a:pos x="14" y="11"/>
                  </a:cxn>
                  <a:cxn ang="0">
                    <a:pos x="10" y="13"/>
                  </a:cxn>
                  <a:cxn ang="0">
                    <a:pos x="8" y="15"/>
                  </a:cxn>
                  <a:cxn ang="0">
                    <a:pos x="5" y="15"/>
                  </a:cxn>
                  <a:cxn ang="0">
                    <a:pos x="3" y="13"/>
                  </a:cxn>
                  <a:cxn ang="0">
                    <a:pos x="1" y="11"/>
                  </a:cxn>
                  <a:cxn ang="0">
                    <a:pos x="0" y="10"/>
                  </a:cxn>
                  <a:cxn ang="0">
                    <a:pos x="3" y="5"/>
                  </a:cxn>
                  <a:cxn ang="0">
                    <a:pos x="14" y="1"/>
                  </a:cxn>
                  <a:cxn ang="0">
                    <a:pos x="16" y="0"/>
                  </a:cxn>
                </a:cxnLst>
                <a:rect l="0" t="0" r="r" b="b"/>
                <a:pathLst>
                  <a:path w="19" h="15">
                    <a:moveTo>
                      <a:pt x="16" y="0"/>
                    </a:moveTo>
                    <a:lnTo>
                      <a:pt x="19" y="0"/>
                    </a:lnTo>
                    <a:lnTo>
                      <a:pt x="16" y="7"/>
                    </a:lnTo>
                    <a:lnTo>
                      <a:pt x="14" y="11"/>
                    </a:lnTo>
                    <a:lnTo>
                      <a:pt x="10" y="13"/>
                    </a:lnTo>
                    <a:lnTo>
                      <a:pt x="8" y="15"/>
                    </a:lnTo>
                    <a:lnTo>
                      <a:pt x="5" y="15"/>
                    </a:lnTo>
                    <a:lnTo>
                      <a:pt x="3" y="13"/>
                    </a:lnTo>
                    <a:lnTo>
                      <a:pt x="1" y="11"/>
                    </a:lnTo>
                    <a:lnTo>
                      <a:pt x="0" y="10"/>
                    </a:lnTo>
                    <a:lnTo>
                      <a:pt x="3" y="5"/>
                    </a:lnTo>
                    <a:lnTo>
                      <a:pt x="14" y="1"/>
                    </a:lnTo>
                    <a:lnTo>
                      <a:pt x="1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0" name="Freeform 1250"/>
              <p:cNvSpPr>
                <a:spLocks/>
              </p:cNvSpPr>
              <p:nvPr/>
            </p:nvSpPr>
            <p:spPr bwMode="auto">
              <a:xfrm>
                <a:off x="3002835" y="2064073"/>
                <a:ext cx="31089" cy="10364"/>
              </a:xfrm>
              <a:custGeom>
                <a:avLst/>
                <a:gdLst/>
                <a:ahLst/>
                <a:cxnLst>
                  <a:cxn ang="0">
                    <a:pos x="0" y="0"/>
                  </a:cxn>
                  <a:cxn ang="0">
                    <a:pos x="15" y="0"/>
                  </a:cxn>
                  <a:cxn ang="0">
                    <a:pos x="15" y="5"/>
                  </a:cxn>
                  <a:cxn ang="0">
                    <a:pos x="3" y="5"/>
                  </a:cxn>
                  <a:cxn ang="0">
                    <a:pos x="2" y="4"/>
                  </a:cxn>
                  <a:cxn ang="0">
                    <a:pos x="0" y="3"/>
                  </a:cxn>
                  <a:cxn ang="0">
                    <a:pos x="0" y="0"/>
                  </a:cxn>
                </a:cxnLst>
                <a:rect l="0" t="0" r="r" b="b"/>
                <a:pathLst>
                  <a:path w="15" h="5">
                    <a:moveTo>
                      <a:pt x="0" y="0"/>
                    </a:moveTo>
                    <a:lnTo>
                      <a:pt x="15" y="0"/>
                    </a:lnTo>
                    <a:lnTo>
                      <a:pt x="15" y="5"/>
                    </a:lnTo>
                    <a:lnTo>
                      <a:pt x="3" y="5"/>
                    </a:lnTo>
                    <a:lnTo>
                      <a:pt x="2" y="4"/>
                    </a:lnTo>
                    <a:lnTo>
                      <a:pt x="0" y="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1" name="Freeform 1251"/>
              <p:cNvSpPr>
                <a:spLocks/>
              </p:cNvSpPr>
              <p:nvPr/>
            </p:nvSpPr>
            <p:spPr bwMode="auto">
              <a:xfrm>
                <a:off x="2812161" y="2032983"/>
                <a:ext cx="167876" cy="87051"/>
              </a:xfrm>
              <a:custGeom>
                <a:avLst/>
                <a:gdLst/>
                <a:ahLst/>
                <a:cxnLst>
                  <a:cxn ang="0">
                    <a:pos x="73" y="0"/>
                  </a:cxn>
                  <a:cxn ang="0">
                    <a:pos x="79" y="2"/>
                  </a:cxn>
                  <a:cxn ang="0">
                    <a:pos x="81" y="4"/>
                  </a:cxn>
                  <a:cxn ang="0">
                    <a:pos x="81" y="7"/>
                  </a:cxn>
                  <a:cxn ang="0">
                    <a:pos x="80" y="8"/>
                  </a:cxn>
                  <a:cxn ang="0">
                    <a:pos x="75" y="10"/>
                  </a:cxn>
                  <a:cxn ang="0">
                    <a:pos x="78" y="15"/>
                  </a:cxn>
                  <a:cxn ang="0">
                    <a:pos x="79" y="17"/>
                  </a:cxn>
                  <a:cxn ang="0">
                    <a:pos x="79" y="19"/>
                  </a:cxn>
                  <a:cxn ang="0">
                    <a:pos x="61" y="32"/>
                  </a:cxn>
                  <a:cxn ang="0">
                    <a:pos x="59" y="32"/>
                  </a:cxn>
                  <a:cxn ang="0">
                    <a:pos x="58" y="30"/>
                  </a:cxn>
                  <a:cxn ang="0">
                    <a:pos x="55" y="25"/>
                  </a:cxn>
                  <a:cxn ang="0">
                    <a:pos x="54" y="24"/>
                  </a:cxn>
                  <a:cxn ang="0">
                    <a:pos x="53" y="22"/>
                  </a:cxn>
                  <a:cxn ang="0">
                    <a:pos x="51" y="20"/>
                  </a:cxn>
                  <a:cxn ang="0">
                    <a:pos x="50" y="24"/>
                  </a:cxn>
                  <a:cxn ang="0">
                    <a:pos x="45" y="32"/>
                  </a:cxn>
                  <a:cxn ang="0">
                    <a:pos x="41" y="33"/>
                  </a:cxn>
                  <a:cxn ang="0">
                    <a:pos x="38" y="33"/>
                  </a:cxn>
                  <a:cxn ang="0">
                    <a:pos x="36" y="37"/>
                  </a:cxn>
                  <a:cxn ang="0">
                    <a:pos x="35" y="39"/>
                  </a:cxn>
                  <a:cxn ang="0">
                    <a:pos x="33" y="41"/>
                  </a:cxn>
                  <a:cxn ang="0">
                    <a:pos x="29" y="42"/>
                  </a:cxn>
                  <a:cxn ang="0">
                    <a:pos x="26" y="41"/>
                  </a:cxn>
                  <a:cxn ang="0">
                    <a:pos x="25" y="39"/>
                  </a:cxn>
                  <a:cxn ang="0">
                    <a:pos x="22" y="38"/>
                  </a:cxn>
                  <a:cxn ang="0">
                    <a:pos x="22" y="36"/>
                  </a:cxn>
                  <a:cxn ang="0">
                    <a:pos x="20" y="37"/>
                  </a:cxn>
                  <a:cxn ang="0">
                    <a:pos x="15" y="37"/>
                  </a:cxn>
                  <a:cxn ang="0">
                    <a:pos x="14" y="36"/>
                  </a:cxn>
                  <a:cxn ang="0">
                    <a:pos x="10" y="36"/>
                  </a:cxn>
                  <a:cxn ang="0">
                    <a:pos x="7" y="37"/>
                  </a:cxn>
                  <a:cxn ang="0">
                    <a:pos x="6" y="39"/>
                  </a:cxn>
                  <a:cxn ang="0">
                    <a:pos x="4" y="39"/>
                  </a:cxn>
                  <a:cxn ang="0">
                    <a:pos x="2" y="38"/>
                  </a:cxn>
                  <a:cxn ang="0">
                    <a:pos x="1" y="36"/>
                  </a:cxn>
                  <a:cxn ang="0">
                    <a:pos x="0" y="34"/>
                  </a:cxn>
                  <a:cxn ang="0">
                    <a:pos x="0" y="32"/>
                  </a:cxn>
                  <a:cxn ang="0">
                    <a:pos x="2" y="30"/>
                  </a:cxn>
                  <a:cxn ang="0">
                    <a:pos x="4" y="29"/>
                  </a:cxn>
                  <a:cxn ang="0">
                    <a:pos x="6" y="28"/>
                  </a:cxn>
                  <a:cxn ang="0">
                    <a:pos x="9" y="25"/>
                  </a:cxn>
                  <a:cxn ang="0">
                    <a:pos x="28" y="18"/>
                  </a:cxn>
                  <a:cxn ang="0">
                    <a:pos x="38" y="8"/>
                  </a:cxn>
                  <a:cxn ang="0">
                    <a:pos x="43" y="4"/>
                  </a:cxn>
                  <a:cxn ang="0">
                    <a:pos x="49" y="3"/>
                  </a:cxn>
                  <a:cxn ang="0">
                    <a:pos x="59" y="3"/>
                  </a:cxn>
                  <a:cxn ang="0">
                    <a:pos x="65" y="2"/>
                  </a:cxn>
                  <a:cxn ang="0">
                    <a:pos x="73" y="0"/>
                  </a:cxn>
                </a:cxnLst>
                <a:rect l="0" t="0" r="r" b="b"/>
                <a:pathLst>
                  <a:path w="81" h="42">
                    <a:moveTo>
                      <a:pt x="73" y="0"/>
                    </a:moveTo>
                    <a:lnTo>
                      <a:pt x="79" y="2"/>
                    </a:lnTo>
                    <a:lnTo>
                      <a:pt x="81" y="4"/>
                    </a:lnTo>
                    <a:lnTo>
                      <a:pt x="81" y="7"/>
                    </a:lnTo>
                    <a:lnTo>
                      <a:pt x="80" y="8"/>
                    </a:lnTo>
                    <a:lnTo>
                      <a:pt x="75" y="10"/>
                    </a:lnTo>
                    <a:lnTo>
                      <a:pt x="78" y="15"/>
                    </a:lnTo>
                    <a:lnTo>
                      <a:pt x="79" y="17"/>
                    </a:lnTo>
                    <a:lnTo>
                      <a:pt x="79" y="19"/>
                    </a:lnTo>
                    <a:lnTo>
                      <a:pt x="61" y="32"/>
                    </a:lnTo>
                    <a:lnTo>
                      <a:pt x="59" y="32"/>
                    </a:lnTo>
                    <a:lnTo>
                      <a:pt x="58" y="30"/>
                    </a:lnTo>
                    <a:lnTo>
                      <a:pt x="55" y="25"/>
                    </a:lnTo>
                    <a:lnTo>
                      <a:pt x="54" y="24"/>
                    </a:lnTo>
                    <a:lnTo>
                      <a:pt x="53" y="22"/>
                    </a:lnTo>
                    <a:lnTo>
                      <a:pt x="51" y="20"/>
                    </a:lnTo>
                    <a:lnTo>
                      <a:pt x="50" y="24"/>
                    </a:lnTo>
                    <a:lnTo>
                      <a:pt x="45" y="32"/>
                    </a:lnTo>
                    <a:lnTo>
                      <a:pt x="41" y="33"/>
                    </a:lnTo>
                    <a:lnTo>
                      <a:pt x="38" y="33"/>
                    </a:lnTo>
                    <a:lnTo>
                      <a:pt x="36" y="37"/>
                    </a:lnTo>
                    <a:lnTo>
                      <a:pt x="35" y="39"/>
                    </a:lnTo>
                    <a:lnTo>
                      <a:pt x="33" y="41"/>
                    </a:lnTo>
                    <a:lnTo>
                      <a:pt x="29" y="42"/>
                    </a:lnTo>
                    <a:lnTo>
                      <a:pt x="26" y="41"/>
                    </a:lnTo>
                    <a:lnTo>
                      <a:pt x="25" y="39"/>
                    </a:lnTo>
                    <a:lnTo>
                      <a:pt x="22" y="38"/>
                    </a:lnTo>
                    <a:lnTo>
                      <a:pt x="22" y="36"/>
                    </a:lnTo>
                    <a:lnTo>
                      <a:pt x="20" y="37"/>
                    </a:lnTo>
                    <a:lnTo>
                      <a:pt x="15" y="37"/>
                    </a:lnTo>
                    <a:lnTo>
                      <a:pt x="14" y="36"/>
                    </a:lnTo>
                    <a:lnTo>
                      <a:pt x="10" y="36"/>
                    </a:lnTo>
                    <a:lnTo>
                      <a:pt x="7" y="37"/>
                    </a:lnTo>
                    <a:lnTo>
                      <a:pt x="6" y="39"/>
                    </a:lnTo>
                    <a:lnTo>
                      <a:pt x="4" y="39"/>
                    </a:lnTo>
                    <a:lnTo>
                      <a:pt x="2" y="38"/>
                    </a:lnTo>
                    <a:lnTo>
                      <a:pt x="1" y="36"/>
                    </a:lnTo>
                    <a:lnTo>
                      <a:pt x="0" y="34"/>
                    </a:lnTo>
                    <a:lnTo>
                      <a:pt x="0" y="32"/>
                    </a:lnTo>
                    <a:lnTo>
                      <a:pt x="2" y="30"/>
                    </a:lnTo>
                    <a:lnTo>
                      <a:pt x="4" y="29"/>
                    </a:lnTo>
                    <a:lnTo>
                      <a:pt x="6" y="28"/>
                    </a:lnTo>
                    <a:lnTo>
                      <a:pt x="9" y="25"/>
                    </a:lnTo>
                    <a:lnTo>
                      <a:pt x="28" y="18"/>
                    </a:lnTo>
                    <a:lnTo>
                      <a:pt x="38" y="8"/>
                    </a:lnTo>
                    <a:lnTo>
                      <a:pt x="43" y="4"/>
                    </a:lnTo>
                    <a:lnTo>
                      <a:pt x="49" y="3"/>
                    </a:lnTo>
                    <a:lnTo>
                      <a:pt x="59" y="3"/>
                    </a:lnTo>
                    <a:lnTo>
                      <a:pt x="65" y="2"/>
                    </a:lnTo>
                    <a:lnTo>
                      <a:pt x="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2" name="Freeform 1252"/>
              <p:cNvSpPr>
                <a:spLocks/>
              </p:cNvSpPr>
              <p:nvPr/>
            </p:nvSpPr>
            <p:spPr bwMode="auto">
              <a:xfrm>
                <a:off x="3035996" y="1966658"/>
                <a:ext cx="97410" cy="31091"/>
              </a:xfrm>
              <a:custGeom>
                <a:avLst/>
                <a:gdLst/>
                <a:ahLst/>
                <a:cxnLst>
                  <a:cxn ang="0">
                    <a:pos x="30" y="0"/>
                  </a:cxn>
                  <a:cxn ang="0">
                    <a:pos x="35" y="0"/>
                  </a:cxn>
                  <a:cxn ang="0">
                    <a:pos x="39" y="2"/>
                  </a:cxn>
                  <a:cxn ang="0">
                    <a:pos x="42" y="3"/>
                  </a:cxn>
                  <a:cxn ang="0">
                    <a:pos x="45" y="7"/>
                  </a:cxn>
                  <a:cxn ang="0">
                    <a:pos x="47" y="10"/>
                  </a:cxn>
                  <a:cxn ang="0">
                    <a:pos x="45" y="11"/>
                  </a:cxn>
                  <a:cxn ang="0">
                    <a:pos x="42" y="13"/>
                  </a:cxn>
                  <a:cxn ang="0">
                    <a:pos x="40" y="15"/>
                  </a:cxn>
                  <a:cxn ang="0">
                    <a:pos x="16" y="15"/>
                  </a:cxn>
                  <a:cxn ang="0">
                    <a:pos x="14" y="13"/>
                  </a:cxn>
                  <a:cxn ang="0">
                    <a:pos x="11" y="11"/>
                  </a:cxn>
                  <a:cxn ang="0">
                    <a:pos x="6" y="11"/>
                  </a:cxn>
                  <a:cxn ang="0">
                    <a:pos x="4" y="12"/>
                  </a:cxn>
                  <a:cxn ang="0">
                    <a:pos x="2" y="13"/>
                  </a:cxn>
                  <a:cxn ang="0">
                    <a:pos x="0" y="15"/>
                  </a:cxn>
                  <a:cxn ang="0">
                    <a:pos x="2" y="11"/>
                  </a:cxn>
                  <a:cxn ang="0">
                    <a:pos x="9" y="7"/>
                  </a:cxn>
                  <a:cxn ang="0">
                    <a:pos x="17" y="3"/>
                  </a:cxn>
                  <a:cxn ang="0">
                    <a:pos x="25" y="1"/>
                  </a:cxn>
                  <a:cxn ang="0">
                    <a:pos x="30" y="0"/>
                  </a:cxn>
                </a:cxnLst>
                <a:rect l="0" t="0" r="r" b="b"/>
                <a:pathLst>
                  <a:path w="47" h="15">
                    <a:moveTo>
                      <a:pt x="30" y="0"/>
                    </a:moveTo>
                    <a:lnTo>
                      <a:pt x="35" y="0"/>
                    </a:lnTo>
                    <a:lnTo>
                      <a:pt x="39" y="2"/>
                    </a:lnTo>
                    <a:lnTo>
                      <a:pt x="42" y="3"/>
                    </a:lnTo>
                    <a:lnTo>
                      <a:pt x="45" y="7"/>
                    </a:lnTo>
                    <a:lnTo>
                      <a:pt x="47" y="10"/>
                    </a:lnTo>
                    <a:lnTo>
                      <a:pt x="45" y="11"/>
                    </a:lnTo>
                    <a:lnTo>
                      <a:pt x="42" y="13"/>
                    </a:lnTo>
                    <a:lnTo>
                      <a:pt x="40" y="15"/>
                    </a:lnTo>
                    <a:lnTo>
                      <a:pt x="16" y="15"/>
                    </a:lnTo>
                    <a:lnTo>
                      <a:pt x="14" y="13"/>
                    </a:lnTo>
                    <a:lnTo>
                      <a:pt x="11" y="11"/>
                    </a:lnTo>
                    <a:lnTo>
                      <a:pt x="6" y="11"/>
                    </a:lnTo>
                    <a:lnTo>
                      <a:pt x="4" y="12"/>
                    </a:lnTo>
                    <a:lnTo>
                      <a:pt x="2" y="13"/>
                    </a:lnTo>
                    <a:lnTo>
                      <a:pt x="0" y="15"/>
                    </a:lnTo>
                    <a:lnTo>
                      <a:pt x="2" y="11"/>
                    </a:lnTo>
                    <a:lnTo>
                      <a:pt x="9" y="7"/>
                    </a:lnTo>
                    <a:lnTo>
                      <a:pt x="17" y="3"/>
                    </a:lnTo>
                    <a:lnTo>
                      <a:pt x="25" y="1"/>
                    </a:ln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3" name="Freeform 1253"/>
              <p:cNvSpPr>
                <a:spLocks/>
              </p:cNvSpPr>
              <p:nvPr/>
            </p:nvSpPr>
            <p:spPr bwMode="auto">
              <a:xfrm>
                <a:off x="3038069" y="1999820"/>
                <a:ext cx="84976" cy="43527"/>
              </a:xfrm>
              <a:custGeom>
                <a:avLst/>
                <a:gdLst/>
                <a:ahLst/>
                <a:cxnLst>
                  <a:cxn ang="0">
                    <a:pos x="28" y="0"/>
                  </a:cxn>
                  <a:cxn ang="0">
                    <a:pos x="36" y="0"/>
                  </a:cxn>
                  <a:cxn ang="0">
                    <a:pos x="39" y="1"/>
                  </a:cxn>
                  <a:cxn ang="0">
                    <a:pos x="41" y="4"/>
                  </a:cxn>
                  <a:cxn ang="0">
                    <a:pos x="38" y="6"/>
                  </a:cxn>
                  <a:cxn ang="0">
                    <a:pos x="33" y="7"/>
                  </a:cxn>
                  <a:cxn ang="0">
                    <a:pos x="29" y="9"/>
                  </a:cxn>
                  <a:cxn ang="0">
                    <a:pos x="35" y="9"/>
                  </a:cxn>
                  <a:cxn ang="0">
                    <a:pos x="34" y="15"/>
                  </a:cxn>
                  <a:cxn ang="0">
                    <a:pos x="28" y="19"/>
                  </a:cxn>
                  <a:cxn ang="0">
                    <a:pos x="21" y="20"/>
                  </a:cxn>
                  <a:cxn ang="0">
                    <a:pos x="14" y="21"/>
                  </a:cxn>
                  <a:cxn ang="0">
                    <a:pos x="10" y="21"/>
                  </a:cxn>
                  <a:cxn ang="0">
                    <a:pos x="8" y="19"/>
                  </a:cxn>
                  <a:cxn ang="0">
                    <a:pos x="5" y="18"/>
                  </a:cxn>
                  <a:cxn ang="0">
                    <a:pos x="0" y="13"/>
                  </a:cxn>
                  <a:cxn ang="0">
                    <a:pos x="0" y="10"/>
                  </a:cxn>
                  <a:cxn ang="0">
                    <a:pos x="3" y="5"/>
                  </a:cxn>
                  <a:cxn ang="0">
                    <a:pos x="9" y="2"/>
                  </a:cxn>
                  <a:cxn ang="0">
                    <a:pos x="18" y="1"/>
                  </a:cxn>
                  <a:cxn ang="0">
                    <a:pos x="28" y="0"/>
                  </a:cxn>
                </a:cxnLst>
                <a:rect l="0" t="0" r="r" b="b"/>
                <a:pathLst>
                  <a:path w="41" h="21">
                    <a:moveTo>
                      <a:pt x="28" y="0"/>
                    </a:moveTo>
                    <a:lnTo>
                      <a:pt x="36" y="0"/>
                    </a:lnTo>
                    <a:lnTo>
                      <a:pt x="39" y="1"/>
                    </a:lnTo>
                    <a:lnTo>
                      <a:pt x="41" y="4"/>
                    </a:lnTo>
                    <a:lnTo>
                      <a:pt x="38" y="6"/>
                    </a:lnTo>
                    <a:lnTo>
                      <a:pt x="33" y="7"/>
                    </a:lnTo>
                    <a:lnTo>
                      <a:pt x="29" y="9"/>
                    </a:lnTo>
                    <a:lnTo>
                      <a:pt x="35" y="9"/>
                    </a:lnTo>
                    <a:lnTo>
                      <a:pt x="34" y="15"/>
                    </a:lnTo>
                    <a:lnTo>
                      <a:pt x="28" y="19"/>
                    </a:lnTo>
                    <a:lnTo>
                      <a:pt x="21" y="20"/>
                    </a:lnTo>
                    <a:lnTo>
                      <a:pt x="14" y="21"/>
                    </a:lnTo>
                    <a:lnTo>
                      <a:pt x="10" y="21"/>
                    </a:lnTo>
                    <a:lnTo>
                      <a:pt x="8" y="19"/>
                    </a:lnTo>
                    <a:lnTo>
                      <a:pt x="5" y="18"/>
                    </a:lnTo>
                    <a:lnTo>
                      <a:pt x="0" y="13"/>
                    </a:lnTo>
                    <a:lnTo>
                      <a:pt x="0" y="10"/>
                    </a:lnTo>
                    <a:lnTo>
                      <a:pt x="3" y="5"/>
                    </a:lnTo>
                    <a:lnTo>
                      <a:pt x="9" y="2"/>
                    </a:lnTo>
                    <a:lnTo>
                      <a:pt x="18" y="1"/>
                    </a:lnTo>
                    <a:lnTo>
                      <a:pt x="2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4" name="Freeform 1254"/>
              <p:cNvSpPr>
                <a:spLocks/>
              </p:cNvSpPr>
              <p:nvPr/>
            </p:nvSpPr>
            <p:spPr bwMode="auto">
              <a:xfrm>
                <a:off x="2998690" y="2003965"/>
                <a:ext cx="29015" cy="24872"/>
              </a:xfrm>
              <a:custGeom>
                <a:avLst/>
                <a:gdLst/>
                <a:ahLst/>
                <a:cxnLst>
                  <a:cxn ang="0">
                    <a:pos x="3" y="0"/>
                  </a:cxn>
                  <a:cxn ang="0">
                    <a:pos x="8" y="3"/>
                  </a:cxn>
                  <a:cxn ang="0">
                    <a:pos x="9" y="4"/>
                  </a:cxn>
                  <a:cxn ang="0">
                    <a:pos x="12" y="5"/>
                  </a:cxn>
                  <a:cxn ang="0">
                    <a:pos x="13" y="5"/>
                  </a:cxn>
                  <a:cxn ang="0">
                    <a:pos x="14" y="7"/>
                  </a:cxn>
                  <a:cxn ang="0">
                    <a:pos x="13" y="8"/>
                  </a:cxn>
                  <a:cxn ang="0">
                    <a:pos x="12" y="11"/>
                  </a:cxn>
                  <a:cxn ang="0">
                    <a:pos x="10" y="12"/>
                  </a:cxn>
                  <a:cxn ang="0">
                    <a:pos x="5" y="12"/>
                  </a:cxn>
                  <a:cxn ang="0">
                    <a:pos x="0" y="7"/>
                  </a:cxn>
                  <a:cxn ang="0">
                    <a:pos x="0" y="3"/>
                  </a:cxn>
                  <a:cxn ang="0">
                    <a:pos x="3" y="0"/>
                  </a:cxn>
                </a:cxnLst>
                <a:rect l="0" t="0" r="r" b="b"/>
                <a:pathLst>
                  <a:path w="14" h="12">
                    <a:moveTo>
                      <a:pt x="3" y="0"/>
                    </a:moveTo>
                    <a:lnTo>
                      <a:pt x="8" y="3"/>
                    </a:lnTo>
                    <a:lnTo>
                      <a:pt x="9" y="4"/>
                    </a:lnTo>
                    <a:lnTo>
                      <a:pt x="12" y="5"/>
                    </a:lnTo>
                    <a:lnTo>
                      <a:pt x="13" y="5"/>
                    </a:lnTo>
                    <a:lnTo>
                      <a:pt x="14" y="7"/>
                    </a:lnTo>
                    <a:lnTo>
                      <a:pt x="13" y="8"/>
                    </a:lnTo>
                    <a:lnTo>
                      <a:pt x="12" y="11"/>
                    </a:lnTo>
                    <a:lnTo>
                      <a:pt x="10" y="12"/>
                    </a:lnTo>
                    <a:lnTo>
                      <a:pt x="5" y="12"/>
                    </a:lnTo>
                    <a:lnTo>
                      <a:pt x="0" y="7"/>
                    </a:lnTo>
                    <a:lnTo>
                      <a:pt x="0" y="3"/>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5" name="Freeform 1255"/>
              <p:cNvSpPr>
                <a:spLocks/>
              </p:cNvSpPr>
              <p:nvPr/>
            </p:nvSpPr>
            <p:spPr bwMode="auto">
              <a:xfrm>
                <a:off x="3311644" y="2219520"/>
                <a:ext cx="143006" cy="111922"/>
              </a:xfrm>
              <a:custGeom>
                <a:avLst/>
                <a:gdLst/>
                <a:ahLst/>
                <a:cxnLst>
                  <a:cxn ang="0">
                    <a:pos x="21" y="0"/>
                  </a:cxn>
                  <a:cxn ang="0">
                    <a:pos x="55" y="0"/>
                  </a:cxn>
                  <a:cxn ang="0">
                    <a:pos x="56" y="1"/>
                  </a:cxn>
                  <a:cxn ang="0">
                    <a:pos x="59" y="2"/>
                  </a:cxn>
                  <a:cxn ang="0">
                    <a:pos x="59" y="3"/>
                  </a:cxn>
                  <a:cxn ang="0">
                    <a:pos x="58" y="7"/>
                  </a:cxn>
                  <a:cxn ang="0">
                    <a:pos x="56" y="10"/>
                  </a:cxn>
                  <a:cxn ang="0">
                    <a:pos x="54" y="12"/>
                  </a:cxn>
                  <a:cxn ang="0">
                    <a:pos x="50" y="15"/>
                  </a:cxn>
                  <a:cxn ang="0">
                    <a:pos x="47" y="16"/>
                  </a:cxn>
                  <a:cxn ang="0">
                    <a:pos x="45" y="18"/>
                  </a:cxn>
                  <a:cxn ang="0">
                    <a:pos x="47" y="18"/>
                  </a:cxn>
                  <a:cxn ang="0">
                    <a:pos x="50" y="17"/>
                  </a:cxn>
                  <a:cxn ang="0">
                    <a:pos x="53" y="17"/>
                  </a:cxn>
                  <a:cxn ang="0">
                    <a:pos x="55" y="16"/>
                  </a:cxn>
                  <a:cxn ang="0">
                    <a:pos x="58" y="17"/>
                  </a:cxn>
                  <a:cxn ang="0">
                    <a:pos x="59" y="17"/>
                  </a:cxn>
                  <a:cxn ang="0">
                    <a:pos x="60" y="18"/>
                  </a:cxn>
                  <a:cxn ang="0">
                    <a:pos x="60" y="22"/>
                  </a:cxn>
                  <a:cxn ang="0">
                    <a:pos x="59" y="22"/>
                  </a:cxn>
                  <a:cxn ang="0">
                    <a:pos x="59" y="25"/>
                  </a:cxn>
                  <a:cxn ang="0">
                    <a:pos x="61" y="25"/>
                  </a:cxn>
                  <a:cxn ang="0">
                    <a:pos x="64" y="26"/>
                  </a:cxn>
                  <a:cxn ang="0">
                    <a:pos x="66" y="26"/>
                  </a:cxn>
                  <a:cxn ang="0">
                    <a:pos x="69" y="27"/>
                  </a:cxn>
                  <a:cxn ang="0">
                    <a:pos x="68" y="37"/>
                  </a:cxn>
                  <a:cxn ang="0">
                    <a:pos x="65" y="42"/>
                  </a:cxn>
                  <a:cxn ang="0">
                    <a:pos x="63" y="45"/>
                  </a:cxn>
                  <a:cxn ang="0">
                    <a:pos x="59" y="46"/>
                  </a:cxn>
                  <a:cxn ang="0">
                    <a:pos x="53" y="47"/>
                  </a:cxn>
                  <a:cxn ang="0">
                    <a:pos x="50" y="49"/>
                  </a:cxn>
                  <a:cxn ang="0">
                    <a:pos x="49" y="50"/>
                  </a:cxn>
                  <a:cxn ang="0">
                    <a:pos x="47" y="52"/>
                  </a:cxn>
                  <a:cxn ang="0">
                    <a:pos x="46" y="54"/>
                  </a:cxn>
                  <a:cxn ang="0">
                    <a:pos x="41" y="54"/>
                  </a:cxn>
                  <a:cxn ang="0">
                    <a:pos x="39" y="52"/>
                  </a:cxn>
                  <a:cxn ang="0">
                    <a:pos x="37" y="51"/>
                  </a:cxn>
                  <a:cxn ang="0">
                    <a:pos x="36" y="49"/>
                  </a:cxn>
                  <a:cxn ang="0">
                    <a:pos x="35" y="47"/>
                  </a:cxn>
                  <a:cxn ang="0">
                    <a:pos x="24" y="40"/>
                  </a:cxn>
                  <a:cxn ang="0">
                    <a:pos x="11" y="34"/>
                  </a:cxn>
                  <a:cxn ang="0">
                    <a:pos x="0" y="26"/>
                  </a:cxn>
                  <a:cxn ang="0">
                    <a:pos x="0" y="18"/>
                  </a:cxn>
                  <a:cxn ang="0">
                    <a:pos x="4" y="20"/>
                  </a:cxn>
                  <a:cxn ang="0">
                    <a:pos x="9" y="21"/>
                  </a:cxn>
                  <a:cxn ang="0">
                    <a:pos x="12" y="22"/>
                  </a:cxn>
                  <a:cxn ang="0">
                    <a:pos x="17" y="23"/>
                  </a:cxn>
                  <a:cxn ang="0">
                    <a:pos x="24" y="23"/>
                  </a:cxn>
                  <a:cxn ang="0">
                    <a:pos x="24" y="12"/>
                  </a:cxn>
                  <a:cxn ang="0">
                    <a:pos x="19" y="12"/>
                  </a:cxn>
                  <a:cxn ang="0">
                    <a:pos x="15" y="11"/>
                  </a:cxn>
                  <a:cxn ang="0">
                    <a:pos x="14" y="11"/>
                  </a:cxn>
                  <a:cxn ang="0">
                    <a:pos x="11" y="10"/>
                  </a:cxn>
                  <a:cxn ang="0">
                    <a:pos x="11" y="7"/>
                  </a:cxn>
                  <a:cxn ang="0">
                    <a:pos x="12" y="6"/>
                  </a:cxn>
                  <a:cxn ang="0">
                    <a:pos x="12" y="5"/>
                  </a:cxn>
                  <a:cxn ang="0">
                    <a:pos x="14" y="3"/>
                  </a:cxn>
                  <a:cxn ang="0">
                    <a:pos x="21" y="0"/>
                  </a:cxn>
                </a:cxnLst>
                <a:rect l="0" t="0" r="r" b="b"/>
                <a:pathLst>
                  <a:path w="69" h="54">
                    <a:moveTo>
                      <a:pt x="21" y="0"/>
                    </a:moveTo>
                    <a:lnTo>
                      <a:pt x="55" y="0"/>
                    </a:lnTo>
                    <a:lnTo>
                      <a:pt x="56" y="1"/>
                    </a:lnTo>
                    <a:lnTo>
                      <a:pt x="59" y="2"/>
                    </a:lnTo>
                    <a:lnTo>
                      <a:pt x="59" y="3"/>
                    </a:lnTo>
                    <a:lnTo>
                      <a:pt x="58" y="7"/>
                    </a:lnTo>
                    <a:lnTo>
                      <a:pt x="56" y="10"/>
                    </a:lnTo>
                    <a:lnTo>
                      <a:pt x="54" y="12"/>
                    </a:lnTo>
                    <a:lnTo>
                      <a:pt x="50" y="15"/>
                    </a:lnTo>
                    <a:lnTo>
                      <a:pt x="47" y="16"/>
                    </a:lnTo>
                    <a:lnTo>
                      <a:pt x="45" y="18"/>
                    </a:lnTo>
                    <a:lnTo>
                      <a:pt x="47" y="18"/>
                    </a:lnTo>
                    <a:lnTo>
                      <a:pt x="50" y="17"/>
                    </a:lnTo>
                    <a:lnTo>
                      <a:pt x="53" y="17"/>
                    </a:lnTo>
                    <a:lnTo>
                      <a:pt x="55" y="16"/>
                    </a:lnTo>
                    <a:lnTo>
                      <a:pt x="58" y="17"/>
                    </a:lnTo>
                    <a:lnTo>
                      <a:pt x="59" y="17"/>
                    </a:lnTo>
                    <a:lnTo>
                      <a:pt x="60" y="18"/>
                    </a:lnTo>
                    <a:lnTo>
                      <a:pt x="60" y="22"/>
                    </a:lnTo>
                    <a:lnTo>
                      <a:pt x="59" y="22"/>
                    </a:lnTo>
                    <a:lnTo>
                      <a:pt x="59" y="25"/>
                    </a:lnTo>
                    <a:lnTo>
                      <a:pt x="61" y="25"/>
                    </a:lnTo>
                    <a:lnTo>
                      <a:pt x="64" y="26"/>
                    </a:lnTo>
                    <a:lnTo>
                      <a:pt x="66" y="26"/>
                    </a:lnTo>
                    <a:lnTo>
                      <a:pt x="69" y="27"/>
                    </a:lnTo>
                    <a:lnTo>
                      <a:pt x="68" y="37"/>
                    </a:lnTo>
                    <a:lnTo>
                      <a:pt x="65" y="42"/>
                    </a:lnTo>
                    <a:lnTo>
                      <a:pt x="63" y="45"/>
                    </a:lnTo>
                    <a:lnTo>
                      <a:pt x="59" y="46"/>
                    </a:lnTo>
                    <a:lnTo>
                      <a:pt x="53" y="47"/>
                    </a:lnTo>
                    <a:lnTo>
                      <a:pt x="50" y="49"/>
                    </a:lnTo>
                    <a:lnTo>
                      <a:pt x="49" y="50"/>
                    </a:lnTo>
                    <a:lnTo>
                      <a:pt x="47" y="52"/>
                    </a:lnTo>
                    <a:lnTo>
                      <a:pt x="46" y="54"/>
                    </a:lnTo>
                    <a:lnTo>
                      <a:pt x="41" y="54"/>
                    </a:lnTo>
                    <a:lnTo>
                      <a:pt x="39" y="52"/>
                    </a:lnTo>
                    <a:lnTo>
                      <a:pt x="37" y="51"/>
                    </a:lnTo>
                    <a:lnTo>
                      <a:pt x="36" y="49"/>
                    </a:lnTo>
                    <a:lnTo>
                      <a:pt x="35" y="47"/>
                    </a:lnTo>
                    <a:lnTo>
                      <a:pt x="24" y="40"/>
                    </a:lnTo>
                    <a:lnTo>
                      <a:pt x="11" y="34"/>
                    </a:lnTo>
                    <a:lnTo>
                      <a:pt x="0" y="26"/>
                    </a:lnTo>
                    <a:lnTo>
                      <a:pt x="0" y="18"/>
                    </a:lnTo>
                    <a:lnTo>
                      <a:pt x="4" y="20"/>
                    </a:lnTo>
                    <a:lnTo>
                      <a:pt x="9" y="21"/>
                    </a:lnTo>
                    <a:lnTo>
                      <a:pt x="12" y="22"/>
                    </a:lnTo>
                    <a:lnTo>
                      <a:pt x="17" y="23"/>
                    </a:lnTo>
                    <a:lnTo>
                      <a:pt x="24" y="23"/>
                    </a:lnTo>
                    <a:lnTo>
                      <a:pt x="24" y="12"/>
                    </a:lnTo>
                    <a:lnTo>
                      <a:pt x="19" y="12"/>
                    </a:lnTo>
                    <a:lnTo>
                      <a:pt x="15" y="11"/>
                    </a:lnTo>
                    <a:lnTo>
                      <a:pt x="14" y="11"/>
                    </a:lnTo>
                    <a:lnTo>
                      <a:pt x="11" y="10"/>
                    </a:lnTo>
                    <a:lnTo>
                      <a:pt x="11" y="7"/>
                    </a:lnTo>
                    <a:lnTo>
                      <a:pt x="12" y="6"/>
                    </a:lnTo>
                    <a:lnTo>
                      <a:pt x="12" y="5"/>
                    </a:lnTo>
                    <a:lnTo>
                      <a:pt x="14" y="3"/>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6" name="Freeform 1256"/>
              <p:cNvSpPr>
                <a:spLocks/>
              </p:cNvSpPr>
              <p:nvPr/>
            </p:nvSpPr>
            <p:spPr bwMode="auto">
              <a:xfrm>
                <a:off x="3259830" y="2074435"/>
                <a:ext cx="157514" cy="80833"/>
              </a:xfrm>
              <a:custGeom>
                <a:avLst/>
                <a:gdLst/>
                <a:ahLst/>
                <a:cxnLst>
                  <a:cxn ang="0">
                    <a:pos x="46" y="0"/>
                  </a:cxn>
                  <a:cxn ang="0">
                    <a:pos x="52" y="4"/>
                  </a:cxn>
                  <a:cxn ang="0">
                    <a:pos x="62" y="5"/>
                  </a:cxn>
                  <a:cxn ang="0">
                    <a:pos x="66" y="2"/>
                  </a:cxn>
                  <a:cxn ang="0">
                    <a:pos x="75" y="4"/>
                  </a:cxn>
                  <a:cxn ang="0">
                    <a:pos x="76" y="12"/>
                  </a:cxn>
                  <a:cxn ang="0">
                    <a:pos x="74" y="38"/>
                  </a:cxn>
                  <a:cxn ang="0">
                    <a:pos x="66" y="39"/>
                  </a:cxn>
                  <a:cxn ang="0">
                    <a:pos x="44" y="38"/>
                  </a:cxn>
                  <a:cxn ang="0">
                    <a:pos x="45" y="34"/>
                  </a:cxn>
                  <a:cxn ang="0">
                    <a:pos x="46" y="31"/>
                  </a:cxn>
                  <a:cxn ang="0">
                    <a:pos x="47" y="28"/>
                  </a:cxn>
                  <a:cxn ang="0">
                    <a:pos x="51" y="26"/>
                  </a:cxn>
                  <a:cxn ang="0">
                    <a:pos x="56" y="24"/>
                  </a:cxn>
                  <a:cxn ang="0">
                    <a:pos x="56" y="23"/>
                  </a:cxn>
                  <a:cxn ang="0">
                    <a:pos x="52" y="22"/>
                  </a:cxn>
                  <a:cxn ang="0">
                    <a:pos x="32" y="24"/>
                  </a:cxn>
                  <a:cxn ang="0">
                    <a:pos x="21" y="26"/>
                  </a:cxn>
                  <a:cxn ang="0">
                    <a:pos x="17" y="23"/>
                  </a:cxn>
                  <a:cxn ang="0">
                    <a:pos x="11" y="22"/>
                  </a:cxn>
                  <a:cxn ang="0">
                    <a:pos x="5" y="17"/>
                  </a:cxn>
                  <a:cxn ang="0">
                    <a:pos x="0" y="13"/>
                  </a:cxn>
                  <a:cxn ang="0">
                    <a:pos x="1" y="7"/>
                  </a:cxn>
                  <a:cxn ang="0">
                    <a:pos x="0" y="2"/>
                  </a:cxn>
                  <a:cxn ang="0">
                    <a:pos x="10" y="4"/>
                  </a:cxn>
                  <a:cxn ang="0">
                    <a:pos x="35" y="19"/>
                  </a:cxn>
                  <a:cxn ang="0">
                    <a:pos x="26" y="12"/>
                  </a:cxn>
                  <a:cxn ang="0">
                    <a:pos x="32" y="8"/>
                  </a:cxn>
                  <a:cxn ang="0">
                    <a:pos x="42" y="14"/>
                  </a:cxn>
                  <a:cxn ang="0">
                    <a:pos x="49" y="7"/>
                  </a:cxn>
                  <a:cxn ang="0">
                    <a:pos x="36" y="4"/>
                  </a:cxn>
                  <a:cxn ang="0">
                    <a:pos x="37" y="0"/>
                  </a:cxn>
                </a:cxnLst>
                <a:rect l="0" t="0" r="r" b="b"/>
                <a:pathLst>
                  <a:path w="76" h="39">
                    <a:moveTo>
                      <a:pt x="37" y="0"/>
                    </a:moveTo>
                    <a:lnTo>
                      <a:pt x="46" y="0"/>
                    </a:lnTo>
                    <a:lnTo>
                      <a:pt x="49" y="2"/>
                    </a:lnTo>
                    <a:lnTo>
                      <a:pt x="52" y="4"/>
                    </a:lnTo>
                    <a:lnTo>
                      <a:pt x="56" y="5"/>
                    </a:lnTo>
                    <a:lnTo>
                      <a:pt x="62" y="5"/>
                    </a:lnTo>
                    <a:lnTo>
                      <a:pt x="64" y="3"/>
                    </a:lnTo>
                    <a:lnTo>
                      <a:pt x="66" y="2"/>
                    </a:lnTo>
                    <a:lnTo>
                      <a:pt x="72" y="2"/>
                    </a:lnTo>
                    <a:lnTo>
                      <a:pt x="75" y="4"/>
                    </a:lnTo>
                    <a:lnTo>
                      <a:pt x="76" y="7"/>
                    </a:lnTo>
                    <a:lnTo>
                      <a:pt x="76" y="12"/>
                    </a:lnTo>
                    <a:lnTo>
                      <a:pt x="72" y="31"/>
                    </a:lnTo>
                    <a:lnTo>
                      <a:pt x="74" y="38"/>
                    </a:lnTo>
                    <a:lnTo>
                      <a:pt x="70" y="38"/>
                    </a:lnTo>
                    <a:lnTo>
                      <a:pt x="66" y="39"/>
                    </a:lnTo>
                    <a:lnTo>
                      <a:pt x="45" y="39"/>
                    </a:lnTo>
                    <a:lnTo>
                      <a:pt x="44" y="38"/>
                    </a:lnTo>
                    <a:lnTo>
                      <a:pt x="44" y="36"/>
                    </a:lnTo>
                    <a:lnTo>
                      <a:pt x="45" y="34"/>
                    </a:lnTo>
                    <a:lnTo>
                      <a:pt x="47" y="33"/>
                    </a:lnTo>
                    <a:lnTo>
                      <a:pt x="46" y="31"/>
                    </a:lnTo>
                    <a:lnTo>
                      <a:pt x="47" y="29"/>
                    </a:lnTo>
                    <a:lnTo>
                      <a:pt x="47" y="28"/>
                    </a:lnTo>
                    <a:lnTo>
                      <a:pt x="50" y="27"/>
                    </a:lnTo>
                    <a:lnTo>
                      <a:pt x="51" y="26"/>
                    </a:lnTo>
                    <a:lnTo>
                      <a:pt x="54" y="26"/>
                    </a:lnTo>
                    <a:lnTo>
                      <a:pt x="56" y="24"/>
                    </a:lnTo>
                    <a:lnTo>
                      <a:pt x="57" y="23"/>
                    </a:lnTo>
                    <a:lnTo>
                      <a:pt x="56" y="23"/>
                    </a:lnTo>
                    <a:lnTo>
                      <a:pt x="54" y="22"/>
                    </a:lnTo>
                    <a:lnTo>
                      <a:pt x="52" y="22"/>
                    </a:lnTo>
                    <a:lnTo>
                      <a:pt x="44" y="23"/>
                    </a:lnTo>
                    <a:lnTo>
                      <a:pt x="32" y="24"/>
                    </a:lnTo>
                    <a:lnTo>
                      <a:pt x="22" y="26"/>
                    </a:lnTo>
                    <a:lnTo>
                      <a:pt x="21" y="26"/>
                    </a:lnTo>
                    <a:lnTo>
                      <a:pt x="19" y="24"/>
                    </a:lnTo>
                    <a:lnTo>
                      <a:pt x="17" y="23"/>
                    </a:lnTo>
                    <a:lnTo>
                      <a:pt x="17" y="22"/>
                    </a:lnTo>
                    <a:lnTo>
                      <a:pt x="11" y="22"/>
                    </a:lnTo>
                    <a:lnTo>
                      <a:pt x="10" y="17"/>
                    </a:lnTo>
                    <a:lnTo>
                      <a:pt x="5" y="17"/>
                    </a:lnTo>
                    <a:lnTo>
                      <a:pt x="2" y="14"/>
                    </a:lnTo>
                    <a:lnTo>
                      <a:pt x="0" y="13"/>
                    </a:lnTo>
                    <a:lnTo>
                      <a:pt x="0" y="5"/>
                    </a:lnTo>
                    <a:lnTo>
                      <a:pt x="1" y="7"/>
                    </a:lnTo>
                    <a:lnTo>
                      <a:pt x="0" y="4"/>
                    </a:lnTo>
                    <a:lnTo>
                      <a:pt x="0" y="2"/>
                    </a:lnTo>
                    <a:lnTo>
                      <a:pt x="3" y="2"/>
                    </a:lnTo>
                    <a:lnTo>
                      <a:pt x="10" y="4"/>
                    </a:lnTo>
                    <a:lnTo>
                      <a:pt x="29" y="19"/>
                    </a:lnTo>
                    <a:lnTo>
                      <a:pt x="35" y="19"/>
                    </a:lnTo>
                    <a:lnTo>
                      <a:pt x="30" y="16"/>
                    </a:lnTo>
                    <a:lnTo>
                      <a:pt x="26" y="12"/>
                    </a:lnTo>
                    <a:lnTo>
                      <a:pt x="26" y="7"/>
                    </a:lnTo>
                    <a:lnTo>
                      <a:pt x="32" y="8"/>
                    </a:lnTo>
                    <a:lnTo>
                      <a:pt x="37" y="10"/>
                    </a:lnTo>
                    <a:lnTo>
                      <a:pt x="42" y="14"/>
                    </a:lnTo>
                    <a:lnTo>
                      <a:pt x="49" y="16"/>
                    </a:lnTo>
                    <a:lnTo>
                      <a:pt x="49" y="7"/>
                    </a:lnTo>
                    <a:lnTo>
                      <a:pt x="41" y="7"/>
                    </a:lnTo>
                    <a:lnTo>
                      <a:pt x="36" y="4"/>
                    </a:lnTo>
                    <a:lnTo>
                      <a:pt x="35" y="2"/>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7" name="Freeform 1257"/>
              <p:cNvSpPr>
                <a:spLocks/>
              </p:cNvSpPr>
              <p:nvPr/>
            </p:nvSpPr>
            <p:spPr bwMode="auto">
              <a:xfrm>
                <a:off x="3382110" y="2397768"/>
                <a:ext cx="93265" cy="55962"/>
              </a:xfrm>
              <a:custGeom>
                <a:avLst/>
                <a:gdLst/>
                <a:ahLst/>
                <a:cxnLst>
                  <a:cxn ang="0">
                    <a:pos x="17" y="0"/>
                  </a:cxn>
                  <a:cxn ang="0">
                    <a:pos x="20" y="0"/>
                  </a:cxn>
                  <a:cxn ang="0">
                    <a:pos x="26" y="3"/>
                  </a:cxn>
                  <a:cxn ang="0">
                    <a:pos x="34" y="8"/>
                  </a:cxn>
                  <a:cxn ang="0">
                    <a:pos x="41" y="15"/>
                  </a:cxn>
                  <a:cxn ang="0">
                    <a:pos x="45" y="21"/>
                  </a:cxn>
                  <a:cxn ang="0">
                    <a:pos x="42" y="23"/>
                  </a:cxn>
                  <a:cxn ang="0">
                    <a:pos x="35" y="27"/>
                  </a:cxn>
                  <a:cxn ang="0">
                    <a:pos x="20" y="23"/>
                  </a:cxn>
                  <a:cxn ang="0">
                    <a:pos x="11" y="21"/>
                  </a:cxn>
                  <a:cxn ang="0">
                    <a:pos x="3" y="17"/>
                  </a:cxn>
                  <a:cxn ang="0">
                    <a:pos x="0" y="15"/>
                  </a:cxn>
                  <a:cxn ang="0">
                    <a:pos x="0" y="14"/>
                  </a:cxn>
                  <a:cxn ang="0">
                    <a:pos x="1" y="13"/>
                  </a:cxn>
                  <a:cxn ang="0">
                    <a:pos x="8" y="13"/>
                  </a:cxn>
                  <a:cxn ang="0">
                    <a:pos x="11" y="10"/>
                  </a:cxn>
                  <a:cxn ang="0">
                    <a:pos x="12" y="8"/>
                  </a:cxn>
                  <a:cxn ang="0">
                    <a:pos x="12" y="7"/>
                  </a:cxn>
                  <a:cxn ang="0">
                    <a:pos x="15" y="2"/>
                  </a:cxn>
                  <a:cxn ang="0">
                    <a:pos x="17" y="0"/>
                  </a:cxn>
                </a:cxnLst>
                <a:rect l="0" t="0" r="r" b="b"/>
                <a:pathLst>
                  <a:path w="45" h="27">
                    <a:moveTo>
                      <a:pt x="17" y="0"/>
                    </a:moveTo>
                    <a:lnTo>
                      <a:pt x="20" y="0"/>
                    </a:lnTo>
                    <a:lnTo>
                      <a:pt x="26" y="3"/>
                    </a:lnTo>
                    <a:lnTo>
                      <a:pt x="34" y="8"/>
                    </a:lnTo>
                    <a:lnTo>
                      <a:pt x="41" y="15"/>
                    </a:lnTo>
                    <a:lnTo>
                      <a:pt x="45" y="21"/>
                    </a:lnTo>
                    <a:lnTo>
                      <a:pt x="42" y="23"/>
                    </a:lnTo>
                    <a:lnTo>
                      <a:pt x="35" y="27"/>
                    </a:lnTo>
                    <a:lnTo>
                      <a:pt x="20" y="23"/>
                    </a:lnTo>
                    <a:lnTo>
                      <a:pt x="11" y="21"/>
                    </a:lnTo>
                    <a:lnTo>
                      <a:pt x="3" y="17"/>
                    </a:lnTo>
                    <a:lnTo>
                      <a:pt x="0" y="15"/>
                    </a:lnTo>
                    <a:lnTo>
                      <a:pt x="0" y="14"/>
                    </a:lnTo>
                    <a:lnTo>
                      <a:pt x="1" y="13"/>
                    </a:lnTo>
                    <a:lnTo>
                      <a:pt x="8" y="13"/>
                    </a:lnTo>
                    <a:lnTo>
                      <a:pt x="11" y="10"/>
                    </a:lnTo>
                    <a:lnTo>
                      <a:pt x="12" y="8"/>
                    </a:lnTo>
                    <a:lnTo>
                      <a:pt x="12" y="7"/>
                    </a:lnTo>
                    <a:lnTo>
                      <a:pt x="15" y="2"/>
                    </a:lnTo>
                    <a:lnTo>
                      <a:pt x="1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8" name="Freeform 1258"/>
              <p:cNvSpPr>
                <a:spLocks/>
              </p:cNvSpPr>
              <p:nvPr/>
            </p:nvSpPr>
            <p:spPr bwMode="auto">
              <a:xfrm>
                <a:off x="3469158" y="2198793"/>
                <a:ext cx="126426" cy="101561"/>
              </a:xfrm>
              <a:custGeom>
                <a:avLst/>
                <a:gdLst/>
                <a:ahLst/>
                <a:cxnLst>
                  <a:cxn ang="0">
                    <a:pos x="17" y="0"/>
                  </a:cxn>
                  <a:cxn ang="0">
                    <a:pos x="20" y="0"/>
                  </a:cxn>
                  <a:cxn ang="0">
                    <a:pos x="34" y="1"/>
                  </a:cxn>
                  <a:cxn ang="0">
                    <a:pos x="47" y="3"/>
                  </a:cxn>
                  <a:cxn ang="0">
                    <a:pos x="61" y="5"/>
                  </a:cxn>
                  <a:cxn ang="0">
                    <a:pos x="61" y="11"/>
                  </a:cxn>
                  <a:cxn ang="0">
                    <a:pos x="58" y="12"/>
                  </a:cxn>
                  <a:cxn ang="0">
                    <a:pos x="56" y="15"/>
                  </a:cxn>
                  <a:cxn ang="0">
                    <a:pos x="53" y="16"/>
                  </a:cxn>
                  <a:cxn ang="0">
                    <a:pos x="49" y="22"/>
                  </a:cxn>
                  <a:cxn ang="0">
                    <a:pos x="44" y="27"/>
                  </a:cxn>
                  <a:cxn ang="0">
                    <a:pos x="38" y="31"/>
                  </a:cxn>
                  <a:cxn ang="0">
                    <a:pos x="30" y="32"/>
                  </a:cxn>
                  <a:cxn ang="0">
                    <a:pos x="27" y="32"/>
                  </a:cxn>
                  <a:cxn ang="0">
                    <a:pos x="25" y="31"/>
                  </a:cxn>
                  <a:cxn ang="0">
                    <a:pos x="20" y="31"/>
                  </a:cxn>
                  <a:cxn ang="0">
                    <a:pos x="20" y="33"/>
                  </a:cxn>
                  <a:cxn ang="0">
                    <a:pos x="19" y="36"/>
                  </a:cxn>
                  <a:cxn ang="0">
                    <a:pos x="24" y="36"/>
                  </a:cxn>
                  <a:cxn ang="0">
                    <a:pos x="23" y="40"/>
                  </a:cxn>
                  <a:cxn ang="0">
                    <a:pos x="22" y="42"/>
                  </a:cxn>
                  <a:cxn ang="0">
                    <a:pos x="15" y="49"/>
                  </a:cxn>
                  <a:cxn ang="0">
                    <a:pos x="7" y="49"/>
                  </a:cxn>
                  <a:cxn ang="0">
                    <a:pos x="7" y="37"/>
                  </a:cxn>
                  <a:cxn ang="0">
                    <a:pos x="3" y="31"/>
                  </a:cxn>
                  <a:cxn ang="0">
                    <a:pos x="3" y="23"/>
                  </a:cxn>
                  <a:cxn ang="0">
                    <a:pos x="0" y="17"/>
                  </a:cxn>
                  <a:cxn ang="0">
                    <a:pos x="0" y="10"/>
                  </a:cxn>
                  <a:cxn ang="0">
                    <a:pos x="10" y="10"/>
                  </a:cxn>
                  <a:cxn ang="0">
                    <a:pos x="10" y="6"/>
                  </a:cxn>
                  <a:cxn ang="0">
                    <a:pos x="12" y="5"/>
                  </a:cxn>
                  <a:cxn ang="0">
                    <a:pos x="13" y="2"/>
                  </a:cxn>
                  <a:cxn ang="0">
                    <a:pos x="14" y="1"/>
                  </a:cxn>
                  <a:cxn ang="0">
                    <a:pos x="17" y="0"/>
                  </a:cxn>
                </a:cxnLst>
                <a:rect l="0" t="0" r="r" b="b"/>
                <a:pathLst>
                  <a:path w="61" h="49">
                    <a:moveTo>
                      <a:pt x="17" y="0"/>
                    </a:moveTo>
                    <a:lnTo>
                      <a:pt x="20" y="0"/>
                    </a:lnTo>
                    <a:lnTo>
                      <a:pt x="34" y="1"/>
                    </a:lnTo>
                    <a:lnTo>
                      <a:pt x="47" y="3"/>
                    </a:lnTo>
                    <a:lnTo>
                      <a:pt x="61" y="5"/>
                    </a:lnTo>
                    <a:lnTo>
                      <a:pt x="61" y="11"/>
                    </a:lnTo>
                    <a:lnTo>
                      <a:pt x="58" y="12"/>
                    </a:lnTo>
                    <a:lnTo>
                      <a:pt x="56" y="15"/>
                    </a:lnTo>
                    <a:lnTo>
                      <a:pt x="53" y="16"/>
                    </a:lnTo>
                    <a:lnTo>
                      <a:pt x="49" y="22"/>
                    </a:lnTo>
                    <a:lnTo>
                      <a:pt x="44" y="27"/>
                    </a:lnTo>
                    <a:lnTo>
                      <a:pt x="38" y="31"/>
                    </a:lnTo>
                    <a:lnTo>
                      <a:pt x="30" y="32"/>
                    </a:lnTo>
                    <a:lnTo>
                      <a:pt x="27" y="32"/>
                    </a:lnTo>
                    <a:lnTo>
                      <a:pt x="25" y="31"/>
                    </a:lnTo>
                    <a:lnTo>
                      <a:pt x="20" y="31"/>
                    </a:lnTo>
                    <a:lnTo>
                      <a:pt x="20" y="33"/>
                    </a:lnTo>
                    <a:lnTo>
                      <a:pt x="19" y="36"/>
                    </a:lnTo>
                    <a:lnTo>
                      <a:pt x="24" y="36"/>
                    </a:lnTo>
                    <a:lnTo>
                      <a:pt x="23" y="40"/>
                    </a:lnTo>
                    <a:lnTo>
                      <a:pt x="22" y="42"/>
                    </a:lnTo>
                    <a:lnTo>
                      <a:pt x="15" y="49"/>
                    </a:lnTo>
                    <a:lnTo>
                      <a:pt x="7" y="49"/>
                    </a:lnTo>
                    <a:lnTo>
                      <a:pt x="7" y="37"/>
                    </a:lnTo>
                    <a:lnTo>
                      <a:pt x="3" y="31"/>
                    </a:lnTo>
                    <a:lnTo>
                      <a:pt x="3" y="23"/>
                    </a:lnTo>
                    <a:lnTo>
                      <a:pt x="0" y="17"/>
                    </a:lnTo>
                    <a:lnTo>
                      <a:pt x="0" y="10"/>
                    </a:lnTo>
                    <a:lnTo>
                      <a:pt x="10" y="10"/>
                    </a:lnTo>
                    <a:lnTo>
                      <a:pt x="10" y="6"/>
                    </a:lnTo>
                    <a:lnTo>
                      <a:pt x="12" y="5"/>
                    </a:lnTo>
                    <a:lnTo>
                      <a:pt x="13" y="2"/>
                    </a:lnTo>
                    <a:lnTo>
                      <a:pt x="14" y="1"/>
                    </a:lnTo>
                    <a:lnTo>
                      <a:pt x="1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59" name="Freeform 1259"/>
              <p:cNvSpPr>
                <a:spLocks/>
              </p:cNvSpPr>
              <p:nvPr/>
            </p:nvSpPr>
            <p:spPr bwMode="auto">
              <a:xfrm>
                <a:off x="3218380" y="2018475"/>
                <a:ext cx="41451" cy="33163"/>
              </a:xfrm>
              <a:custGeom>
                <a:avLst/>
                <a:gdLst/>
                <a:ahLst/>
                <a:cxnLst>
                  <a:cxn ang="0">
                    <a:pos x="0" y="0"/>
                  </a:cxn>
                  <a:cxn ang="0">
                    <a:pos x="6" y="1"/>
                  </a:cxn>
                  <a:cxn ang="0">
                    <a:pos x="10" y="5"/>
                  </a:cxn>
                  <a:cxn ang="0">
                    <a:pos x="15" y="9"/>
                  </a:cxn>
                  <a:cxn ang="0">
                    <a:pos x="20" y="11"/>
                  </a:cxn>
                  <a:cxn ang="0">
                    <a:pos x="20" y="14"/>
                  </a:cxn>
                  <a:cxn ang="0">
                    <a:pos x="18" y="15"/>
                  </a:cxn>
                  <a:cxn ang="0">
                    <a:pos x="16" y="16"/>
                  </a:cxn>
                  <a:cxn ang="0">
                    <a:pos x="11" y="16"/>
                  </a:cxn>
                  <a:cxn ang="0">
                    <a:pos x="10" y="14"/>
                  </a:cxn>
                  <a:cxn ang="0">
                    <a:pos x="6" y="11"/>
                  </a:cxn>
                  <a:cxn ang="0">
                    <a:pos x="3" y="9"/>
                  </a:cxn>
                  <a:cxn ang="0">
                    <a:pos x="2" y="6"/>
                  </a:cxn>
                  <a:cxn ang="0">
                    <a:pos x="0" y="2"/>
                  </a:cxn>
                  <a:cxn ang="0">
                    <a:pos x="0" y="0"/>
                  </a:cxn>
                </a:cxnLst>
                <a:rect l="0" t="0" r="r" b="b"/>
                <a:pathLst>
                  <a:path w="20" h="16">
                    <a:moveTo>
                      <a:pt x="0" y="0"/>
                    </a:moveTo>
                    <a:lnTo>
                      <a:pt x="6" y="1"/>
                    </a:lnTo>
                    <a:lnTo>
                      <a:pt x="10" y="5"/>
                    </a:lnTo>
                    <a:lnTo>
                      <a:pt x="15" y="9"/>
                    </a:lnTo>
                    <a:lnTo>
                      <a:pt x="20" y="11"/>
                    </a:lnTo>
                    <a:lnTo>
                      <a:pt x="20" y="14"/>
                    </a:lnTo>
                    <a:lnTo>
                      <a:pt x="18" y="15"/>
                    </a:lnTo>
                    <a:lnTo>
                      <a:pt x="16" y="16"/>
                    </a:lnTo>
                    <a:lnTo>
                      <a:pt x="11" y="16"/>
                    </a:lnTo>
                    <a:lnTo>
                      <a:pt x="10" y="14"/>
                    </a:lnTo>
                    <a:lnTo>
                      <a:pt x="6" y="11"/>
                    </a:lnTo>
                    <a:lnTo>
                      <a:pt x="3" y="9"/>
                    </a:lnTo>
                    <a:lnTo>
                      <a:pt x="2" y="6"/>
                    </a:lnTo>
                    <a:lnTo>
                      <a:pt x="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0" name="Freeform 1260"/>
              <p:cNvSpPr>
                <a:spLocks/>
              </p:cNvSpPr>
              <p:nvPr/>
            </p:nvSpPr>
            <p:spPr bwMode="auto">
              <a:xfrm>
                <a:off x="3243250" y="2132468"/>
                <a:ext cx="29015" cy="22800"/>
              </a:xfrm>
              <a:custGeom>
                <a:avLst/>
                <a:gdLst/>
                <a:ahLst/>
                <a:cxnLst>
                  <a:cxn ang="0">
                    <a:pos x="11" y="0"/>
                  </a:cxn>
                  <a:cxn ang="0">
                    <a:pos x="11" y="1"/>
                  </a:cxn>
                  <a:cxn ang="0">
                    <a:pos x="13" y="3"/>
                  </a:cxn>
                  <a:cxn ang="0">
                    <a:pos x="14" y="5"/>
                  </a:cxn>
                  <a:cxn ang="0">
                    <a:pos x="14" y="9"/>
                  </a:cxn>
                  <a:cxn ang="0">
                    <a:pos x="11" y="11"/>
                  </a:cxn>
                  <a:cxn ang="0">
                    <a:pos x="0" y="11"/>
                  </a:cxn>
                  <a:cxn ang="0">
                    <a:pos x="1" y="8"/>
                  </a:cxn>
                  <a:cxn ang="0">
                    <a:pos x="3" y="5"/>
                  </a:cxn>
                  <a:cxn ang="0">
                    <a:pos x="5" y="3"/>
                  </a:cxn>
                  <a:cxn ang="0">
                    <a:pos x="8" y="1"/>
                  </a:cxn>
                  <a:cxn ang="0">
                    <a:pos x="11" y="0"/>
                  </a:cxn>
                </a:cxnLst>
                <a:rect l="0" t="0" r="r" b="b"/>
                <a:pathLst>
                  <a:path w="14" h="11">
                    <a:moveTo>
                      <a:pt x="11" y="0"/>
                    </a:moveTo>
                    <a:lnTo>
                      <a:pt x="11" y="1"/>
                    </a:lnTo>
                    <a:lnTo>
                      <a:pt x="13" y="3"/>
                    </a:lnTo>
                    <a:lnTo>
                      <a:pt x="14" y="5"/>
                    </a:lnTo>
                    <a:lnTo>
                      <a:pt x="14" y="9"/>
                    </a:lnTo>
                    <a:lnTo>
                      <a:pt x="11" y="11"/>
                    </a:lnTo>
                    <a:lnTo>
                      <a:pt x="0" y="11"/>
                    </a:lnTo>
                    <a:lnTo>
                      <a:pt x="1" y="8"/>
                    </a:lnTo>
                    <a:lnTo>
                      <a:pt x="3" y="5"/>
                    </a:lnTo>
                    <a:lnTo>
                      <a:pt x="5" y="3"/>
                    </a:lnTo>
                    <a:lnTo>
                      <a:pt x="8" y="1"/>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1" name="Freeform 1261"/>
              <p:cNvSpPr>
                <a:spLocks/>
              </p:cNvSpPr>
              <p:nvPr/>
            </p:nvSpPr>
            <p:spPr bwMode="auto">
              <a:xfrm>
                <a:off x="3228744" y="1933495"/>
                <a:ext cx="155441" cy="84979"/>
              </a:xfrm>
              <a:custGeom>
                <a:avLst/>
                <a:gdLst/>
                <a:ahLst/>
                <a:cxnLst>
                  <a:cxn ang="0">
                    <a:pos x="10" y="0"/>
                  </a:cxn>
                  <a:cxn ang="0">
                    <a:pos x="17" y="0"/>
                  </a:cxn>
                  <a:cxn ang="0">
                    <a:pos x="20" y="3"/>
                  </a:cxn>
                  <a:cxn ang="0">
                    <a:pos x="22" y="4"/>
                  </a:cxn>
                  <a:cxn ang="0">
                    <a:pos x="26" y="8"/>
                  </a:cxn>
                  <a:cxn ang="0">
                    <a:pos x="31" y="8"/>
                  </a:cxn>
                  <a:cxn ang="0">
                    <a:pos x="32" y="6"/>
                  </a:cxn>
                  <a:cxn ang="0">
                    <a:pos x="35" y="4"/>
                  </a:cxn>
                  <a:cxn ang="0">
                    <a:pos x="40" y="4"/>
                  </a:cxn>
                  <a:cxn ang="0">
                    <a:pos x="44" y="8"/>
                  </a:cxn>
                  <a:cxn ang="0">
                    <a:pos x="45" y="11"/>
                  </a:cxn>
                  <a:cxn ang="0">
                    <a:pos x="46" y="12"/>
                  </a:cxn>
                  <a:cxn ang="0">
                    <a:pos x="47" y="14"/>
                  </a:cxn>
                  <a:cxn ang="0">
                    <a:pos x="50" y="14"/>
                  </a:cxn>
                  <a:cxn ang="0">
                    <a:pos x="51" y="12"/>
                  </a:cxn>
                  <a:cxn ang="0">
                    <a:pos x="54" y="11"/>
                  </a:cxn>
                  <a:cxn ang="0">
                    <a:pos x="55" y="11"/>
                  </a:cxn>
                  <a:cxn ang="0">
                    <a:pos x="59" y="12"/>
                  </a:cxn>
                  <a:cxn ang="0">
                    <a:pos x="61" y="13"/>
                  </a:cxn>
                  <a:cxn ang="0">
                    <a:pos x="67" y="19"/>
                  </a:cxn>
                  <a:cxn ang="0">
                    <a:pos x="65" y="22"/>
                  </a:cxn>
                  <a:cxn ang="0">
                    <a:pos x="64" y="24"/>
                  </a:cxn>
                  <a:cxn ang="0">
                    <a:pos x="66" y="26"/>
                  </a:cxn>
                  <a:cxn ang="0">
                    <a:pos x="69" y="28"/>
                  </a:cxn>
                  <a:cxn ang="0">
                    <a:pos x="72" y="29"/>
                  </a:cxn>
                  <a:cxn ang="0">
                    <a:pos x="75" y="34"/>
                  </a:cxn>
                  <a:cxn ang="0">
                    <a:pos x="75" y="37"/>
                  </a:cxn>
                  <a:cxn ang="0">
                    <a:pos x="74" y="38"/>
                  </a:cxn>
                  <a:cxn ang="0">
                    <a:pos x="71" y="39"/>
                  </a:cxn>
                  <a:cxn ang="0">
                    <a:pos x="70" y="41"/>
                  </a:cxn>
                  <a:cxn ang="0">
                    <a:pos x="64" y="41"/>
                  </a:cxn>
                  <a:cxn ang="0">
                    <a:pos x="54" y="31"/>
                  </a:cxn>
                  <a:cxn ang="0">
                    <a:pos x="45" y="31"/>
                  </a:cxn>
                  <a:cxn ang="0">
                    <a:pos x="40" y="29"/>
                  </a:cxn>
                  <a:cxn ang="0">
                    <a:pos x="36" y="28"/>
                  </a:cxn>
                  <a:cxn ang="0">
                    <a:pos x="31" y="28"/>
                  </a:cxn>
                  <a:cxn ang="0">
                    <a:pos x="30" y="27"/>
                  </a:cxn>
                  <a:cxn ang="0">
                    <a:pos x="27" y="26"/>
                  </a:cxn>
                  <a:cxn ang="0">
                    <a:pos x="23" y="26"/>
                  </a:cxn>
                  <a:cxn ang="0">
                    <a:pos x="21" y="27"/>
                  </a:cxn>
                  <a:cxn ang="0">
                    <a:pos x="11" y="27"/>
                  </a:cxn>
                  <a:cxn ang="0">
                    <a:pos x="8" y="26"/>
                  </a:cxn>
                  <a:cxn ang="0">
                    <a:pos x="6" y="23"/>
                  </a:cxn>
                  <a:cxn ang="0">
                    <a:pos x="8" y="21"/>
                  </a:cxn>
                  <a:cxn ang="0">
                    <a:pos x="12" y="21"/>
                  </a:cxn>
                  <a:cxn ang="0">
                    <a:pos x="15" y="19"/>
                  </a:cxn>
                  <a:cxn ang="0">
                    <a:pos x="18" y="19"/>
                  </a:cxn>
                  <a:cxn ang="0">
                    <a:pos x="17" y="18"/>
                  </a:cxn>
                  <a:cxn ang="0">
                    <a:pos x="17" y="16"/>
                  </a:cxn>
                  <a:cxn ang="0">
                    <a:pos x="18" y="14"/>
                  </a:cxn>
                  <a:cxn ang="0">
                    <a:pos x="13" y="14"/>
                  </a:cxn>
                  <a:cxn ang="0">
                    <a:pos x="11" y="16"/>
                  </a:cxn>
                  <a:cxn ang="0">
                    <a:pos x="6" y="16"/>
                  </a:cxn>
                  <a:cxn ang="0">
                    <a:pos x="5" y="14"/>
                  </a:cxn>
                  <a:cxn ang="0">
                    <a:pos x="7" y="9"/>
                  </a:cxn>
                  <a:cxn ang="0">
                    <a:pos x="3" y="9"/>
                  </a:cxn>
                  <a:cxn ang="0">
                    <a:pos x="1" y="8"/>
                  </a:cxn>
                  <a:cxn ang="0">
                    <a:pos x="0" y="7"/>
                  </a:cxn>
                  <a:cxn ang="0">
                    <a:pos x="0" y="4"/>
                  </a:cxn>
                  <a:cxn ang="0">
                    <a:pos x="3" y="3"/>
                  </a:cxn>
                  <a:cxn ang="0">
                    <a:pos x="6" y="2"/>
                  </a:cxn>
                  <a:cxn ang="0">
                    <a:pos x="10" y="0"/>
                  </a:cxn>
                </a:cxnLst>
                <a:rect l="0" t="0" r="r" b="b"/>
                <a:pathLst>
                  <a:path w="75" h="41">
                    <a:moveTo>
                      <a:pt x="10" y="0"/>
                    </a:moveTo>
                    <a:lnTo>
                      <a:pt x="17" y="0"/>
                    </a:lnTo>
                    <a:lnTo>
                      <a:pt x="20" y="3"/>
                    </a:lnTo>
                    <a:lnTo>
                      <a:pt x="22" y="4"/>
                    </a:lnTo>
                    <a:lnTo>
                      <a:pt x="26" y="8"/>
                    </a:lnTo>
                    <a:lnTo>
                      <a:pt x="31" y="8"/>
                    </a:lnTo>
                    <a:lnTo>
                      <a:pt x="32" y="6"/>
                    </a:lnTo>
                    <a:lnTo>
                      <a:pt x="35" y="4"/>
                    </a:lnTo>
                    <a:lnTo>
                      <a:pt x="40" y="4"/>
                    </a:lnTo>
                    <a:lnTo>
                      <a:pt x="44" y="8"/>
                    </a:lnTo>
                    <a:lnTo>
                      <a:pt x="45" y="11"/>
                    </a:lnTo>
                    <a:lnTo>
                      <a:pt x="46" y="12"/>
                    </a:lnTo>
                    <a:lnTo>
                      <a:pt x="47" y="14"/>
                    </a:lnTo>
                    <a:lnTo>
                      <a:pt x="50" y="14"/>
                    </a:lnTo>
                    <a:lnTo>
                      <a:pt x="51" y="12"/>
                    </a:lnTo>
                    <a:lnTo>
                      <a:pt x="54" y="11"/>
                    </a:lnTo>
                    <a:lnTo>
                      <a:pt x="55" y="11"/>
                    </a:lnTo>
                    <a:lnTo>
                      <a:pt x="59" y="12"/>
                    </a:lnTo>
                    <a:lnTo>
                      <a:pt x="61" y="13"/>
                    </a:lnTo>
                    <a:lnTo>
                      <a:pt x="67" y="19"/>
                    </a:lnTo>
                    <a:lnTo>
                      <a:pt x="65" y="22"/>
                    </a:lnTo>
                    <a:lnTo>
                      <a:pt x="64" y="24"/>
                    </a:lnTo>
                    <a:lnTo>
                      <a:pt x="66" y="26"/>
                    </a:lnTo>
                    <a:lnTo>
                      <a:pt x="69" y="28"/>
                    </a:lnTo>
                    <a:lnTo>
                      <a:pt x="72" y="29"/>
                    </a:lnTo>
                    <a:lnTo>
                      <a:pt x="75" y="34"/>
                    </a:lnTo>
                    <a:lnTo>
                      <a:pt x="75" y="37"/>
                    </a:lnTo>
                    <a:lnTo>
                      <a:pt x="74" y="38"/>
                    </a:lnTo>
                    <a:lnTo>
                      <a:pt x="71" y="39"/>
                    </a:lnTo>
                    <a:lnTo>
                      <a:pt x="70" y="41"/>
                    </a:lnTo>
                    <a:lnTo>
                      <a:pt x="64" y="41"/>
                    </a:lnTo>
                    <a:lnTo>
                      <a:pt x="54" y="31"/>
                    </a:lnTo>
                    <a:lnTo>
                      <a:pt x="45" y="31"/>
                    </a:lnTo>
                    <a:lnTo>
                      <a:pt x="40" y="29"/>
                    </a:lnTo>
                    <a:lnTo>
                      <a:pt x="36" y="28"/>
                    </a:lnTo>
                    <a:lnTo>
                      <a:pt x="31" y="28"/>
                    </a:lnTo>
                    <a:lnTo>
                      <a:pt x="30" y="27"/>
                    </a:lnTo>
                    <a:lnTo>
                      <a:pt x="27" y="26"/>
                    </a:lnTo>
                    <a:lnTo>
                      <a:pt x="23" y="26"/>
                    </a:lnTo>
                    <a:lnTo>
                      <a:pt x="21" y="27"/>
                    </a:lnTo>
                    <a:lnTo>
                      <a:pt x="11" y="27"/>
                    </a:lnTo>
                    <a:lnTo>
                      <a:pt x="8" y="26"/>
                    </a:lnTo>
                    <a:lnTo>
                      <a:pt x="6" y="23"/>
                    </a:lnTo>
                    <a:lnTo>
                      <a:pt x="8" y="21"/>
                    </a:lnTo>
                    <a:lnTo>
                      <a:pt x="12" y="21"/>
                    </a:lnTo>
                    <a:lnTo>
                      <a:pt x="15" y="19"/>
                    </a:lnTo>
                    <a:lnTo>
                      <a:pt x="18" y="19"/>
                    </a:lnTo>
                    <a:lnTo>
                      <a:pt x="17" y="18"/>
                    </a:lnTo>
                    <a:lnTo>
                      <a:pt x="17" y="16"/>
                    </a:lnTo>
                    <a:lnTo>
                      <a:pt x="18" y="14"/>
                    </a:lnTo>
                    <a:lnTo>
                      <a:pt x="13" y="14"/>
                    </a:lnTo>
                    <a:lnTo>
                      <a:pt x="11" y="16"/>
                    </a:lnTo>
                    <a:lnTo>
                      <a:pt x="6" y="16"/>
                    </a:lnTo>
                    <a:lnTo>
                      <a:pt x="5" y="14"/>
                    </a:lnTo>
                    <a:lnTo>
                      <a:pt x="7" y="9"/>
                    </a:lnTo>
                    <a:lnTo>
                      <a:pt x="3" y="9"/>
                    </a:lnTo>
                    <a:lnTo>
                      <a:pt x="1" y="8"/>
                    </a:lnTo>
                    <a:lnTo>
                      <a:pt x="0" y="7"/>
                    </a:lnTo>
                    <a:lnTo>
                      <a:pt x="0" y="4"/>
                    </a:lnTo>
                    <a:lnTo>
                      <a:pt x="3" y="3"/>
                    </a:lnTo>
                    <a:lnTo>
                      <a:pt x="6" y="2"/>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2" name="Freeform 1262"/>
              <p:cNvSpPr>
                <a:spLocks/>
              </p:cNvSpPr>
              <p:nvPr/>
            </p:nvSpPr>
            <p:spPr bwMode="auto">
              <a:xfrm>
                <a:off x="3301282" y="2003965"/>
                <a:ext cx="31089" cy="14509"/>
              </a:xfrm>
              <a:custGeom>
                <a:avLst/>
                <a:gdLst/>
                <a:ahLst/>
                <a:cxnLst>
                  <a:cxn ang="0">
                    <a:pos x="5" y="0"/>
                  </a:cxn>
                  <a:cxn ang="0">
                    <a:pos x="9" y="0"/>
                  </a:cxn>
                  <a:cxn ang="0">
                    <a:pos x="10" y="2"/>
                  </a:cxn>
                  <a:cxn ang="0">
                    <a:pos x="15" y="4"/>
                  </a:cxn>
                  <a:cxn ang="0">
                    <a:pos x="14" y="5"/>
                  </a:cxn>
                  <a:cxn ang="0">
                    <a:pos x="10" y="7"/>
                  </a:cxn>
                  <a:cxn ang="0">
                    <a:pos x="0" y="7"/>
                  </a:cxn>
                  <a:cxn ang="0">
                    <a:pos x="0" y="3"/>
                  </a:cxn>
                  <a:cxn ang="0">
                    <a:pos x="2" y="3"/>
                  </a:cxn>
                  <a:cxn ang="0">
                    <a:pos x="5" y="0"/>
                  </a:cxn>
                </a:cxnLst>
                <a:rect l="0" t="0" r="r" b="b"/>
                <a:pathLst>
                  <a:path w="15" h="7">
                    <a:moveTo>
                      <a:pt x="5" y="0"/>
                    </a:moveTo>
                    <a:lnTo>
                      <a:pt x="9" y="0"/>
                    </a:lnTo>
                    <a:lnTo>
                      <a:pt x="10" y="2"/>
                    </a:lnTo>
                    <a:lnTo>
                      <a:pt x="15" y="4"/>
                    </a:lnTo>
                    <a:lnTo>
                      <a:pt x="14" y="5"/>
                    </a:lnTo>
                    <a:lnTo>
                      <a:pt x="10" y="7"/>
                    </a:lnTo>
                    <a:lnTo>
                      <a:pt x="0" y="7"/>
                    </a:lnTo>
                    <a:lnTo>
                      <a:pt x="0" y="3"/>
                    </a:lnTo>
                    <a:lnTo>
                      <a:pt x="2" y="3"/>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3" name="Freeform 1263"/>
              <p:cNvSpPr>
                <a:spLocks/>
              </p:cNvSpPr>
              <p:nvPr/>
            </p:nvSpPr>
            <p:spPr bwMode="auto">
              <a:xfrm>
                <a:off x="3444288" y="2053708"/>
                <a:ext cx="412436" cy="130577"/>
              </a:xfrm>
              <a:custGeom>
                <a:avLst/>
                <a:gdLst/>
                <a:ahLst/>
                <a:cxnLst>
                  <a:cxn ang="0">
                    <a:pos x="12" y="0"/>
                  </a:cxn>
                  <a:cxn ang="0">
                    <a:pos x="29" y="5"/>
                  </a:cxn>
                  <a:cxn ang="0">
                    <a:pos x="40" y="14"/>
                  </a:cxn>
                  <a:cxn ang="0">
                    <a:pos x="51" y="15"/>
                  </a:cxn>
                  <a:cxn ang="0">
                    <a:pos x="55" y="12"/>
                  </a:cxn>
                  <a:cxn ang="0">
                    <a:pos x="63" y="14"/>
                  </a:cxn>
                  <a:cxn ang="0">
                    <a:pos x="65" y="18"/>
                  </a:cxn>
                  <a:cxn ang="0">
                    <a:pos x="71" y="19"/>
                  </a:cxn>
                  <a:cxn ang="0">
                    <a:pos x="78" y="22"/>
                  </a:cxn>
                  <a:cxn ang="0">
                    <a:pos x="81" y="24"/>
                  </a:cxn>
                  <a:cxn ang="0">
                    <a:pos x="66" y="28"/>
                  </a:cxn>
                  <a:cxn ang="0">
                    <a:pos x="73" y="32"/>
                  </a:cxn>
                  <a:cxn ang="0">
                    <a:pos x="84" y="33"/>
                  </a:cxn>
                  <a:cxn ang="0">
                    <a:pos x="81" y="34"/>
                  </a:cxn>
                  <a:cxn ang="0">
                    <a:pos x="86" y="38"/>
                  </a:cxn>
                  <a:cxn ang="0">
                    <a:pos x="101" y="41"/>
                  </a:cxn>
                  <a:cxn ang="0">
                    <a:pos x="130" y="41"/>
                  </a:cxn>
                  <a:cxn ang="0">
                    <a:pos x="167" y="32"/>
                  </a:cxn>
                  <a:cxn ang="0">
                    <a:pos x="192" y="36"/>
                  </a:cxn>
                  <a:cxn ang="0">
                    <a:pos x="197" y="44"/>
                  </a:cxn>
                  <a:cxn ang="0">
                    <a:pos x="194" y="46"/>
                  </a:cxn>
                  <a:cxn ang="0">
                    <a:pos x="199" y="48"/>
                  </a:cxn>
                  <a:cxn ang="0">
                    <a:pos x="190" y="59"/>
                  </a:cxn>
                  <a:cxn ang="0">
                    <a:pos x="174" y="63"/>
                  </a:cxn>
                  <a:cxn ang="0">
                    <a:pos x="162" y="62"/>
                  </a:cxn>
                  <a:cxn ang="0">
                    <a:pos x="158" y="59"/>
                  </a:cxn>
                  <a:cxn ang="0">
                    <a:pos x="153" y="57"/>
                  </a:cxn>
                  <a:cxn ang="0">
                    <a:pos x="147" y="62"/>
                  </a:cxn>
                  <a:cxn ang="0">
                    <a:pos x="108" y="63"/>
                  </a:cxn>
                  <a:cxn ang="0">
                    <a:pos x="95" y="61"/>
                  </a:cxn>
                  <a:cxn ang="0">
                    <a:pos x="89" y="56"/>
                  </a:cxn>
                  <a:cxn ang="0">
                    <a:pos x="83" y="61"/>
                  </a:cxn>
                  <a:cxn ang="0">
                    <a:pos x="78" y="63"/>
                  </a:cxn>
                  <a:cxn ang="0">
                    <a:pos x="60" y="57"/>
                  </a:cxn>
                  <a:cxn ang="0">
                    <a:pos x="49" y="44"/>
                  </a:cxn>
                  <a:cxn ang="0">
                    <a:pos x="52" y="38"/>
                  </a:cxn>
                  <a:cxn ang="0">
                    <a:pos x="45" y="27"/>
                  </a:cxn>
                  <a:cxn ang="0">
                    <a:pos x="35" y="19"/>
                  </a:cxn>
                  <a:cxn ang="0">
                    <a:pos x="29" y="20"/>
                  </a:cxn>
                  <a:cxn ang="0">
                    <a:pos x="17" y="17"/>
                  </a:cxn>
                  <a:cxn ang="0">
                    <a:pos x="2" y="9"/>
                  </a:cxn>
                  <a:cxn ang="0">
                    <a:pos x="0" y="4"/>
                  </a:cxn>
                  <a:cxn ang="0">
                    <a:pos x="4" y="2"/>
                  </a:cxn>
                </a:cxnLst>
                <a:rect l="0" t="0" r="r" b="b"/>
                <a:pathLst>
                  <a:path w="199" h="63">
                    <a:moveTo>
                      <a:pt x="7" y="0"/>
                    </a:moveTo>
                    <a:lnTo>
                      <a:pt x="12" y="0"/>
                    </a:lnTo>
                    <a:lnTo>
                      <a:pt x="21" y="2"/>
                    </a:lnTo>
                    <a:lnTo>
                      <a:pt x="29" y="5"/>
                    </a:lnTo>
                    <a:lnTo>
                      <a:pt x="34" y="10"/>
                    </a:lnTo>
                    <a:lnTo>
                      <a:pt x="40" y="14"/>
                    </a:lnTo>
                    <a:lnTo>
                      <a:pt x="47" y="15"/>
                    </a:lnTo>
                    <a:lnTo>
                      <a:pt x="51" y="15"/>
                    </a:lnTo>
                    <a:lnTo>
                      <a:pt x="54" y="14"/>
                    </a:lnTo>
                    <a:lnTo>
                      <a:pt x="55" y="12"/>
                    </a:lnTo>
                    <a:lnTo>
                      <a:pt x="63" y="12"/>
                    </a:lnTo>
                    <a:lnTo>
                      <a:pt x="63" y="14"/>
                    </a:lnTo>
                    <a:lnTo>
                      <a:pt x="64" y="17"/>
                    </a:lnTo>
                    <a:lnTo>
                      <a:pt x="65" y="18"/>
                    </a:lnTo>
                    <a:lnTo>
                      <a:pt x="68" y="19"/>
                    </a:lnTo>
                    <a:lnTo>
                      <a:pt x="71" y="19"/>
                    </a:lnTo>
                    <a:lnTo>
                      <a:pt x="74" y="20"/>
                    </a:lnTo>
                    <a:lnTo>
                      <a:pt x="78" y="22"/>
                    </a:lnTo>
                    <a:lnTo>
                      <a:pt x="80" y="23"/>
                    </a:lnTo>
                    <a:lnTo>
                      <a:pt x="81" y="24"/>
                    </a:lnTo>
                    <a:lnTo>
                      <a:pt x="65" y="24"/>
                    </a:lnTo>
                    <a:lnTo>
                      <a:pt x="66" y="28"/>
                    </a:lnTo>
                    <a:lnTo>
                      <a:pt x="68" y="29"/>
                    </a:lnTo>
                    <a:lnTo>
                      <a:pt x="73" y="32"/>
                    </a:lnTo>
                    <a:lnTo>
                      <a:pt x="81" y="32"/>
                    </a:lnTo>
                    <a:lnTo>
                      <a:pt x="84" y="33"/>
                    </a:lnTo>
                    <a:lnTo>
                      <a:pt x="83" y="34"/>
                    </a:lnTo>
                    <a:lnTo>
                      <a:pt x="81" y="34"/>
                    </a:lnTo>
                    <a:lnTo>
                      <a:pt x="81" y="38"/>
                    </a:lnTo>
                    <a:lnTo>
                      <a:pt x="86" y="38"/>
                    </a:lnTo>
                    <a:lnTo>
                      <a:pt x="88" y="37"/>
                    </a:lnTo>
                    <a:lnTo>
                      <a:pt x="101" y="41"/>
                    </a:lnTo>
                    <a:lnTo>
                      <a:pt x="115" y="42"/>
                    </a:lnTo>
                    <a:lnTo>
                      <a:pt x="130" y="41"/>
                    </a:lnTo>
                    <a:lnTo>
                      <a:pt x="153" y="33"/>
                    </a:lnTo>
                    <a:lnTo>
                      <a:pt x="167" y="32"/>
                    </a:lnTo>
                    <a:lnTo>
                      <a:pt x="180" y="33"/>
                    </a:lnTo>
                    <a:lnTo>
                      <a:pt x="192" y="36"/>
                    </a:lnTo>
                    <a:lnTo>
                      <a:pt x="199" y="43"/>
                    </a:lnTo>
                    <a:lnTo>
                      <a:pt x="197" y="44"/>
                    </a:lnTo>
                    <a:lnTo>
                      <a:pt x="196" y="44"/>
                    </a:lnTo>
                    <a:lnTo>
                      <a:pt x="194" y="46"/>
                    </a:lnTo>
                    <a:lnTo>
                      <a:pt x="194" y="48"/>
                    </a:lnTo>
                    <a:lnTo>
                      <a:pt x="199" y="48"/>
                    </a:lnTo>
                    <a:lnTo>
                      <a:pt x="197" y="56"/>
                    </a:lnTo>
                    <a:lnTo>
                      <a:pt x="190" y="59"/>
                    </a:lnTo>
                    <a:lnTo>
                      <a:pt x="183" y="62"/>
                    </a:lnTo>
                    <a:lnTo>
                      <a:pt x="174" y="63"/>
                    </a:lnTo>
                    <a:lnTo>
                      <a:pt x="165" y="63"/>
                    </a:lnTo>
                    <a:lnTo>
                      <a:pt x="162" y="62"/>
                    </a:lnTo>
                    <a:lnTo>
                      <a:pt x="159" y="61"/>
                    </a:lnTo>
                    <a:lnTo>
                      <a:pt x="158" y="59"/>
                    </a:lnTo>
                    <a:lnTo>
                      <a:pt x="157" y="57"/>
                    </a:lnTo>
                    <a:lnTo>
                      <a:pt x="153" y="57"/>
                    </a:lnTo>
                    <a:lnTo>
                      <a:pt x="149" y="61"/>
                    </a:lnTo>
                    <a:lnTo>
                      <a:pt x="147" y="62"/>
                    </a:lnTo>
                    <a:lnTo>
                      <a:pt x="114" y="62"/>
                    </a:lnTo>
                    <a:lnTo>
                      <a:pt x="108" y="63"/>
                    </a:lnTo>
                    <a:lnTo>
                      <a:pt x="100" y="62"/>
                    </a:lnTo>
                    <a:lnTo>
                      <a:pt x="95" y="61"/>
                    </a:lnTo>
                    <a:lnTo>
                      <a:pt x="94" y="56"/>
                    </a:lnTo>
                    <a:lnTo>
                      <a:pt x="89" y="56"/>
                    </a:lnTo>
                    <a:lnTo>
                      <a:pt x="85" y="59"/>
                    </a:lnTo>
                    <a:lnTo>
                      <a:pt x="83" y="61"/>
                    </a:lnTo>
                    <a:lnTo>
                      <a:pt x="80" y="63"/>
                    </a:lnTo>
                    <a:lnTo>
                      <a:pt x="78" y="63"/>
                    </a:lnTo>
                    <a:lnTo>
                      <a:pt x="69" y="61"/>
                    </a:lnTo>
                    <a:lnTo>
                      <a:pt x="60" y="57"/>
                    </a:lnTo>
                    <a:lnTo>
                      <a:pt x="52" y="51"/>
                    </a:lnTo>
                    <a:lnTo>
                      <a:pt x="49" y="44"/>
                    </a:lnTo>
                    <a:lnTo>
                      <a:pt x="49" y="42"/>
                    </a:lnTo>
                    <a:lnTo>
                      <a:pt x="52" y="38"/>
                    </a:lnTo>
                    <a:lnTo>
                      <a:pt x="54" y="38"/>
                    </a:lnTo>
                    <a:lnTo>
                      <a:pt x="45" y="27"/>
                    </a:lnTo>
                    <a:lnTo>
                      <a:pt x="37" y="17"/>
                    </a:lnTo>
                    <a:lnTo>
                      <a:pt x="35" y="19"/>
                    </a:lnTo>
                    <a:lnTo>
                      <a:pt x="32" y="20"/>
                    </a:lnTo>
                    <a:lnTo>
                      <a:pt x="29" y="20"/>
                    </a:lnTo>
                    <a:lnTo>
                      <a:pt x="24" y="19"/>
                    </a:lnTo>
                    <a:lnTo>
                      <a:pt x="17" y="17"/>
                    </a:lnTo>
                    <a:lnTo>
                      <a:pt x="9" y="13"/>
                    </a:lnTo>
                    <a:lnTo>
                      <a:pt x="2" y="9"/>
                    </a:lnTo>
                    <a:lnTo>
                      <a:pt x="0" y="7"/>
                    </a:lnTo>
                    <a:lnTo>
                      <a:pt x="0" y="4"/>
                    </a:lnTo>
                    <a:lnTo>
                      <a:pt x="2" y="2"/>
                    </a:lnTo>
                    <a:lnTo>
                      <a:pt x="4" y="2"/>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4" name="Freeform 1264"/>
              <p:cNvSpPr>
                <a:spLocks/>
              </p:cNvSpPr>
              <p:nvPr/>
            </p:nvSpPr>
            <p:spPr bwMode="auto">
              <a:xfrm>
                <a:off x="3448432" y="2124179"/>
                <a:ext cx="72539" cy="55962"/>
              </a:xfrm>
              <a:custGeom>
                <a:avLst/>
                <a:gdLst/>
                <a:ahLst/>
                <a:cxnLst>
                  <a:cxn ang="0">
                    <a:pos x="14" y="0"/>
                  </a:cxn>
                  <a:cxn ang="0">
                    <a:pos x="22" y="0"/>
                  </a:cxn>
                  <a:cxn ang="0">
                    <a:pos x="33" y="8"/>
                  </a:cxn>
                  <a:cxn ang="0">
                    <a:pos x="34" y="10"/>
                  </a:cxn>
                  <a:cxn ang="0">
                    <a:pos x="35" y="14"/>
                  </a:cxn>
                  <a:cxn ang="0">
                    <a:pos x="35" y="18"/>
                  </a:cxn>
                  <a:cxn ang="0">
                    <a:pos x="34" y="22"/>
                  </a:cxn>
                  <a:cxn ang="0">
                    <a:pos x="33" y="24"/>
                  </a:cxn>
                  <a:cxn ang="0">
                    <a:pos x="30" y="25"/>
                  </a:cxn>
                  <a:cxn ang="0">
                    <a:pos x="27" y="27"/>
                  </a:cxn>
                  <a:cxn ang="0">
                    <a:pos x="23" y="25"/>
                  </a:cxn>
                  <a:cxn ang="0">
                    <a:pos x="17" y="23"/>
                  </a:cxn>
                  <a:cxn ang="0">
                    <a:pos x="9" y="19"/>
                  </a:cxn>
                  <a:cxn ang="0">
                    <a:pos x="3" y="17"/>
                  </a:cxn>
                  <a:cxn ang="0">
                    <a:pos x="0" y="15"/>
                  </a:cxn>
                  <a:cxn ang="0">
                    <a:pos x="0" y="13"/>
                  </a:cxn>
                  <a:cxn ang="0">
                    <a:pos x="2" y="12"/>
                  </a:cxn>
                  <a:cxn ang="0">
                    <a:pos x="4" y="10"/>
                  </a:cxn>
                  <a:cxn ang="0">
                    <a:pos x="5" y="9"/>
                  </a:cxn>
                  <a:cxn ang="0">
                    <a:pos x="7" y="9"/>
                  </a:cxn>
                  <a:cxn ang="0">
                    <a:pos x="9" y="8"/>
                  </a:cxn>
                  <a:cxn ang="0">
                    <a:pos x="9" y="5"/>
                  </a:cxn>
                  <a:cxn ang="0">
                    <a:pos x="14" y="0"/>
                  </a:cxn>
                </a:cxnLst>
                <a:rect l="0" t="0" r="r" b="b"/>
                <a:pathLst>
                  <a:path w="35" h="27">
                    <a:moveTo>
                      <a:pt x="14" y="0"/>
                    </a:moveTo>
                    <a:lnTo>
                      <a:pt x="22" y="0"/>
                    </a:lnTo>
                    <a:lnTo>
                      <a:pt x="33" y="8"/>
                    </a:lnTo>
                    <a:lnTo>
                      <a:pt x="34" y="10"/>
                    </a:lnTo>
                    <a:lnTo>
                      <a:pt x="35" y="14"/>
                    </a:lnTo>
                    <a:lnTo>
                      <a:pt x="35" y="18"/>
                    </a:lnTo>
                    <a:lnTo>
                      <a:pt x="34" y="22"/>
                    </a:lnTo>
                    <a:lnTo>
                      <a:pt x="33" y="24"/>
                    </a:lnTo>
                    <a:lnTo>
                      <a:pt x="30" y="25"/>
                    </a:lnTo>
                    <a:lnTo>
                      <a:pt x="27" y="27"/>
                    </a:lnTo>
                    <a:lnTo>
                      <a:pt x="23" y="25"/>
                    </a:lnTo>
                    <a:lnTo>
                      <a:pt x="17" y="23"/>
                    </a:lnTo>
                    <a:lnTo>
                      <a:pt x="9" y="19"/>
                    </a:lnTo>
                    <a:lnTo>
                      <a:pt x="3" y="17"/>
                    </a:lnTo>
                    <a:lnTo>
                      <a:pt x="0" y="15"/>
                    </a:lnTo>
                    <a:lnTo>
                      <a:pt x="0" y="13"/>
                    </a:lnTo>
                    <a:lnTo>
                      <a:pt x="2" y="12"/>
                    </a:lnTo>
                    <a:lnTo>
                      <a:pt x="4" y="10"/>
                    </a:lnTo>
                    <a:lnTo>
                      <a:pt x="5" y="9"/>
                    </a:lnTo>
                    <a:lnTo>
                      <a:pt x="7" y="9"/>
                    </a:lnTo>
                    <a:lnTo>
                      <a:pt x="9" y="8"/>
                    </a:lnTo>
                    <a:lnTo>
                      <a:pt x="9" y="5"/>
                    </a:ln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5" name="Freeform 1265"/>
              <p:cNvSpPr>
                <a:spLocks/>
              </p:cNvSpPr>
              <p:nvPr/>
            </p:nvSpPr>
            <p:spPr bwMode="auto">
              <a:xfrm>
                <a:off x="3456723" y="2018475"/>
                <a:ext cx="68395" cy="20725"/>
              </a:xfrm>
              <a:custGeom>
                <a:avLst/>
                <a:gdLst/>
                <a:ahLst/>
                <a:cxnLst>
                  <a:cxn ang="0">
                    <a:pos x="18" y="0"/>
                  </a:cxn>
                  <a:cxn ang="0">
                    <a:pos x="33" y="0"/>
                  </a:cxn>
                  <a:cxn ang="0">
                    <a:pos x="33" y="7"/>
                  </a:cxn>
                  <a:cxn ang="0">
                    <a:pos x="31" y="9"/>
                  </a:cxn>
                  <a:cxn ang="0">
                    <a:pos x="29" y="10"/>
                  </a:cxn>
                  <a:cxn ang="0">
                    <a:pos x="23" y="10"/>
                  </a:cxn>
                  <a:cxn ang="0">
                    <a:pos x="16" y="9"/>
                  </a:cxn>
                  <a:cxn ang="0">
                    <a:pos x="9" y="6"/>
                  </a:cxn>
                  <a:cxn ang="0">
                    <a:pos x="3" y="5"/>
                  </a:cxn>
                  <a:cxn ang="0">
                    <a:pos x="0" y="5"/>
                  </a:cxn>
                  <a:cxn ang="0">
                    <a:pos x="8" y="2"/>
                  </a:cxn>
                  <a:cxn ang="0">
                    <a:pos x="18" y="0"/>
                  </a:cxn>
                </a:cxnLst>
                <a:rect l="0" t="0" r="r" b="b"/>
                <a:pathLst>
                  <a:path w="33" h="10">
                    <a:moveTo>
                      <a:pt x="18" y="0"/>
                    </a:moveTo>
                    <a:lnTo>
                      <a:pt x="33" y="0"/>
                    </a:lnTo>
                    <a:lnTo>
                      <a:pt x="33" y="7"/>
                    </a:lnTo>
                    <a:lnTo>
                      <a:pt x="31" y="9"/>
                    </a:lnTo>
                    <a:lnTo>
                      <a:pt x="29" y="10"/>
                    </a:lnTo>
                    <a:lnTo>
                      <a:pt x="23" y="10"/>
                    </a:lnTo>
                    <a:lnTo>
                      <a:pt x="16" y="9"/>
                    </a:lnTo>
                    <a:lnTo>
                      <a:pt x="9" y="6"/>
                    </a:lnTo>
                    <a:lnTo>
                      <a:pt x="3" y="5"/>
                    </a:lnTo>
                    <a:lnTo>
                      <a:pt x="0" y="5"/>
                    </a:lnTo>
                    <a:lnTo>
                      <a:pt x="8" y="2"/>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6" name="Freeform 1266"/>
              <p:cNvSpPr>
                <a:spLocks/>
              </p:cNvSpPr>
              <p:nvPr/>
            </p:nvSpPr>
            <p:spPr bwMode="auto">
              <a:xfrm>
                <a:off x="3406982" y="1956295"/>
                <a:ext cx="78756" cy="58034"/>
              </a:xfrm>
              <a:custGeom>
                <a:avLst/>
                <a:gdLst/>
                <a:ahLst/>
                <a:cxnLst>
                  <a:cxn ang="0">
                    <a:pos x="7" y="0"/>
                  </a:cxn>
                  <a:cxn ang="0">
                    <a:pos x="9" y="0"/>
                  </a:cxn>
                  <a:cxn ang="0">
                    <a:pos x="10" y="2"/>
                  </a:cxn>
                  <a:cxn ang="0">
                    <a:pos x="14" y="3"/>
                  </a:cxn>
                  <a:cxn ang="0">
                    <a:pos x="17" y="5"/>
                  </a:cxn>
                  <a:cxn ang="0">
                    <a:pos x="20" y="6"/>
                  </a:cxn>
                  <a:cxn ang="0">
                    <a:pos x="24" y="6"/>
                  </a:cxn>
                  <a:cxn ang="0">
                    <a:pos x="24" y="8"/>
                  </a:cxn>
                  <a:cxn ang="0">
                    <a:pos x="25" y="10"/>
                  </a:cxn>
                  <a:cxn ang="0">
                    <a:pos x="28" y="11"/>
                  </a:cxn>
                  <a:cxn ang="0">
                    <a:pos x="34" y="11"/>
                  </a:cxn>
                  <a:cxn ang="0">
                    <a:pos x="37" y="12"/>
                  </a:cxn>
                  <a:cxn ang="0">
                    <a:pos x="38" y="12"/>
                  </a:cxn>
                  <a:cxn ang="0">
                    <a:pos x="38" y="25"/>
                  </a:cxn>
                  <a:cxn ang="0">
                    <a:pos x="28" y="27"/>
                  </a:cxn>
                  <a:cxn ang="0">
                    <a:pos x="18" y="28"/>
                  </a:cxn>
                  <a:cxn ang="0">
                    <a:pos x="12" y="27"/>
                  </a:cxn>
                  <a:cxn ang="0">
                    <a:pos x="9" y="25"/>
                  </a:cxn>
                  <a:cxn ang="0">
                    <a:pos x="9" y="23"/>
                  </a:cxn>
                  <a:cxn ang="0">
                    <a:pos x="12" y="22"/>
                  </a:cxn>
                  <a:cxn ang="0">
                    <a:pos x="13" y="22"/>
                  </a:cxn>
                  <a:cxn ang="0">
                    <a:pos x="14" y="21"/>
                  </a:cxn>
                  <a:cxn ang="0">
                    <a:pos x="12" y="18"/>
                  </a:cxn>
                  <a:cxn ang="0">
                    <a:pos x="8" y="16"/>
                  </a:cxn>
                  <a:cxn ang="0">
                    <a:pos x="5" y="15"/>
                  </a:cxn>
                  <a:cxn ang="0">
                    <a:pos x="3" y="12"/>
                  </a:cxn>
                  <a:cxn ang="0">
                    <a:pos x="1" y="10"/>
                  </a:cxn>
                  <a:cxn ang="0">
                    <a:pos x="0" y="6"/>
                  </a:cxn>
                  <a:cxn ang="0">
                    <a:pos x="3" y="1"/>
                  </a:cxn>
                  <a:cxn ang="0">
                    <a:pos x="7" y="0"/>
                  </a:cxn>
                </a:cxnLst>
                <a:rect l="0" t="0" r="r" b="b"/>
                <a:pathLst>
                  <a:path w="38" h="28">
                    <a:moveTo>
                      <a:pt x="7" y="0"/>
                    </a:moveTo>
                    <a:lnTo>
                      <a:pt x="9" y="0"/>
                    </a:lnTo>
                    <a:lnTo>
                      <a:pt x="10" y="2"/>
                    </a:lnTo>
                    <a:lnTo>
                      <a:pt x="14" y="3"/>
                    </a:lnTo>
                    <a:lnTo>
                      <a:pt x="17" y="5"/>
                    </a:lnTo>
                    <a:lnTo>
                      <a:pt x="20" y="6"/>
                    </a:lnTo>
                    <a:lnTo>
                      <a:pt x="24" y="6"/>
                    </a:lnTo>
                    <a:lnTo>
                      <a:pt x="24" y="8"/>
                    </a:lnTo>
                    <a:lnTo>
                      <a:pt x="25" y="10"/>
                    </a:lnTo>
                    <a:lnTo>
                      <a:pt x="28" y="11"/>
                    </a:lnTo>
                    <a:lnTo>
                      <a:pt x="34" y="11"/>
                    </a:lnTo>
                    <a:lnTo>
                      <a:pt x="37" y="12"/>
                    </a:lnTo>
                    <a:lnTo>
                      <a:pt x="38" y="12"/>
                    </a:lnTo>
                    <a:lnTo>
                      <a:pt x="38" y="25"/>
                    </a:lnTo>
                    <a:lnTo>
                      <a:pt x="28" y="27"/>
                    </a:lnTo>
                    <a:lnTo>
                      <a:pt x="18" y="28"/>
                    </a:lnTo>
                    <a:lnTo>
                      <a:pt x="12" y="27"/>
                    </a:lnTo>
                    <a:lnTo>
                      <a:pt x="9" y="25"/>
                    </a:lnTo>
                    <a:lnTo>
                      <a:pt x="9" y="23"/>
                    </a:lnTo>
                    <a:lnTo>
                      <a:pt x="12" y="22"/>
                    </a:lnTo>
                    <a:lnTo>
                      <a:pt x="13" y="22"/>
                    </a:lnTo>
                    <a:lnTo>
                      <a:pt x="14" y="21"/>
                    </a:lnTo>
                    <a:lnTo>
                      <a:pt x="12" y="18"/>
                    </a:lnTo>
                    <a:lnTo>
                      <a:pt x="8" y="16"/>
                    </a:lnTo>
                    <a:lnTo>
                      <a:pt x="5" y="15"/>
                    </a:lnTo>
                    <a:lnTo>
                      <a:pt x="3" y="12"/>
                    </a:lnTo>
                    <a:lnTo>
                      <a:pt x="1" y="10"/>
                    </a:lnTo>
                    <a:lnTo>
                      <a:pt x="0" y="6"/>
                    </a:lnTo>
                    <a:lnTo>
                      <a:pt x="3" y="1"/>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7" name="Freeform 1267"/>
              <p:cNvSpPr>
                <a:spLocks/>
              </p:cNvSpPr>
              <p:nvPr/>
            </p:nvSpPr>
            <p:spPr bwMode="auto">
              <a:xfrm>
                <a:off x="3377966" y="1898262"/>
                <a:ext cx="29015" cy="18654"/>
              </a:xfrm>
              <a:custGeom>
                <a:avLst/>
                <a:gdLst/>
                <a:ahLst/>
                <a:cxnLst>
                  <a:cxn ang="0">
                    <a:pos x="0" y="0"/>
                  </a:cxn>
                  <a:cxn ang="0">
                    <a:pos x="14" y="0"/>
                  </a:cxn>
                  <a:cxn ang="0">
                    <a:pos x="14" y="9"/>
                  </a:cxn>
                  <a:cxn ang="0">
                    <a:pos x="7" y="9"/>
                  </a:cxn>
                  <a:cxn ang="0">
                    <a:pos x="4" y="6"/>
                  </a:cxn>
                  <a:cxn ang="0">
                    <a:pos x="2" y="5"/>
                  </a:cxn>
                  <a:cxn ang="0">
                    <a:pos x="0" y="2"/>
                  </a:cxn>
                  <a:cxn ang="0">
                    <a:pos x="0" y="0"/>
                  </a:cxn>
                </a:cxnLst>
                <a:rect l="0" t="0" r="r" b="b"/>
                <a:pathLst>
                  <a:path w="14" h="9">
                    <a:moveTo>
                      <a:pt x="0" y="0"/>
                    </a:moveTo>
                    <a:lnTo>
                      <a:pt x="14" y="0"/>
                    </a:lnTo>
                    <a:lnTo>
                      <a:pt x="14" y="9"/>
                    </a:lnTo>
                    <a:lnTo>
                      <a:pt x="7" y="9"/>
                    </a:lnTo>
                    <a:lnTo>
                      <a:pt x="4" y="6"/>
                    </a:lnTo>
                    <a:lnTo>
                      <a:pt x="2" y="5"/>
                    </a:lnTo>
                    <a:lnTo>
                      <a:pt x="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8" name="Freeform 1268"/>
              <p:cNvSpPr>
                <a:spLocks/>
              </p:cNvSpPr>
              <p:nvPr/>
            </p:nvSpPr>
            <p:spPr bwMode="auto">
              <a:xfrm>
                <a:off x="3462940" y="1821573"/>
                <a:ext cx="259068" cy="178248"/>
              </a:xfrm>
              <a:custGeom>
                <a:avLst/>
                <a:gdLst/>
                <a:ahLst/>
                <a:cxnLst>
                  <a:cxn ang="0">
                    <a:pos x="47" y="5"/>
                  </a:cxn>
                  <a:cxn ang="0">
                    <a:pos x="55" y="17"/>
                  </a:cxn>
                  <a:cxn ang="0">
                    <a:pos x="61" y="23"/>
                  </a:cxn>
                  <a:cxn ang="0">
                    <a:pos x="71" y="23"/>
                  </a:cxn>
                  <a:cxn ang="0">
                    <a:pos x="80" y="26"/>
                  </a:cxn>
                  <a:cxn ang="0">
                    <a:pos x="82" y="33"/>
                  </a:cxn>
                  <a:cxn ang="0">
                    <a:pos x="89" y="29"/>
                  </a:cxn>
                  <a:cxn ang="0">
                    <a:pos x="96" y="28"/>
                  </a:cxn>
                  <a:cxn ang="0">
                    <a:pos x="100" y="38"/>
                  </a:cxn>
                  <a:cxn ang="0">
                    <a:pos x="99" y="44"/>
                  </a:cxn>
                  <a:cxn ang="0">
                    <a:pos x="105" y="46"/>
                  </a:cxn>
                  <a:cxn ang="0">
                    <a:pos x="125" y="52"/>
                  </a:cxn>
                  <a:cxn ang="0">
                    <a:pos x="115" y="60"/>
                  </a:cxn>
                  <a:cxn ang="0">
                    <a:pos x="105" y="67"/>
                  </a:cxn>
                  <a:cxn ang="0">
                    <a:pos x="96" y="73"/>
                  </a:cxn>
                  <a:cxn ang="0">
                    <a:pos x="91" y="70"/>
                  </a:cxn>
                  <a:cxn ang="0">
                    <a:pos x="87" y="67"/>
                  </a:cxn>
                  <a:cxn ang="0">
                    <a:pos x="86" y="73"/>
                  </a:cxn>
                  <a:cxn ang="0">
                    <a:pos x="90" y="78"/>
                  </a:cxn>
                  <a:cxn ang="0">
                    <a:pos x="81" y="85"/>
                  </a:cxn>
                  <a:cxn ang="0">
                    <a:pos x="71" y="78"/>
                  </a:cxn>
                  <a:cxn ang="0">
                    <a:pos x="67" y="83"/>
                  </a:cxn>
                  <a:cxn ang="0">
                    <a:pos x="49" y="85"/>
                  </a:cxn>
                  <a:cxn ang="0">
                    <a:pos x="42" y="78"/>
                  </a:cxn>
                  <a:cxn ang="0">
                    <a:pos x="43" y="76"/>
                  </a:cxn>
                  <a:cxn ang="0">
                    <a:pos x="30" y="66"/>
                  </a:cxn>
                  <a:cxn ang="0">
                    <a:pos x="47" y="58"/>
                  </a:cxn>
                  <a:cxn ang="0">
                    <a:pos x="51" y="56"/>
                  </a:cxn>
                  <a:cxn ang="0">
                    <a:pos x="37" y="56"/>
                  </a:cxn>
                  <a:cxn ang="0">
                    <a:pos x="30" y="58"/>
                  </a:cxn>
                  <a:cxn ang="0">
                    <a:pos x="26" y="52"/>
                  </a:cxn>
                  <a:cxn ang="0">
                    <a:pos x="15" y="56"/>
                  </a:cxn>
                  <a:cxn ang="0">
                    <a:pos x="17" y="51"/>
                  </a:cxn>
                  <a:cxn ang="0">
                    <a:pos x="15" y="46"/>
                  </a:cxn>
                  <a:cxn ang="0">
                    <a:pos x="0" y="33"/>
                  </a:cxn>
                  <a:cxn ang="0">
                    <a:pos x="12" y="36"/>
                  </a:cxn>
                  <a:cxn ang="0">
                    <a:pos x="22" y="34"/>
                  </a:cxn>
                  <a:cxn ang="0">
                    <a:pos x="3" y="23"/>
                  </a:cxn>
                  <a:cxn ang="0">
                    <a:pos x="17" y="21"/>
                  </a:cxn>
                  <a:cxn ang="0">
                    <a:pos x="25" y="24"/>
                  </a:cxn>
                  <a:cxn ang="0">
                    <a:pos x="26" y="18"/>
                  </a:cxn>
                  <a:cxn ang="0">
                    <a:pos x="16" y="19"/>
                  </a:cxn>
                  <a:cxn ang="0">
                    <a:pos x="12" y="14"/>
                  </a:cxn>
                  <a:cxn ang="0">
                    <a:pos x="35" y="9"/>
                  </a:cxn>
                  <a:cxn ang="0">
                    <a:pos x="22" y="3"/>
                  </a:cxn>
                </a:cxnLst>
                <a:rect l="0" t="0" r="r" b="b"/>
                <a:pathLst>
                  <a:path w="125" h="86">
                    <a:moveTo>
                      <a:pt x="22" y="0"/>
                    </a:moveTo>
                    <a:lnTo>
                      <a:pt x="36" y="3"/>
                    </a:lnTo>
                    <a:lnTo>
                      <a:pt x="47" y="5"/>
                    </a:lnTo>
                    <a:lnTo>
                      <a:pt x="52" y="10"/>
                    </a:lnTo>
                    <a:lnTo>
                      <a:pt x="54" y="13"/>
                    </a:lnTo>
                    <a:lnTo>
                      <a:pt x="55" y="17"/>
                    </a:lnTo>
                    <a:lnTo>
                      <a:pt x="56" y="19"/>
                    </a:lnTo>
                    <a:lnTo>
                      <a:pt x="59" y="22"/>
                    </a:lnTo>
                    <a:lnTo>
                      <a:pt x="61" y="23"/>
                    </a:lnTo>
                    <a:lnTo>
                      <a:pt x="65" y="24"/>
                    </a:lnTo>
                    <a:lnTo>
                      <a:pt x="67" y="24"/>
                    </a:lnTo>
                    <a:lnTo>
                      <a:pt x="71" y="23"/>
                    </a:lnTo>
                    <a:lnTo>
                      <a:pt x="74" y="23"/>
                    </a:lnTo>
                    <a:lnTo>
                      <a:pt x="77" y="24"/>
                    </a:lnTo>
                    <a:lnTo>
                      <a:pt x="80" y="26"/>
                    </a:lnTo>
                    <a:lnTo>
                      <a:pt x="81" y="28"/>
                    </a:lnTo>
                    <a:lnTo>
                      <a:pt x="82" y="29"/>
                    </a:lnTo>
                    <a:lnTo>
                      <a:pt x="82" y="33"/>
                    </a:lnTo>
                    <a:lnTo>
                      <a:pt x="84" y="36"/>
                    </a:lnTo>
                    <a:lnTo>
                      <a:pt x="89" y="36"/>
                    </a:lnTo>
                    <a:lnTo>
                      <a:pt x="89" y="29"/>
                    </a:lnTo>
                    <a:lnTo>
                      <a:pt x="87" y="27"/>
                    </a:lnTo>
                    <a:lnTo>
                      <a:pt x="94" y="27"/>
                    </a:lnTo>
                    <a:lnTo>
                      <a:pt x="96" y="28"/>
                    </a:lnTo>
                    <a:lnTo>
                      <a:pt x="96" y="36"/>
                    </a:lnTo>
                    <a:lnTo>
                      <a:pt x="97" y="37"/>
                    </a:lnTo>
                    <a:lnTo>
                      <a:pt x="100" y="38"/>
                    </a:lnTo>
                    <a:lnTo>
                      <a:pt x="101" y="39"/>
                    </a:lnTo>
                    <a:lnTo>
                      <a:pt x="101" y="42"/>
                    </a:lnTo>
                    <a:lnTo>
                      <a:pt x="99" y="44"/>
                    </a:lnTo>
                    <a:lnTo>
                      <a:pt x="99" y="47"/>
                    </a:lnTo>
                    <a:lnTo>
                      <a:pt x="104" y="47"/>
                    </a:lnTo>
                    <a:lnTo>
                      <a:pt x="105" y="46"/>
                    </a:lnTo>
                    <a:lnTo>
                      <a:pt x="111" y="47"/>
                    </a:lnTo>
                    <a:lnTo>
                      <a:pt x="119" y="49"/>
                    </a:lnTo>
                    <a:lnTo>
                      <a:pt x="125" y="52"/>
                    </a:lnTo>
                    <a:lnTo>
                      <a:pt x="125" y="58"/>
                    </a:lnTo>
                    <a:lnTo>
                      <a:pt x="124" y="60"/>
                    </a:lnTo>
                    <a:lnTo>
                      <a:pt x="115" y="60"/>
                    </a:lnTo>
                    <a:lnTo>
                      <a:pt x="111" y="61"/>
                    </a:lnTo>
                    <a:lnTo>
                      <a:pt x="107" y="63"/>
                    </a:lnTo>
                    <a:lnTo>
                      <a:pt x="105" y="67"/>
                    </a:lnTo>
                    <a:lnTo>
                      <a:pt x="101" y="70"/>
                    </a:lnTo>
                    <a:lnTo>
                      <a:pt x="99" y="72"/>
                    </a:lnTo>
                    <a:lnTo>
                      <a:pt x="96" y="73"/>
                    </a:lnTo>
                    <a:lnTo>
                      <a:pt x="94" y="73"/>
                    </a:lnTo>
                    <a:lnTo>
                      <a:pt x="92" y="72"/>
                    </a:lnTo>
                    <a:lnTo>
                      <a:pt x="91" y="70"/>
                    </a:lnTo>
                    <a:lnTo>
                      <a:pt x="91" y="67"/>
                    </a:lnTo>
                    <a:lnTo>
                      <a:pt x="90" y="65"/>
                    </a:lnTo>
                    <a:lnTo>
                      <a:pt x="87" y="67"/>
                    </a:lnTo>
                    <a:lnTo>
                      <a:pt x="86" y="70"/>
                    </a:lnTo>
                    <a:lnTo>
                      <a:pt x="85" y="71"/>
                    </a:lnTo>
                    <a:lnTo>
                      <a:pt x="86" y="73"/>
                    </a:lnTo>
                    <a:lnTo>
                      <a:pt x="87" y="75"/>
                    </a:lnTo>
                    <a:lnTo>
                      <a:pt x="89" y="77"/>
                    </a:lnTo>
                    <a:lnTo>
                      <a:pt x="90" y="78"/>
                    </a:lnTo>
                    <a:lnTo>
                      <a:pt x="84" y="78"/>
                    </a:lnTo>
                    <a:lnTo>
                      <a:pt x="84" y="85"/>
                    </a:lnTo>
                    <a:lnTo>
                      <a:pt x="81" y="85"/>
                    </a:lnTo>
                    <a:lnTo>
                      <a:pt x="77" y="82"/>
                    </a:lnTo>
                    <a:lnTo>
                      <a:pt x="75" y="81"/>
                    </a:lnTo>
                    <a:lnTo>
                      <a:pt x="71" y="78"/>
                    </a:lnTo>
                    <a:lnTo>
                      <a:pt x="69" y="77"/>
                    </a:lnTo>
                    <a:lnTo>
                      <a:pt x="69" y="81"/>
                    </a:lnTo>
                    <a:lnTo>
                      <a:pt x="67" y="83"/>
                    </a:lnTo>
                    <a:lnTo>
                      <a:pt x="62" y="86"/>
                    </a:lnTo>
                    <a:lnTo>
                      <a:pt x="52" y="86"/>
                    </a:lnTo>
                    <a:lnTo>
                      <a:pt x="49" y="85"/>
                    </a:lnTo>
                    <a:lnTo>
                      <a:pt x="46" y="83"/>
                    </a:lnTo>
                    <a:lnTo>
                      <a:pt x="43" y="81"/>
                    </a:lnTo>
                    <a:lnTo>
                      <a:pt x="42" y="78"/>
                    </a:lnTo>
                    <a:lnTo>
                      <a:pt x="45" y="78"/>
                    </a:lnTo>
                    <a:lnTo>
                      <a:pt x="47" y="76"/>
                    </a:lnTo>
                    <a:lnTo>
                      <a:pt x="43" y="76"/>
                    </a:lnTo>
                    <a:lnTo>
                      <a:pt x="36" y="73"/>
                    </a:lnTo>
                    <a:lnTo>
                      <a:pt x="31" y="68"/>
                    </a:lnTo>
                    <a:lnTo>
                      <a:pt x="30" y="66"/>
                    </a:lnTo>
                    <a:lnTo>
                      <a:pt x="32" y="62"/>
                    </a:lnTo>
                    <a:lnTo>
                      <a:pt x="38" y="60"/>
                    </a:lnTo>
                    <a:lnTo>
                      <a:pt x="47" y="58"/>
                    </a:lnTo>
                    <a:lnTo>
                      <a:pt x="60" y="58"/>
                    </a:lnTo>
                    <a:lnTo>
                      <a:pt x="56" y="57"/>
                    </a:lnTo>
                    <a:lnTo>
                      <a:pt x="51" y="56"/>
                    </a:lnTo>
                    <a:lnTo>
                      <a:pt x="47" y="54"/>
                    </a:lnTo>
                    <a:lnTo>
                      <a:pt x="40" y="54"/>
                    </a:lnTo>
                    <a:lnTo>
                      <a:pt x="37" y="56"/>
                    </a:lnTo>
                    <a:lnTo>
                      <a:pt x="36" y="57"/>
                    </a:lnTo>
                    <a:lnTo>
                      <a:pt x="33" y="58"/>
                    </a:lnTo>
                    <a:lnTo>
                      <a:pt x="30" y="58"/>
                    </a:lnTo>
                    <a:lnTo>
                      <a:pt x="27" y="56"/>
                    </a:lnTo>
                    <a:lnTo>
                      <a:pt x="27" y="53"/>
                    </a:lnTo>
                    <a:lnTo>
                      <a:pt x="26" y="52"/>
                    </a:lnTo>
                    <a:lnTo>
                      <a:pt x="21" y="54"/>
                    </a:lnTo>
                    <a:lnTo>
                      <a:pt x="20" y="56"/>
                    </a:lnTo>
                    <a:lnTo>
                      <a:pt x="15" y="56"/>
                    </a:lnTo>
                    <a:lnTo>
                      <a:pt x="13" y="54"/>
                    </a:lnTo>
                    <a:lnTo>
                      <a:pt x="13" y="52"/>
                    </a:lnTo>
                    <a:lnTo>
                      <a:pt x="17" y="51"/>
                    </a:lnTo>
                    <a:lnTo>
                      <a:pt x="20" y="49"/>
                    </a:lnTo>
                    <a:lnTo>
                      <a:pt x="23" y="46"/>
                    </a:lnTo>
                    <a:lnTo>
                      <a:pt x="15" y="46"/>
                    </a:lnTo>
                    <a:lnTo>
                      <a:pt x="7" y="43"/>
                    </a:lnTo>
                    <a:lnTo>
                      <a:pt x="2" y="39"/>
                    </a:lnTo>
                    <a:lnTo>
                      <a:pt x="0" y="33"/>
                    </a:lnTo>
                    <a:lnTo>
                      <a:pt x="6" y="33"/>
                    </a:lnTo>
                    <a:lnTo>
                      <a:pt x="8" y="34"/>
                    </a:lnTo>
                    <a:lnTo>
                      <a:pt x="12" y="36"/>
                    </a:lnTo>
                    <a:lnTo>
                      <a:pt x="15" y="37"/>
                    </a:lnTo>
                    <a:lnTo>
                      <a:pt x="20" y="37"/>
                    </a:lnTo>
                    <a:lnTo>
                      <a:pt x="22" y="34"/>
                    </a:lnTo>
                    <a:lnTo>
                      <a:pt x="7" y="29"/>
                    </a:lnTo>
                    <a:lnTo>
                      <a:pt x="3" y="26"/>
                    </a:lnTo>
                    <a:lnTo>
                      <a:pt x="3" y="23"/>
                    </a:lnTo>
                    <a:lnTo>
                      <a:pt x="5" y="22"/>
                    </a:lnTo>
                    <a:lnTo>
                      <a:pt x="7" y="21"/>
                    </a:lnTo>
                    <a:lnTo>
                      <a:pt x="17" y="21"/>
                    </a:lnTo>
                    <a:lnTo>
                      <a:pt x="20" y="22"/>
                    </a:lnTo>
                    <a:lnTo>
                      <a:pt x="21" y="24"/>
                    </a:lnTo>
                    <a:lnTo>
                      <a:pt x="25" y="24"/>
                    </a:lnTo>
                    <a:lnTo>
                      <a:pt x="26" y="22"/>
                    </a:lnTo>
                    <a:lnTo>
                      <a:pt x="28" y="19"/>
                    </a:lnTo>
                    <a:lnTo>
                      <a:pt x="26" y="18"/>
                    </a:lnTo>
                    <a:lnTo>
                      <a:pt x="22" y="18"/>
                    </a:lnTo>
                    <a:lnTo>
                      <a:pt x="20" y="19"/>
                    </a:lnTo>
                    <a:lnTo>
                      <a:pt x="16" y="19"/>
                    </a:lnTo>
                    <a:lnTo>
                      <a:pt x="15" y="18"/>
                    </a:lnTo>
                    <a:lnTo>
                      <a:pt x="13" y="16"/>
                    </a:lnTo>
                    <a:lnTo>
                      <a:pt x="12" y="14"/>
                    </a:lnTo>
                    <a:lnTo>
                      <a:pt x="12" y="13"/>
                    </a:lnTo>
                    <a:lnTo>
                      <a:pt x="20" y="9"/>
                    </a:lnTo>
                    <a:lnTo>
                      <a:pt x="35" y="9"/>
                    </a:lnTo>
                    <a:lnTo>
                      <a:pt x="30" y="7"/>
                    </a:lnTo>
                    <a:lnTo>
                      <a:pt x="26" y="7"/>
                    </a:lnTo>
                    <a:lnTo>
                      <a:pt x="22" y="3"/>
                    </a:lnTo>
                    <a:lnTo>
                      <a:pt x="2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69" name="Freeform 1269"/>
              <p:cNvSpPr>
                <a:spLocks/>
              </p:cNvSpPr>
              <p:nvPr/>
            </p:nvSpPr>
            <p:spPr bwMode="auto">
              <a:xfrm>
                <a:off x="3672267" y="2559433"/>
                <a:ext cx="172022" cy="107777"/>
              </a:xfrm>
              <a:custGeom>
                <a:avLst/>
                <a:gdLst/>
                <a:ahLst/>
                <a:cxnLst>
                  <a:cxn ang="0">
                    <a:pos x="24" y="0"/>
                  </a:cxn>
                  <a:cxn ang="0">
                    <a:pos x="25" y="4"/>
                  </a:cxn>
                  <a:cxn ang="0">
                    <a:pos x="27" y="7"/>
                  </a:cxn>
                  <a:cxn ang="0">
                    <a:pos x="29" y="9"/>
                  </a:cxn>
                  <a:cxn ang="0">
                    <a:pos x="30" y="12"/>
                  </a:cxn>
                  <a:cxn ang="0">
                    <a:pos x="34" y="8"/>
                  </a:cxn>
                  <a:cxn ang="0">
                    <a:pos x="40" y="14"/>
                  </a:cxn>
                  <a:cxn ang="0">
                    <a:pos x="48" y="17"/>
                  </a:cxn>
                  <a:cxn ang="0">
                    <a:pos x="57" y="19"/>
                  </a:cxn>
                  <a:cxn ang="0">
                    <a:pos x="63" y="24"/>
                  </a:cxn>
                  <a:cxn ang="0">
                    <a:pos x="63" y="27"/>
                  </a:cxn>
                  <a:cxn ang="0">
                    <a:pos x="64" y="29"/>
                  </a:cxn>
                  <a:cxn ang="0">
                    <a:pos x="64" y="31"/>
                  </a:cxn>
                  <a:cxn ang="0">
                    <a:pos x="65" y="32"/>
                  </a:cxn>
                  <a:cxn ang="0">
                    <a:pos x="69" y="34"/>
                  </a:cxn>
                  <a:cxn ang="0">
                    <a:pos x="72" y="34"/>
                  </a:cxn>
                  <a:cxn ang="0">
                    <a:pos x="75" y="36"/>
                  </a:cxn>
                  <a:cxn ang="0">
                    <a:pos x="78" y="37"/>
                  </a:cxn>
                  <a:cxn ang="0">
                    <a:pos x="80" y="37"/>
                  </a:cxn>
                  <a:cxn ang="0">
                    <a:pos x="83" y="39"/>
                  </a:cxn>
                  <a:cxn ang="0">
                    <a:pos x="79" y="42"/>
                  </a:cxn>
                  <a:cxn ang="0">
                    <a:pos x="75" y="43"/>
                  </a:cxn>
                  <a:cxn ang="0">
                    <a:pos x="73" y="44"/>
                  </a:cxn>
                  <a:cxn ang="0">
                    <a:pos x="58" y="44"/>
                  </a:cxn>
                  <a:cxn ang="0">
                    <a:pos x="55" y="43"/>
                  </a:cxn>
                  <a:cxn ang="0">
                    <a:pos x="54" y="41"/>
                  </a:cxn>
                  <a:cxn ang="0">
                    <a:pos x="49" y="38"/>
                  </a:cxn>
                  <a:cxn ang="0">
                    <a:pos x="47" y="36"/>
                  </a:cxn>
                  <a:cxn ang="0">
                    <a:pos x="44" y="34"/>
                  </a:cxn>
                  <a:cxn ang="0">
                    <a:pos x="43" y="34"/>
                  </a:cxn>
                  <a:cxn ang="0">
                    <a:pos x="40" y="42"/>
                  </a:cxn>
                  <a:cxn ang="0">
                    <a:pos x="37" y="44"/>
                  </a:cxn>
                  <a:cxn ang="0">
                    <a:pos x="34" y="47"/>
                  </a:cxn>
                  <a:cxn ang="0">
                    <a:pos x="30" y="49"/>
                  </a:cxn>
                  <a:cxn ang="0">
                    <a:pos x="24" y="49"/>
                  </a:cxn>
                  <a:cxn ang="0">
                    <a:pos x="22" y="52"/>
                  </a:cxn>
                  <a:cxn ang="0">
                    <a:pos x="18" y="52"/>
                  </a:cxn>
                  <a:cxn ang="0">
                    <a:pos x="17" y="51"/>
                  </a:cxn>
                  <a:cxn ang="0">
                    <a:pos x="17" y="47"/>
                  </a:cxn>
                  <a:cxn ang="0">
                    <a:pos x="18" y="44"/>
                  </a:cxn>
                  <a:cxn ang="0">
                    <a:pos x="0" y="44"/>
                  </a:cxn>
                  <a:cxn ang="0">
                    <a:pos x="0" y="42"/>
                  </a:cxn>
                  <a:cxn ang="0">
                    <a:pos x="1" y="39"/>
                  </a:cxn>
                  <a:cxn ang="0">
                    <a:pos x="4" y="37"/>
                  </a:cxn>
                  <a:cxn ang="0">
                    <a:pos x="5" y="37"/>
                  </a:cxn>
                  <a:cxn ang="0">
                    <a:pos x="6" y="36"/>
                  </a:cxn>
                  <a:cxn ang="0">
                    <a:pos x="9" y="34"/>
                  </a:cxn>
                  <a:cxn ang="0">
                    <a:pos x="10" y="33"/>
                  </a:cxn>
                  <a:cxn ang="0">
                    <a:pos x="10" y="18"/>
                  </a:cxn>
                  <a:cxn ang="0">
                    <a:pos x="13" y="10"/>
                  </a:cxn>
                  <a:cxn ang="0">
                    <a:pos x="17" y="4"/>
                  </a:cxn>
                  <a:cxn ang="0">
                    <a:pos x="24" y="0"/>
                  </a:cxn>
                </a:cxnLst>
                <a:rect l="0" t="0" r="r" b="b"/>
                <a:pathLst>
                  <a:path w="83" h="52">
                    <a:moveTo>
                      <a:pt x="24" y="0"/>
                    </a:moveTo>
                    <a:lnTo>
                      <a:pt x="25" y="4"/>
                    </a:lnTo>
                    <a:lnTo>
                      <a:pt x="27" y="7"/>
                    </a:lnTo>
                    <a:lnTo>
                      <a:pt x="29" y="9"/>
                    </a:lnTo>
                    <a:lnTo>
                      <a:pt x="30" y="12"/>
                    </a:lnTo>
                    <a:lnTo>
                      <a:pt x="34" y="8"/>
                    </a:lnTo>
                    <a:lnTo>
                      <a:pt x="40" y="14"/>
                    </a:lnTo>
                    <a:lnTo>
                      <a:pt x="48" y="17"/>
                    </a:lnTo>
                    <a:lnTo>
                      <a:pt x="57" y="19"/>
                    </a:lnTo>
                    <a:lnTo>
                      <a:pt x="63" y="24"/>
                    </a:lnTo>
                    <a:lnTo>
                      <a:pt x="63" y="27"/>
                    </a:lnTo>
                    <a:lnTo>
                      <a:pt x="64" y="29"/>
                    </a:lnTo>
                    <a:lnTo>
                      <a:pt x="64" y="31"/>
                    </a:lnTo>
                    <a:lnTo>
                      <a:pt x="65" y="32"/>
                    </a:lnTo>
                    <a:lnTo>
                      <a:pt x="69" y="34"/>
                    </a:lnTo>
                    <a:lnTo>
                      <a:pt x="72" y="34"/>
                    </a:lnTo>
                    <a:lnTo>
                      <a:pt x="75" y="36"/>
                    </a:lnTo>
                    <a:lnTo>
                      <a:pt x="78" y="37"/>
                    </a:lnTo>
                    <a:lnTo>
                      <a:pt x="80" y="37"/>
                    </a:lnTo>
                    <a:lnTo>
                      <a:pt x="83" y="39"/>
                    </a:lnTo>
                    <a:lnTo>
                      <a:pt x="79" y="42"/>
                    </a:lnTo>
                    <a:lnTo>
                      <a:pt x="75" y="43"/>
                    </a:lnTo>
                    <a:lnTo>
                      <a:pt x="73" y="44"/>
                    </a:lnTo>
                    <a:lnTo>
                      <a:pt x="58" y="44"/>
                    </a:lnTo>
                    <a:lnTo>
                      <a:pt x="55" y="43"/>
                    </a:lnTo>
                    <a:lnTo>
                      <a:pt x="54" y="41"/>
                    </a:lnTo>
                    <a:lnTo>
                      <a:pt x="49" y="38"/>
                    </a:lnTo>
                    <a:lnTo>
                      <a:pt x="47" y="36"/>
                    </a:lnTo>
                    <a:lnTo>
                      <a:pt x="44" y="34"/>
                    </a:lnTo>
                    <a:lnTo>
                      <a:pt x="43" y="34"/>
                    </a:lnTo>
                    <a:lnTo>
                      <a:pt x="40" y="42"/>
                    </a:lnTo>
                    <a:lnTo>
                      <a:pt x="37" y="44"/>
                    </a:lnTo>
                    <a:lnTo>
                      <a:pt x="34" y="47"/>
                    </a:lnTo>
                    <a:lnTo>
                      <a:pt x="30" y="49"/>
                    </a:lnTo>
                    <a:lnTo>
                      <a:pt x="24" y="49"/>
                    </a:lnTo>
                    <a:lnTo>
                      <a:pt x="22" y="52"/>
                    </a:lnTo>
                    <a:lnTo>
                      <a:pt x="18" y="52"/>
                    </a:lnTo>
                    <a:lnTo>
                      <a:pt x="17" y="51"/>
                    </a:lnTo>
                    <a:lnTo>
                      <a:pt x="17" y="47"/>
                    </a:lnTo>
                    <a:lnTo>
                      <a:pt x="18" y="44"/>
                    </a:lnTo>
                    <a:lnTo>
                      <a:pt x="0" y="44"/>
                    </a:lnTo>
                    <a:lnTo>
                      <a:pt x="0" y="42"/>
                    </a:lnTo>
                    <a:lnTo>
                      <a:pt x="1" y="39"/>
                    </a:lnTo>
                    <a:lnTo>
                      <a:pt x="4" y="37"/>
                    </a:lnTo>
                    <a:lnTo>
                      <a:pt x="5" y="37"/>
                    </a:lnTo>
                    <a:lnTo>
                      <a:pt x="6" y="36"/>
                    </a:lnTo>
                    <a:lnTo>
                      <a:pt x="9" y="34"/>
                    </a:lnTo>
                    <a:lnTo>
                      <a:pt x="10" y="33"/>
                    </a:lnTo>
                    <a:lnTo>
                      <a:pt x="10" y="18"/>
                    </a:lnTo>
                    <a:lnTo>
                      <a:pt x="13" y="10"/>
                    </a:lnTo>
                    <a:lnTo>
                      <a:pt x="17" y="4"/>
                    </a:lnTo>
                    <a:lnTo>
                      <a:pt x="2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0" name="Freeform 1270"/>
              <p:cNvSpPr>
                <a:spLocks/>
              </p:cNvSpPr>
              <p:nvPr/>
            </p:nvSpPr>
            <p:spPr bwMode="auto">
              <a:xfrm>
                <a:off x="3914754" y="2464092"/>
                <a:ext cx="53887" cy="41454"/>
              </a:xfrm>
              <a:custGeom>
                <a:avLst/>
                <a:gdLst/>
                <a:ahLst/>
                <a:cxnLst>
                  <a:cxn ang="0">
                    <a:pos x="12" y="0"/>
                  </a:cxn>
                  <a:cxn ang="0">
                    <a:pos x="20" y="1"/>
                  </a:cxn>
                  <a:cxn ang="0">
                    <a:pos x="24" y="5"/>
                  </a:cxn>
                  <a:cxn ang="0">
                    <a:pos x="26" y="11"/>
                  </a:cxn>
                  <a:cxn ang="0">
                    <a:pos x="24" y="16"/>
                  </a:cxn>
                  <a:cxn ang="0">
                    <a:pos x="16" y="19"/>
                  </a:cxn>
                  <a:cxn ang="0">
                    <a:pos x="14" y="20"/>
                  </a:cxn>
                  <a:cxn ang="0">
                    <a:pos x="11" y="20"/>
                  </a:cxn>
                  <a:cxn ang="0">
                    <a:pos x="6" y="19"/>
                  </a:cxn>
                  <a:cxn ang="0">
                    <a:pos x="4" y="17"/>
                  </a:cxn>
                  <a:cxn ang="0">
                    <a:pos x="1" y="14"/>
                  </a:cxn>
                  <a:cxn ang="0">
                    <a:pos x="0" y="11"/>
                  </a:cxn>
                  <a:cxn ang="0">
                    <a:pos x="2" y="5"/>
                  </a:cxn>
                  <a:cxn ang="0">
                    <a:pos x="6" y="1"/>
                  </a:cxn>
                  <a:cxn ang="0">
                    <a:pos x="12" y="0"/>
                  </a:cxn>
                </a:cxnLst>
                <a:rect l="0" t="0" r="r" b="b"/>
                <a:pathLst>
                  <a:path w="26" h="20">
                    <a:moveTo>
                      <a:pt x="12" y="0"/>
                    </a:moveTo>
                    <a:lnTo>
                      <a:pt x="20" y="1"/>
                    </a:lnTo>
                    <a:lnTo>
                      <a:pt x="24" y="5"/>
                    </a:lnTo>
                    <a:lnTo>
                      <a:pt x="26" y="11"/>
                    </a:lnTo>
                    <a:lnTo>
                      <a:pt x="24" y="16"/>
                    </a:lnTo>
                    <a:lnTo>
                      <a:pt x="16" y="19"/>
                    </a:lnTo>
                    <a:lnTo>
                      <a:pt x="14" y="20"/>
                    </a:lnTo>
                    <a:lnTo>
                      <a:pt x="11" y="20"/>
                    </a:lnTo>
                    <a:lnTo>
                      <a:pt x="6" y="19"/>
                    </a:lnTo>
                    <a:lnTo>
                      <a:pt x="4" y="17"/>
                    </a:lnTo>
                    <a:lnTo>
                      <a:pt x="1" y="14"/>
                    </a:lnTo>
                    <a:lnTo>
                      <a:pt x="0" y="11"/>
                    </a:lnTo>
                    <a:lnTo>
                      <a:pt x="2" y="5"/>
                    </a:lnTo>
                    <a:lnTo>
                      <a:pt x="6"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1" name="Freeform 1271"/>
              <p:cNvSpPr>
                <a:spLocks/>
              </p:cNvSpPr>
              <p:nvPr/>
            </p:nvSpPr>
            <p:spPr bwMode="auto">
              <a:xfrm>
                <a:off x="3759313" y="2671356"/>
                <a:ext cx="43524" cy="35236"/>
              </a:xfrm>
              <a:custGeom>
                <a:avLst/>
                <a:gdLst/>
                <a:ahLst/>
                <a:cxnLst>
                  <a:cxn ang="0">
                    <a:pos x="16" y="0"/>
                  </a:cxn>
                  <a:cxn ang="0">
                    <a:pos x="17" y="0"/>
                  </a:cxn>
                  <a:cxn ang="0">
                    <a:pos x="18" y="2"/>
                  </a:cxn>
                  <a:cxn ang="0">
                    <a:pos x="21" y="3"/>
                  </a:cxn>
                  <a:cxn ang="0">
                    <a:pos x="16" y="8"/>
                  </a:cxn>
                  <a:cxn ang="0">
                    <a:pos x="7" y="14"/>
                  </a:cxn>
                  <a:cxn ang="0">
                    <a:pos x="0" y="17"/>
                  </a:cxn>
                  <a:cxn ang="0">
                    <a:pos x="0" y="12"/>
                  </a:cxn>
                  <a:cxn ang="0">
                    <a:pos x="2" y="8"/>
                  </a:cxn>
                  <a:cxn ang="0">
                    <a:pos x="6" y="5"/>
                  </a:cxn>
                  <a:cxn ang="0">
                    <a:pos x="8" y="4"/>
                  </a:cxn>
                  <a:cxn ang="0">
                    <a:pos x="10" y="2"/>
                  </a:cxn>
                  <a:cxn ang="0">
                    <a:pos x="13" y="2"/>
                  </a:cxn>
                  <a:cxn ang="0">
                    <a:pos x="16" y="0"/>
                  </a:cxn>
                </a:cxnLst>
                <a:rect l="0" t="0" r="r" b="b"/>
                <a:pathLst>
                  <a:path w="21" h="17">
                    <a:moveTo>
                      <a:pt x="16" y="0"/>
                    </a:moveTo>
                    <a:lnTo>
                      <a:pt x="17" y="0"/>
                    </a:lnTo>
                    <a:lnTo>
                      <a:pt x="18" y="2"/>
                    </a:lnTo>
                    <a:lnTo>
                      <a:pt x="21" y="3"/>
                    </a:lnTo>
                    <a:lnTo>
                      <a:pt x="16" y="8"/>
                    </a:lnTo>
                    <a:lnTo>
                      <a:pt x="7" y="14"/>
                    </a:lnTo>
                    <a:lnTo>
                      <a:pt x="0" y="17"/>
                    </a:lnTo>
                    <a:lnTo>
                      <a:pt x="0" y="12"/>
                    </a:lnTo>
                    <a:lnTo>
                      <a:pt x="2" y="8"/>
                    </a:lnTo>
                    <a:lnTo>
                      <a:pt x="6" y="5"/>
                    </a:lnTo>
                    <a:lnTo>
                      <a:pt x="8" y="4"/>
                    </a:lnTo>
                    <a:lnTo>
                      <a:pt x="10" y="2"/>
                    </a:lnTo>
                    <a:lnTo>
                      <a:pt x="13" y="2"/>
                    </a:lnTo>
                    <a:lnTo>
                      <a:pt x="1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2" name="Freeform 1272"/>
              <p:cNvSpPr>
                <a:spLocks/>
              </p:cNvSpPr>
              <p:nvPr/>
            </p:nvSpPr>
            <p:spPr bwMode="auto">
              <a:xfrm>
                <a:off x="3825636" y="2219520"/>
                <a:ext cx="113991" cy="45598"/>
              </a:xfrm>
              <a:custGeom>
                <a:avLst/>
                <a:gdLst/>
                <a:ahLst/>
                <a:cxnLst>
                  <a:cxn ang="0">
                    <a:pos x="5" y="0"/>
                  </a:cxn>
                  <a:cxn ang="0">
                    <a:pos x="8" y="0"/>
                  </a:cxn>
                  <a:cxn ang="0">
                    <a:pos x="15" y="1"/>
                  </a:cxn>
                  <a:cxn ang="0">
                    <a:pos x="20" y="1"/>
                  </a:cxn>
                  <a:cxn ang="0">
                    <a:pos x="28" y="2"/>
                  </a:cxn>
                  <a:cxn ang="0">
                    <a:pos x="38" y="5"/>
                  </a:cxn>
                  <a:cxn ang="0">
                    <a:pos x="48" y="10"/>
                  </a:cxn>
                  <a:cxn ang="0">
                    <a:pos x="55" y="15"/>
                  </a:cxn>
                  <a:cxn ang="0">
                    <a:pos x="53" y="20"/>
                  </a:cxn>
                  <a:cxn ang="0">
                    <a:pos x="50" y="21"/>
                  </a:cxn>
                  <a:cxn ang="0">
                    <a:pos x="44" y="21"/>
                  </a:cxn>
                  <a:cxn ang="0">
                    <a:pos x="39" y="18"/>
                  </a:cxn>
                  <a:cxn ang="0">
                    <a:pos x="33" y="18"/>
                  </a:cxn>
                  <a:cxn ang="0">
                    <a:pos x="29" y="20"/>
                  </a:cxn>
                  <a:cxn ang="0">
                    <a:pos x="25" y="22"/>
                  </a:cxn>
                  <a:cxn ang="0">
                    <a:pos x="15" y="22"/>
                  </a:cxn>
                  <a:cxn ang="0">
                    <a:pos x="12" y="21"/>
                  </a:cxn>
                  <a:cxn ang="0">
                    <a:pos x="9" y="18"/>
                  </a:cxn>
                  <a:cxn ang="0">
                    <a:pos x="9" y="13"/>
                  </a:cxn>
                  <a:cxn ang="0">
                    <a:pos x="4" y="11"/>
                  </a:cxn>
                  <a:cxn ang="0">
                    <a:pos x="0" y="7"/>
                  </a:cxn>
                  <a:cxn ang="0">
                    <a:pos x="0" y="5"/>
                  </a:cxn>
                  <a:cxn ang="0">
                    <a:pos x="1" y="2"/>
                  </a:cxn>
                  <a:cxn ang="0">
                    <a:pos x="3" y="1"/>
                  </a:cxn>
                  <a:cxn ang="0">
                    <a:pos x="5" y="0"/>
                  </a:cxn>
                </a:cxnLst>
                <a:rect l="0" t="0" r="r" b="b"/>
                <a:pathLst>
                  <a:path w="55" h="22">
                    <a:moveTo>
                      <a:pt x="5" y="0"/>
                    </a:moveTo>
                    <a:lnTo>
                      <a:pt x="8" y="0"/>
                    </a:lnTo>
                    <a:lnTo>
                      <a:pt x="15" y="1"/>
                    </a:lnTo>
                    <a:lnTo>
                      <a:pt x="20" y="1"/>
                    </a:lnTo>
                    <a:lnTo>
                      <a:pt x="28" y="2"/>
                    </a:lnTo>
                    <a:lnTo>
                      <a:pt x="38" y="5"/>
                    </a:lnTo>
                    <a:lnTo>
                      <a:pt x="48" y="10"/>
                    </a:lnTo>
                    <a:lnTo>
                      <a:pt x="55" y="15"/>
                    </a:lnTo>
                    <a:lnTo>
                      <a:pt x="53" y="20"/>
                    </a:lnTo>
                    <a:lnTo>
                      <a:pt x="50" y="21"/>
                    </a:lnTo>
                    <a:lnTo>
                      <a:pt x="44" y="21"/>
                    </a:lnTo>
                    <a:lnTo>
                      <a:pt x="39" y="18"/>
                    </a:lnTo>
                    <a:lnTo>
                      <a:pt x="33" y="18"/>
                    </a:lnTo>
                    <a:lnTo>
                      <a:pt x="29" y="20"/>
                    </a:lnTo>
                    <a:lnTo>
                      <a:pt x="25" y="22"/>
                    </a:lnTo>
                    <a:lnTo>
                      <a:pt x="15" y="22"/>
                    </a:lnTo>
                    <a:lnTo>
                      <a:pt x="12" y="21"/>
                    </a:lnTo>
                    <a:lnTo>
                      <a:pt x="9" y="18"/>
                    </a:lnTo>
                    <a:lnTo>
                      <a:pt x="9" y="13"/>
                    </a:lnTo>
                    <a:lnTo>
                      <a:pt x="4" y="11"/>
                    </a:lnTo>
                    <a:lnTo>
                      <a:pt x="0" y="7"/>
                    </a:lnTo>
                    <a:lnTo>
                      <a:pt x="0" y="5"/>
                    </a:lnTo>
                    <a:lnTo>
                      <a:pt x="1" y="2"/>
                    </a:lnTo>
                    <a:lnTo>
                      <a:pt x="3" y="1"/>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3" name="Freeform 1273"/>
              <p:cNvSpPr>
                <a:spLocks/>
              </p:cNvSpPr>
              <p:nvPr/>
            </p:nvSpPr>
            <p:spPr bwMode="auto">
              <a:xfrm>
                <a:off x="3835997" y="2698302"/>
                <a:ext cx="29015" cy="22800"/>
              </a:xfrm>
              <a:custGeom>
                <a:avLst/>
                <a:gdLst/>
                <a:ahLst/>
                <a:cxnLst>
                  <a:cxn ang="0">
                    <a:pos x="4" y="0"/>
                  </a:cxn>
                  <a:cxn ang="0">
                    <a:pos x="10" y="0"/>
                  </a:cxn>
                  <a:cxn ang="0">
                    <a:pos x="12" y="1"/>
                  </a:cxn>
                  <a:cxn ang="0">
                    <a:pos x="14" y="3"/>
                  </a:cxn>
                  <a:cxn ang="0">
                    <a:pos x="12" y="8"/>
                  </a:cxn>
                  <a:cxn ang="0">
                    <a:pos x="10" y="9"/>
                  </a:cxn>
                  <a:cxn ang="0">
                    <a:pos x="9" y="11"/>
                  </a:cxn>
                  <a:cxn ang="0">
                    <a:pos x="7" y="11"/>
                  </a:cxn>
                  <a:cxn ang="0">
                    <a:pos x="5" y="10"/>
                  </a:cxn>
                  <a:cxn ang="0">
                    <a:pos x="3" y="9"/>
                  </a:cxn>
                  <a:cxn ang="0">
                    <a:pos x="0" y="6"/>
                  </a:cxn>
                  <a:cxn ang="0">
                    <a:pos x="0" y="4"/>
                  </a:cxn>
                  <a:cxn ang="0">
                    <a:pos x="4" y="0"/>
                  </a:cxn>
                </a:cxnLst>
                <a:rect l="0" t="0" r="r" b="b"/>
                <a:pathLst>
                  <a:path w="14" h="11">
                    <a:moveTo>
                      <a:pt x="4" y="0"/>
                    </a:moveTo>
                    <a:lnTo>
                      <a:pt x="10" y="0"/>
                    </a:lnTo>
                    <a:lnTo>
                      <a:pt x="12" y="1"/>
                    </a:lnTo>
                    <a:lnTo>
                      <a:pt x="14" y="3"/>
                    </a:lnTo>
                    <a:lnTo>
                      <a:pt x="12" y="8"/>
                    </a:lnTo>
                    <a:lnTo>
                      <a:pt x="10" y="9"/>
                    </a:lnTo>
                    <a:lnTo>
                      <a:pt x="9" y="11"/>
                    </a:lnTo>
                    <a:lnTo>
                      <a:pt x="7" y="11"/>
                    </a:lnTo>
                    <a:lnTo>
                      <a:pt x="5" y="10"/>
                    </a:lnTo>
                    <a:lnTo>
                      <a:pt x="3" y="9"/>
                    </a:lnTo>
                    <a:lnTo>
                      <a:pt x="0" y="6"/>
                    </a:lnTo>
                    <a:lnTo>
                      <a:pt x="0" y="4"/>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4" name="Freeform 1274"/>
              <p:cNvSpPr>
                <a:spLocks/>
              </p:cNvSpPr>
              <p:nvPr/>
            </p:nvSpPr>
            <p:spPr bwMode="auto">
              <a:xfrm>
                <a:off x="3976930" y="2466165"/>
                <a:ext cx="26945" cy="16581"/>
              </a:xfrm>
              <a:custGeom>
                <a:avLst/>
                <a:gdLst/>
                <a:ahLst/>
                <a:cxnLst>
                  <a:cxn ang="0">
                    <a:pos x="4" y="0"/>
                  </a:cxn>
                  <a:cxn ang="0">
                    <a:pos x="8" y="0"/>
                  </a:cxn>
                  <a:cxn ang="0">
                    <a:pos x="13" y="5"/>
                  </a:cxn>
                  <a:cxn ang="0">
                    <a:pos x="13" y="6"/>
                  </a:cxn>
                  <a:cxn ang="0">
                    <a:pos x="10" y="6"/>
                  </a:cxn>
                  <a:cxn ang="0">
                    <a:pos x="9" y="8"/>
                  </a:cxn>
                  <a:cxn ang="0">
                    <a:pos x="4" y="8"/>
                  </a:cxn>
                  <a:cxn ang="0">
                    <a:pos x="1" y="6"/>
                  </a:cxn>
                  <a:cxn ang="0">
                    <a:pos x="0" y="5"/>
                  </a:cxn>
                  <a:cxn ang="0">
                    <a:pos x="0" y="3"/>
                  </a:cxn>
                  <a:cxn ang="0">
                    <a:pos x="3" y="1"/>
                  </a:cxn>
                  <a:cxn ang="0">
                    <a:pos x="4" y="0"/>
                  </a:cxn>
                </a:cxnLst>
                <a:rect l="0" t="0" r="r" b="b"/>
                <a:pathLst>
                  <a:path w="13" h="8">
                    <a:moveTo>
                      <a:pt x="4" y="0"/>
                    </a:moveTo>
                    <a:lnTo>
                      <a:pt x="8" y="0"/>
                    </a:lnTo>
                    <a:lnTo>
                      <a:pt x="13" y="5"/>
                    </a:lnTo>
                    <a:lnTo>
                      <a:pt x="13" y="6"/>
                    </a:lnTo>
                    <a:lnTo>
                      <a:pt x="10" y="6"/>
                    </a:lnTo>
                    <a:lnTo>
                      <a:pt x="9" y="8"/>
                    </a:lnTo>
                    <a:lnTo>
                      <a:pt x="4" y="8"/>
                    </a:lnTo>
                    <a:lnTo>
                      <a:pt x="1" y="6"/>
                    </a:lnTo>
                    <a:lnTo>
                      <a:pt x="0" y="5"/>
                    </a:lnTo>
                    <a:lnTo>
                      <a:pt x="0" y="3"/>
                    </a:lnTo>
                    <a:lnTo>
                      <a:pt x="3"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5" name="Freeform 1275"/>
              <p:cNvSpPr>
                <a:spLocks/>
              </p:cNvSpPr>
              <p:nvPr/>
            </p:nvSpPr>
            <p:spPr bwMode="auto">
              <a:xfrm>
                <a:off x="3865013" y="2416421"/>
                <a:ext cx="20726" cy="20725"/>
              </a:xfrm>
              <a:custGeom>
                <a:avLst/>
                <a:gdLst/>
                <a:ahLst/>
                <a:cxnLst>
                  <a:cxn ang="0">
                    <a:pos x="8" y="0"/>
                  </a:cxn>
                  <a:cxn ang="0">
                    <a:pos x="10" y="0"/>
                  </a:cxn>
                  <a:cxn ang="0">
                    <a:pos x="9" y="3"/>
                  </a:cxn>
                  <a:cxn ang="0">
                    <a:pos x="8" y="6"/>
                  </a:cxn>
                  <a:cxn ang="0">
                    <a:pos x="4" y="10"/>
                  </a:cxn>
                  <a:cxn ang="0">
                    <a:pos x="0" y="10"/>
                  </a:cxn>
                  <a:cxn ang="0">
                    <a:pos x="0" y="6"/>
                  </a:cxn>
                  <a:cxn ang="0">
                    <a:pos x="1" y="5"/>
                  </a:cxn>
                  <a:cxn ang="0">
                    <a:pos x="4" y="4"/>
                  </a:cxn>
                  <a:cxn ang="0">
                    <a:pos x="8" y="0"/>
                  </a:cxn>
                </a:cxnLst>
                <a:rect l="0" t="0" r="r" b="b"/>
                <a:pathLst>
                  <a:path w="10" h="10">
                    <a:moveTo>
                      <a:pt x="8" y="0"/>
                    </a:moveTo>
                    <a:lnTo>
                      <a:pt x="10" y="0"/>
                    </a:lnTo>
                    <a:lnTo>
                      <a:pt x="9" y="3"/>
                    </a:lnTo>
                    <a:lnTo>
                      <a:pt x="8" y="6"/>
                    </a:lnTo>
                    <a:lnTo>
                      <a:pt x="4" y="10"/>
                    </a:lnTo>
                    <a:lnTo>
                      <a:pt x="0" y="10"/>
                    </a:lnTo>
                    <a:lnTo>
                      <a:pt x="0" y="6"/>
                    </a:lnTo>
                    <a:lnTo>
                      <a:pt x="1" y="5"/>
                    </a:lnTo>
                    <a:lnTo>
                      <a:pt x="4" y="4"/>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6" name="Freeform 1276"/>
              <p:cNvSpPr>
                <a:spLocks/>
              </p:cNvSpPr>
              <p:nvPr/>
            </p:nvSpPr>
            <p:spPr bwMode="auto">
              <a:xfrm>
                <a:off x="3605946" y="2215375"/>
                <a:ext cx="690156" cy="501579"/>
              </a:xfrm>
              <a:custGeom>
                <a:avLst/>
                <a:gdLst/>
                <a:ahLst/>
                <a:cxnLst>
                  <a:cxn ang="0">
                    <a:pos x="51" y="3"/>
                  </a:cxn>
                  <a:cxn ang="0">
                    <a:pos x="46" y="14"/>
                  </a:cxn>
                  <a:cxn ang="0">
                    <a:pos x="42" y="29"/>
                  </a:cxn>
                  <a:cxn ang="0">
                    <a:pos x="54" y="33"/>
                  </a:cxn>
                  <a:cxn ang="0">
                    <a:pos x="61" y="10"/>
                  </a:cxn>
                  <a:cxn ang="0">
                    <a:pos x="109" y="20"/>
                  </a:cxn>
                  <a:cxn ang="0">
                    <a:pos x="111" y="36"/>
                  </a:cxn>
                  <a:cxn ang="0">
                    <a:pos x="130" y="36"/>
                  </a:cxn>
                  <a:cxn ang="0">
                    <a:pos x="154" y="27"/>
                  </a:cxn>
                  <a:cxn ang="0">
                    <a:pos x="190" y="49"/>
                  </a:cxn>
                  <a:cxn ang="0">
                    <a:pos x="223" y="61"/>
                  </a:cxn>
                  <a:cxn ang="0">
                    <a:pos x="262" y="78"/>
                  </a:cxn>
                  <a:cxn ang="0">
                    <a:pos x="267" y="90"/>
                  </a:cxn>
                  <a:cxn ang="0">
                    <a:pos x="272" y="96"/>
                  </a:cxn>
                  <a:cxn ang="0">
                    <a:pos x="261" y="107"/>
                  </a:cxn>
                  <a:cxn ang="0">
                    <a:pos x="286" y="124"/>
                  </a:cxn>
                  <a:cxn ang="0">
                    <a:pos x="298" y="140"/>
                  </a:cxn>
                  <a:cxn ang="0">
                    <a:pos x="313" y="139"/>
                  </a:cxn>
                  <a:cxn ang="0">
                    <a:pos x="330" y="145"/>
                  </a:cxn>
                  <a:cxn ang="0">
                    <a:pos x="326" y="160"/>
                  </a:cxn>
                  <a:cxn ang="0">
                    <a:pos x="312" y="170"/>
                  </a:cxn>
                  <a:cxn ang="0">
                    <a:pos x="307" y="181"/>
                  </a:cxn>
                  <a:cxn ang="0">
                    <a:pos x="274" y="156"/>
                  </a:cxn>
                  <a:cxn ang="0">
                    <a:pos x="258" y="159"/>
                  </a:cxn>
                  <a:cxn ang="0">
                    <a:pos x="264" y="165"/>
                  </a:cxn>
                  <a:cxn ang="0">
                    <a:pos x="266" y="174"/>
                  </a:cxn>
                  <a:cxn ang="0">
                    <a:pos x="278" y="186"/>
                  </a:cxn>
                  <a:cxn ang="0">
                    <a:pos x="293" y="193"/>
                  </a:cxn>
                  <a:cxn ang="0">
                    <a:pos x="296" y="202"/>
                  </a:cxn>
                  <a:cxn ang="0">
                    <a:pos x="296" y="222"/>
                  </a:cxn>
                  <a:cxn ang="0">
                    <a:pos x="261" y="212"/>
                  </a:cxn>
                  <a:cxn ang="0">
                    <a:pos x="279" y="237"/>
                  </a:cxn>
                  <a:cxn ang="0">
                    <a:pos x="273" y="241"/>
                  </a:cxn>
                  <a:cxn ang="0">
                    <a:pos x="242" y="227"/>
                  </a:cxn>
                  <a:cxn ang="0">
                    <a:pos x="213" y="214"/>
                  </a:cxn>
                  <a:cxn ang="0">
                    <a:pos x="176" y="194"/>
                  </a:cxn>
                  <a:cxn ang="0">
                    <a:pos x="155" y="198"/>
                  </a:cxn>
                  <a:cxn ang="0">
                    <a:pos x="140" y="192"/>
                  </a:cxn>
                  <a:cxn ang="0">
                    <a:pos x="145" y="179"/>
                  </a:cxn>
                  <a:cxn ang="0">
                    <a:pos x="183" y="173"/>
                  </a:cxn>
                  <a:cxn ang="0">
                    <a:pos x="183" y="159"/>
                  </a:cxn>
                  <a:cxn ang="0">
                    <a:pos x="203" y="142"/>
                  </a:cxn>
                  <a:cxn ang="0">
                    <a:pos x="187" y="114"/>
                  </a:cxn>
                  <a:cxn ang="0">
                    <a:pos x="163" y="110"/>
                  </a:cxn>
                  <a:cxn ang="0">
                    <a:pos x="154" y="106"/>
                  </a:cxn>
                  <a:cxn ang="0">
                    <a:pos x="164" y="101"/>
                  </a:cxn>
                  <a:cxn ang="0">
                    <a:pos x="129" y="81"/>
                  </a:cxn>
                  <a:cxn ang="0">
                    <a:pos x="115" y="93"/>
                  </a:cxn>
                  <a:cxn ang="0">
                    <a:pos x="45" y="82"/>
                  </a:cxn>
                  <a:cxn ang="0">
                    <a:pos x="15" y="71"/>
                  </a:cxn>
                  <a:cxn ang="0">
                    <a:pos x="22" y="64"/>
                  </a:cxn>
                  <a:cxn ang="0">
                    <a:pos x="7" y="56"/>
                  </a:cxn>
                  <a:cxn ang="0">
                    <a:pos x="0" y="37"/>
                  </a:cxn>
                  <a:cxn ang="0">
                    <a:pos x="10" y="23"/>
                  </a:cxn>
                </a:cxnLst>
                <a:rect l="0" t="0" r="r" b="b"/>
                <a:pathLst>
                  <a:path w="333" h="242">
                    <a:moveTo>
                      <a:pt x="42" y="0"/>
                    </a:moveTo>
                    <a:lnTo>
                      <a:pt x="43" y="0"/>
                    </a:lnTo>
                    <a:lnTo>
                      <a:pt x="45" y="2"/>
                    </a:lnTo>
                    <a:lnTo>
                      <a:pt x="47" y="2"/>
                    </a:lnTo>
                    <a:lnTo>
                      <a:pt x="51" y="3"/>
                    </a:lnTo>
                    <a:lnTo>
                      <a:pt x="54" y="3"/>
                    </a:lnTo>
                    <a:lnTo>
                      <a:pt x="55" y="4"/>
                    </a:lnTo>
                    <a:lnTo>
                      <a:pt x="56" y="4"/>
                    </a:lnTo>
                    <a:lnTo>
                      <a:pt x="52" y="9"/>
                    </a:lnTo>
                    <a:lnTo>
                      <a:pt x="46" y="14"/>
                    </a:lnTo>
                    <a:lnTo>
                      <a:pt x="41" y="19"/>
                    </a:lnTo>
                    <a:lnTo>
                      <a:pt x="38" y="25"/>
                    </a:lnTo>
                    <a:lnTo>
                      <a:pt x="38" y="28"/>
                    </a:lnTo>
                    <a:lnTo>
                      <a:pt x="40" y="29"/>
                    </a:lnTo>
                    <a:lnTo>
                      <a:pt x="42" y="29"/>
                    </a:lnTo>
                    <a:lnTo>
                      <a:pt x="42" y="43"/>
                    </a:lnTo>
                    <a:lnTo>
                      <a:pt x="43" y="44"/>
                    </a:lnTo>
                    <a:lnTo>
                      <a:pt x="47" y="44"/>
                    </a:lnTo>
                    <a:lnTo>
                      <a:pt x="54" y="38"/>
                    </a:lnTo>
                    <a:lnTo>
                      <a:pt x="54" y="33"/>
                    </a:lnTo>
                    <a:lnTo>
                      <a:pt x="51" y="31"/>
                    </a:lnTo>
                    <a:lnTo>
                      <a:pt x="50" y="28"/>
                    </a:lnTo>
                    <a:lnTo>
                      <a:pt x="50" y="24"/>
                    </a:lnTo>
                    <a:lnTo>
                      <a:pt x="52" y="17"/>
                    </a:lnTo>
                    <a:lnTo>
                      <a:pt x="61" y="10"/>
                    </a:lnTo>
                    <a:lnTo>
                      <a:pt x="71" y="7"/>
                    </a:lnTo>
                    <a:lnTo>
                      <a:pt x="94" y="4"/>
                    </a:lnTo>
                    <a:lnTo>
                      <a:pt x="100" y="7"/>
                    </a:lnTo>
                    <a:lnTo>
                      <a:pt x="105" y="12"/>
                    </a:lnTo>
                    <a:lnTo>
                      <a:pt x="109" y="20"/>
                    </a:lnTo>
                    <a:lnTo>
                      <a:pt x="110" y="28"/>
                    </a:lnTo>
                    <a:lnTo>
                      <a:pt x="110" y="31"/>
                    </a:lnTo>
                    <a:lnTo>
                      <a:pt x="109" y="32"/>
                    </a:lnTo>
                    <a:lnTo>
                      <a:pt x="109" y="36"/>
                    </a:lnTo>
                    <a:lnTo>
                      <a:pt x="111" y="36"/>
                    </a:lnTo>
                    <a:lnTo>
                      <a:pt x="115" y="32"/>
                    </a:lnTo>
                    <a:lnTo>
                      <a:pt x="120" y="32"/>
                    </a:lnTo>
                    <a:lnTo>
                      <a:pt x="123" y="33"/>
                    </a:lnTo>
                    <a:lnTo>
                      <a:pt x="125" y="36"/>
                    </a:lnTo>
                    <a:lnTo>
                      <a:pt x="130" y="36"/>
                    </a:lnTo>
                    <a:lnTo>
                      <a:pt x="136" y="29"/>
                    </a:lnTo>
                    <a:lnTo>
                      <a:pt x="139" y="28"/>
                    </a:lnTo>
                    <a:lnTo>
                      <a:pt x="141" y="25"/>
                    </a:lnTo>
                    <a:lnTo>
                      <a:pt x="144" y="25"/>
                    </a:lnTo>
                    <a:lnTo>
                      <a:pt x="154" y="27"/>
                    </a:lnTo>
                    <a:lnTo>
                      <a:pt x="165" y="28"/>
                    </a:lnTo>
                    <a:lnTo>
                      <a:pt x="174" y="32"/>
                    </a:lnTo>
                    <a:lnTo>
                      <a:pt x="180" y="38"/>
                    </a:lnTo>
                    <a:lnTo>
                      <a:pt x="184" y="44"/>
                    </a:lnTo>
                    <a:lnTo>
                      <a:pt x="190" y="49"/>
                    </a:lnTo>
                    <a:lnTo>
                      <a:pt x="199" y="52"/>
                    </a:lnTo>
                    <a:lnTo>
                      <a:pt x="214" y="52"/>
                    </a:lnTo>
                    <a:lnTo>
                      <a:pt x="222" y="56"/>
                    </a:lnTo>
                    <a:lnTo>
                      <a:pt x="223" y="58"/>
                    </a:lnTo>
                    <a:lnTo>
                      <a:pt x="223" y="61"/>
                    </a:lnTo>
                    <a:lnTo>
                      <a:pt x="233" y="64"/>
                    </a:lnTo>
                    <a:lnTo>
                      <a:pt x="240" y="70"/>
                    </a:lnTo>
                    <a:lnTo>
                      <a:pt x="251" y="72"/>
                    </a:lnTo>
                    <a:lnTo>
                      <a:pt x="251" y="78"/>
                    </a:lnTo>
                    <a:lnTo>
                      <a:pt x="262" y="78"/>
                    </a:lnTo>
                    <a:lnTo>
                      <a:pt x="264" y="80"/>
                    </a:lnTo>
                    <a:lnTo>
                      <a:pt x="266" y="82"/>
                    </a:lnTo>
                    <a:lnTo>
                      <a:pt x="268" y="85"/>
                    </a:lnTo>
                    <a:lnTo>
                      <a:pt x="269" y="88"/>
                    </a:lnTo>
                    <a:lnTo>
                      <a:pt x="267" y="90"/>
                    </a:lnTo>
                    <a:lnTo>
                      <a:pt x="263" y="90"/>
                    </a:lnTo>
                    <a:lnTo>
                      <a:pt x="256" y="93"/>
                    </a:lnTo>
                    <a:lnTo>
                      <a:pt x="259" y="95"/>
                    </a:lnTo>
                    <a:lnTo>
                      <a:pt x="269" y="95"/>
                    </a:lnTo>
                    <a:lnTo>
                      <a:pt x="272" y="96"/>
                    </a:lnTo>
                    <a:lnTo>
                      <a:pt x="273" y="98"/>
                    </a:lnTo>
                    <a:lnTo>
                      <a:pt x="269" y="100"/>
                    </a:lnTo>
                    <a:lnTo>
                      <a:pt x="267" y="102"/>
                    </a:lnTo>
                    <a:lnTo>
                      <a:pt x="264" y="103"/>
                    </a:lnTo>
                    <a:lnTo>
                      <a:pt x="261" y="107"/>
                    </a:lnTo>
                    <a:lnTo>
                      <a:pt x="268" y="111"/>
                    </a:lnTo>
                    <a:lnTo>
                      <a:pt x="272" y="111"/>
                    </a:lnTo>
                    <a:lnTo>
                      <a:pt x="274" y="117"/>
                    </a:lnTo>
                    <a:lnTo>
                      <a:pt x="278" y="121"/>
                    </a:lnTo>
                    <a:lnTo>
                      <a:pt x="286" y="124"/>
                    </a:lnTo>
                    <a:lnTo>
                      <a:pt x="292" y="125"/>
                    </a:lnTo>
                    <a:lnTo>
                      <a:pt x="293" y="129"/>
                    </a:lnTo>
                    <a:lnTo>
                      <a:pt x="293" y="132"/>
                    </a:lnTo>
                    <a:lnTo>
                      <a:pt x="296" y="137"/>
                    </a:lnTo>
                    <a:lnTo>
                      <a:pt x="298" y="140"/>
                    </a:lnTo>
                    <a:lnTo>
                      <a:pt x="304" y="140"/>
                    </a:lnTo>
                    <a:lnTo>
                      <a:pt x="308" y="139"/>
                    </a:lnTo>
                    <a:lnTo>
                      <a:pt x="309" y="137"/>
                    </a:lnTo>
                    <a:lnTo>
                      <a:pt x="312" y="137"/>
                    </a:lnTo>
                    <a:lnTo>
                      <a:pt x="313" y="139"/>
                    </a:lnTo>
                    <a:lnTo>
                      <a:pt x="314" y="141"/>
                    </a:lnTo>
                    <a:lnTo>
                      <a:pt x="317" y="142"/>
                    </a:lnTo>
                    <a:lnTo>
                      <a:pt x="318" y="144"/>
                    </a:lnTo>
                    <a:lnTo>
                      <a:pt x="326" y="144"/>
                    </a:lnTo>
                    <a:lnTo>
                      <a:pt x="330" y="145"/>
                    </a:lnTo>
                    <a:lnTo>
                      <a:pt x="332" y="146"/>
                    </a:lnTo>
                    <a:lnTo>
                      <a:pt x="333" y="149"/>
                    </a:lnTo>
                    <a:lnTo>
                      <a:pt x="333" y="155"/>
                    </a:lnTo>
                    <a:lnTo>
                      <a:pt x="331" y="158"/>
                    </a:lnTo>
                    <a:lnTo>
                      <a:pt x="326" y="160"/>
                    </a:lnTo>
                    <a:lnTo>
                      <a:pt x="321" y="160"/>
                    </a:lnTo>
                    <a:lnTo>
                      <a:pt x="321" y="166"/>
                    </a:lnTo>
                    <a:lnTo>
                      <a:pt x="318" y="169"/>
                    </a:lnTo>
                    <a:lnTo>
                      <a:pt x="316" y="170"/>
                    </a:lnTo>
                    <a:lnTo>
                      <a:pt x="312" y="170"/>
                    </a:lnTo>
                    <a:lnTo>
                      <a:pt x="312" y="173"/>
                    </a:lnTo>
                    <a:lnTo>
                      <a:pt x="311" y="176"/>
                    </a:lnTo>
                    <a:lnTo>
                      <a:pt x="311" y="179"/>
                    </a:lnTo>
                    <a:lnTo>
                      <a:pt x="309" y="180"/>
                    </a:lnTo>
                    <a:lnTo>
                      <a:pt x="307" y="181"/>
                    </a:lnTo>
                    <a:lnTo>
                      <a:pt x="298" y="179"/>
                    </a:lnTo>
                    <a:lnTo>
                      <a:pt x="292" y="174"/>
                    </a:lnTo>
                    <a:lnTo>
                      <a:pt x="286" y="168"/>
                    </a:lnTo>
                    <a:lnTo>
                      <a:pt x="281" y="161"/>
                    </a:lnTo>
                    <a:lnTo>
                      <a:pt x="274" y="156"/>
                    </a:lnTo>
                    <a:lnTo>
                      <a:pt x="266" y="154"/>
                    </a:lnTo>
                    <a:lnTo>
                      <a:pt x="264" y="154"/>
                    </a:lnTo>
                    <a:lnTo>
                      <a:pt x="262" y="156"/>
                    </a:lnTo>
                    <a:lnTo>
                      <a:pt x="259" y="158"/>
                    </a:lnTo>
                    <a:lnTo>
                      <a:pt x="258" y="159"/>
                    </a:lnTo>
                    <a:lnTo>
                      <a:pt x="261" y="160"/>
                    </a:lnTo>
                    <a:lnTo>
                      <a:pt x="264" y="160"/>
                    </a:lnTo>
                    <a:lnTo>
                      <a:pt x="266" y="159"/>
                    </a:lnTo>
                    <a:lnTo>
                      <a:pt x="266" y="164"/>
                    </a:lnTo>
                    <a:lnTo>
                      <a:pt x="264" y="165"/>
                    </a:lnTo>
                    <a:lnTo>
                      <a:pt x="262" y="165"/>
                    </a:lnTo>
                    <a:lnTo>
                      <a:pt x="261" y="164"/>
                    </a:lnTo>
                    <a:lnTo>
                      <a:pt x="261" y="170"/>
                    </a:lnTo>
                    <a:lnTo>
                      <a:pt x="266" y="170"/>
                    </a:lnTo>
                    <a:lnTo>
                      <a:pt x="266" y="174"/>
                    </a:lnTo>
                    <a:lnTo>
                      <a:pt x="268" y="178"/>
                    </a:lnTo>
                    <a:lnTo>
                      <a:pt x="269" y="180"/>
                    </a:lnTo>
                    <a:lnTo>
                      <a:pt x="272" y="184"/>
                    </a:lnTo>
                    <a:lnTo>
                      <a:pt x="274" y="185"/>
                    </a:lnTo>
                    <a:lnTo>
                      <a:pt x="278" y="186"/>
                    </a:lnTo>
                    <a:lnTo>
                      <a:pt x="284" y="186"/>
                    </a:lnTo>
                    <a:lnTo>
                      <a:pt x="284" y="188"/>
                    </a:lnTo>
                    <a:lnTo>
                      <a:pt x="286" y="190"/>
                    </a:lnTo>
                    <a:lnTo>
                      <a:pt x="293" y="190"/>
                    </a:lnTo>
                    <a:lnTo>
                      <a:pt x="293" y="193"/>
                    </a:lnTo>
                    <a:lnTo>
                      <a:pt x="292" y="195"/>
                    </a:lnTo>
                    <a:lnTo>
                      <a:pt x="292" y="197"/>
                    </a:lnTo>
                    <a:lnTo>
                      <a:pt x="293" y="198"/>
                    </a:lnTo>
                    <a:lnTo>
                      <a:pt x="293" y="199"/>
                    </a:lnTo>
                    <a:lnTo>
                      <a:pt x="296" y="202"/>
                    </a:lnTo>
                    <a:lnTo>
                      <a:pt x="297" y="204"/>
                    </a:lnTo>
                    <a:lnTo>
                      <a:pt x="298" y="205"/>
                    </a:lnTo>
                    <a:lnTo>
                      <a:pt x="299" y="208"/>
                    </a:lnTo>
                    <a:lnTo>
                      <a:pt x="299" y="210"/>
                    </a:lnTo>
                    <a:lnTo>
                      <a:pt x="296" y="222"/>
                    </a:lnTo>
                    <a:lnTo>
                      <a:pt x="294" y="224"/>
                    </a:lnTo>
                    <a:lnTo>
                      <a:pt x="288" y="223"/>
                    </a:lnTo>
                    <a:lnTo>
                      <a:pt x="279" y="220"/>
                    </a:lnTo>
                    <a:lnTo>
                      <a:pt x="269" y="217"/>
                    </a:lnTo>
                    <a:lnTo>
                      <a:pt x="261" y="212"/>
                    </a:lnTo>
                    <a:lnTo>
                      <a:pt x="256" y="208"/>
                    </a:lnTo>
                    <a:lnTo>
                      <a:pt x="251" y="208"/>
                    </a:lnTo>
                    <a:lnTo>
                      <a:pt x="258" y="214"/>
                    </a:lnTo>
                    <a:lnTo>
                      <a:pt x="276" y="229"/>
                    </a:lnTo>
                    <a:lnTo>
                      <a:pt x="279" y="237"/>
                    </a:lnTo>
                    <a:lnTo>
                      <a:pt x="279" y="238"/>
                    </a:lnTo>
                    <a:lnTo>
                      <a:pt x="278" y="241"/>
                    </a:lnTo>
                    <a:lnTo>
                      <a:pt x="277" y="242"/>
                    </a:lnTo>
                    <a:lnTo>
                      <a:pt x="274" y="242"/>
                    </a:lnTo>
                    <a:lnTo>
                      <a:pt x="273" y="241"/>
                    </a:lnTo>
                    <a:lnTo>
                      <a:pt x="273" y="237"/>
                    </a:lnTo>
                    <a:lnTo>
                      <a:pt x="272" y="237"/>
                    </a:lnTo>
                    <a:lnTo>
                      <a:pt x="261" y="233"/>
                    </a:lnTo>
                    <a:lnTo>
                      <a:pt x="252" y="231"/>
                    </a:lnTo>
                    <a:lnTo>
                      <a:pt x="242" y="227"/>
                    </a:lnTo>
                    <a:lnTo>
                      <a:pt x="235" y="224"/>
                    </a:lnTo>
                    <a:lnTo>
                      <a:pt x="229" y="223"/>
                    </a:lnTo>
                    <a:lnTo>
                      <a:pt x="222" y="220"/>
                    </a:lnTo>
                    <a:lnTo>
                      <a:pt x="217" y="218"/>
                    </a:lnTo>
                    <a:lnTo>
                      <a:pt x="213" y="214"/>
                    </a:lnTo>
                    <a:lnTo>
                      <a:pt x="214" y="209"/>
                    </a:lnTo>
                    <a:lnTo>
                      <a:pt x="198" y="199"/>
                    </a:lnTo>
                    <a:lnTo>
                      <a:pt x="183" y="189"/>
                    </a:lnTo>
                    <a:lnTo>
                      <a:pt x="179" y="193"/>
                    </a:lnTo>
                    <a:lnTo>
                      <a:pt x="176" y="194"/>
                    </a:lnTo>
                    <a:lnTo>
                      <a:pt x="175" y="195"/>
                    </a:lnTo>
                    <a:lnTo>
                      <a:pt x="173" y="195"/>
                    </a:lnTo>
                    <a:lnTo>
                      <a:pt x="169" y="192"/>
                    </a:lnTo>
                    <a:lnTo>
                      <a:pt x="168" y="192"/>
                    </a:lnTo>
                    <a:lnTo>
                      <a:pt x="155" y="198"/>
                    </a:lnTo>
                    <a:lnTo>
                      <a:pt x="153" y="198"/>
                    </a:lnTo>
                    <a:lnTo>
                      <a:pt x="150" y="197"/>
                    </a:lnTo>
                    <a:lnTo>
                      <a:pt x="146" y="195"/>
                    </a:lnTo>
                    <a:lnTo>
                      <a:pt x="144" y="194"/>
                    </a:lnTo>
                    <a:lnTo>
                      <a:pt x="140" y="192"/>
                    </a:lnTo>
                    <a:lnTo>
                      <a:pt x="138" y="186"/>
                    </a:lnTo>
                    <a:lnTo>
                      <a:pt x="139" y="185"/>
                    </a:lnTo>
                    <a:lnTo>
                      <a:pt x="140" y="183"/>
                    </a:lnTo>
                    <a:lnTo>
                      <a:pt x="143" y="180"/>
                    </a:lnTo>
                    <a:lnTo>
                      <a:pt x="145" y="179"/>
                    </a:lnTo>
                    <a:lnTo>
                      <a:pt x="149" y="176"/>
                    </a:lnTo>
                    <a:lnTo>
                      <a:pt x="151" y="175"/>
                    </a:lnTo>
                    <a:lnTo>
                      <a:pt x="174" y="175"/>
                    </a:lnTo>
                    <a:lnTo>
                      <a:pt x="178" y="174"/>
                    </a:lnTo>
                    <a:lnTo>
                      <a:pt x="183" y="173"/>
                    </a:lnTo>
                    <a:lnTo>
                      <a:pt x="190" y="170"/>
                    </a:lnTo>
                    <a:lnTo>
                      <a:pt x="188" y="169"/>
                    </a:lnTo>
                    <a:lnTo>
                      <a:pt x="185" y="166"/>
                    </a:lnTo>
                    <a:lnTo>
                      <a:pt x="183" y="161"/>
                    </a:lnTo>
                    <a:lnTo>
                      <a:pt x="183" y="159"/>
                    </a:lnTo>
                    <a:lnTo>
                      <a:pt x="184" y="158"/>
                    </a:lnTo>
                    <a:lnTo>
                      <a:pt x="187" y="156"/>
                    </a:lnTo>
                    <a:lnTo>
                      <a:pt x="192" y="156"/>
                    </a:lnTo>
                    <a:lnTo>
                      <a:pt x="198" y="150"/>
                    </a:lnTo>
                    <a:lnTo>
                      <a:pt x="203" y="142"/>
                    </a:lnTo>
                    <a:lnTo>
                      <a:pt x="204" y="140"/>
                    </a:lnTo>
                    <a:lnTo>
                      <a:pt x="205" y="136"/>
                    </a:lnTo>
                    <a:lnTo>
                      <a:pt x="203" y="129"/>
                    </a:lnTo>
                    <a:lnTo>
                      <a:pt x="195" y="121"/>
                    </a:lnTo>
                    <a:lnTo>
                      <a:pt x="187" y="114"/>
                    </a:lnTo>
                    <a:lnTo>
                      <a:pt x="178" y="109"/>
                    </a:lnTo>
                    <a:lnTo>
                      <a:pt x="170" y="106"/>
                    </a:lnTo>
                    <a:lnTo>
                      <a:pt x="168" y="106"/>
                    </a:lnTo>
                    <a:lnTo>
                      <a:pt x="165" y="107"/>
                    </a:lnTo>
                    <a:lnTo>
                      <a:pt x="163" y="110"/>
                    </a:lnTo>
                    <a:lnTo>
                      <a:pt x="160" y="111"/>
                    </a:lnTo>
                    <a:lnTo>
                      <a:pt x="156" y="111"/>
                    </a:lnTo>
                    <a:lnTo>
                      <a:pt x="155" y="109"/>
                    </a:lnTo>
                    <a:lnTo>
                      <a:pt x="154" y="107"/>
                    </a:lnTo>
                    <a:lnTo>
                      <a:pt x="154" y="106"/>
                    </a:lnTo>
                    <a:lnTo>
                      <a:pt x="155" y="103"/>
                    </a:lnTo>
                    <a:lnTo>
                      <a:pt x="156" y="102"/>
                    </a:lnTo>
                    <a:lnTo>
                      <a:pt x="159" y="102"/>
                    </a:lnTo>
                    <a:lnTo>
                      <a:pt x="161" y="101"/>
                    </a:lnTo>
                    <a:lnTo>
                      <a:pt x="164" y="101"/>
                    </a:lnTo>
                    <a:lnTo>
                      <a:pt x="160" y="97"/>
                    </a:lnTo>
                    <a:lnTo>
                      <a:pt x="145" y="85"/>
                    </a:lnTo>
                    <a:lnTo>
                      <a:pt x="139" y="81"/>
                    </a:lnTo>
                    <a:lnTo>
                      <a:pt x="134" y="78"/>
                    </a:lnTo>
                    <a:lnTo>
                      <a:pt x="129" y="81"/>
                    </a:lnTo>
                    <a:lnTo>
                      <a:pt x="126" y="85"/>
                    </a:lnTo>
                    <a:lnTo>
                      <a:pt x="124" y="87"/>
                    </a:lnTo>
                    <a:lnTo>
                      <a:pt x="121" y="91"/>
                    </a:lnTo>
                    <a:lnTo>
                      <a:pt x="119" y="92"/>
                    </a:lnTo>
                    <a:lnTo>
                      <a:pt x="115" y="93"/>
                    </a:lnTo>
                    <a:lnTo>
                      <a:pt x="112" y="93"/>
                    </a:lnTo>
                    <a:lnTo>
                      <a:pt x="111" y="92"/>
                    </a:lnTo>
                    <a:lnTo>
                      <a:pt x="111" y="85"/>
                    </a:lnTo>
                    <a:lnTo>
                      <a:pt x="47" y="85"/>
                    </a:lnTo>
                    <a:lnTo>
                      <a:pt x="45" y="82"/>
                    </a:lnTo>
                    <a:lnTo>
                      <a:pt x="42" y="81"/>
                    </a:lnTo>
                    <a:lnTo>
                      <a:pt x="37" y="76"/>
                    </a:lnTo>
                    <a:lnTo>
                      <a:pt x="18" y="76"/>
                    </a:lnTo>
                    <a:lnTo>
                      <a:pt x="17" y="73"/>
                    </a:lnTo>
                    <a:lnTo>
                      <a:pt x="15" y="71"/>
                    </a:lnTo>
                    <a:lnTo>
                      <a:pt x="12" y="70"/>
                    </a:lnTo>
                    <a:lnTo>
                      <a:pt x="10" y="64"/>
                    </a:lnTo>
                    <a:lnTo>
                      <a:pt x="13" y="63"/>
                    </a:lnTo>
                    <a:lnTo>
                      <a:pt x="18" y="63"/>
                    </a:lnTo>
                    <a:lnTo>
                      <a:pt x="22" y="64"/>
                    </a:lnTo>
                    <a:lnTo>
                      <a:pt x="27" y="66"/>
                    </a:lnTo>
                    <a:lnTo>
                      <a:pt x="27" y="61"/>
                    </a:lnTo>
                    <a:lnTo>
                      <a:pt x="22" y="59"/>
                    </a:lnTo>
                    <a:lnTo>
                      <a:pt x="15" y="57"/>
                    </a:lnTo>
                    <a:lnTo>
                      <a:pt x="7" y="56"/>
                    </a:lnTo>
                    <a:lnTo>
                      <a:pt x="5" y="56"/>
                    </a:lnTo>
                    <a:lnTo>
                      <a:pt x="3" y="53"/>
                    </a:lnTo>
                    <a:lnTo>
                      <a:pt x="2" y="52"/>
                    </a:lnTo>
                    <a:lnTo>
                      <a:pt x="0" y="47"/>
                    </a:lnTo>
                    <a:lnTo>
                      <a:pt x="0" y="37"/>
                    </a:lnTo>
                    <a:lnTo>
                      <a:pt x="1" y="33"/>
                    </a:lnTo>
                    <a:lnTo>
                      <a:pt x="2" y="31"/>
                    </a:lnTo>
                    <a:lnTo>
                      <a:pt x="5" y="29"/>
                    </a:lnTo>
                    <a:lnTo>
                      <a:pt x="8" y="25"/>
                    </a:lnTo>
                    <a:lnTo>
                      <a:pt x="10" y="23"/>
                    </a:lnTo>
                    <a:lnTo>
                      <a:pt x="10" y="15"/>
                    </a:lnTo>
                    <a:lnTo>
                      <a:pt x="18" y="8"/>
                    </a:lnTo>
                    <a:lnTo>
                      <a:pt x="30" y="3"/>
                    </a:lnTo>
                    <a:lnTo>
                      <a:pt x="4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7" name="Freeform 1277"/>
              <p:cNvSpPr>
                <a:spLocks/>
              </p:cNvSpPr>
              <p:nvPr/>
            </p:nvSpPr>
            <p:spPr bwMode="auto">
              <a:xfrm>
                <a:off x="3887812" y="2654775"/>
                <a:ext cx="18653" cy="6218"/>
              </a:xfrm>
              <a:custGeom>
                <a:avLst/>
                <a:gdLst/>
                <a:ahLst/>
                <a:cxnLst>
                  <a:cxn ang="0">
                    <a:pos x="2" y="0"/>
                  </a:cxn>
                  <a:cxn ang="0">
                    <a:pos x="5" y="0"/>
                  </a:cxn>
                  <a:cxn ang="0">
                    <a:pos x="7" y="1"/>
                  </a:cxn>
                  <a:cxn ang="0">
                    <a:pos x="9" y="2"/>
                  </a:cxn>
                  <a:cxn ang="0">
                    <a:pos x="7" y="3"/>
                  </a:cxn>
                  <a:cxn ang="0">
                    <a:pos x="3" y="3"/>
                  </a:cxn>
                  <a:cxn ang="0">
                    <a:pos x="0" y="2"/>
                  </a:cxn>
                  <a:cxn ang="0">
                    <a:pos x="2" y="0"/>
                  </a:cxn>
                </a:cxnLst>
                <a:rect l="0" t="0" r="r" b="b"/>
                <a:pathLst>
                  <a:path w="9" h="3">
                    <a:moveTo>
                      <a:pt x="2" y="0"/>
                    </a:moveTo>
                    <a:lnTo>
                      <a:pt x="5" y="0"/>
                    </a:lnTo>
                    <a:lnTo>
                      <a:pt x="7" y="1"/>
                    </a:lnTo>
                    <a:lnTo>
                      <a:pt x="9" y="2"/>
                    </a:lnTo>
                    <a:lnTo>
                      <a:pt x="7" y="3"/>
                    </a:lnTo>
                    <a:lnTo>
                      <a:pt x="3" y="3"/>
                    </a:lnTo>
                    <a:lnTo>
                      <a:pt x="0" y="2"/>
                    </a:lnTo>
                    <a:lnTo>
                      <a:pt x="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8" name="Freeform 1278"/>
              <p:cNvSpPr>
                <a:spLocks/>
              </p:cNvSpPr>
              <p:nvPr/>
            </p:nvSpPr>
            <p:spPr bwMode="auto">
              <a:xfrm>
                <a:off x="3748951" y="2553215"/>
                <a:ext cx="14508" cy="14509"/>
              </a:xfrm>
              <a:custGeom>
                <a:avLst/>
                <a:gdLst/>
                <a:ahLst/>
                <a:cxnLst>
                  <a:cxn ang="0">
                    <a:pos x="2" y="0"/>
                  </a:cxn>
                  <a:cxn ang="0">
                    <a:pos x="5" y="2"/>
                  </a:cxn>
                  <a:cxn ang="0">
                    <a:pos x="5" y="3"/>
                  </a:cxn>
                  <a:cxn ang="0">
                    <a:pos x="6" y="5"/>
                  </a:cxn>
                  <a:cxn ang="0">
                    <a:pos x="7" y="7"/>
                  </a:cxn>
                  <a:cxn ang="0">
                    <a:pos x="3" y="6"/>
                  </a:cxn>
                  <a:cxn ang="0">
                    <a:pos x="1" y="5"/>
                  </a:cxn>
                  <a:cxn ang="0">
                    <a:pos x="0" y="3"/>
                  </a:cxn>
                  <a:cxn ang="0">
                    <a:pos x="0" y="1"/>
                  </a:cxn>
                  <a:cxn ang="0">
                    <a:pos x="2" y="0"/>
                  </a:cxn>
                </a:cxnLst>
                <a:rect l="0" t="0" r="r" b="b"/>
                <a:pathLst>
                  <a:path w="7" h="7">
                    <a:moveTo>
                      <a:pt x="2" y="0"/>
                    </a:moveTo>
                    <a:lnTo>
                      <a:pt x="5" y="2"/>
                    </a:lnTo>
                    <a:lnTo>
                      <a:pt x="5" y="3"/>
                    </a:lnTo>
                    <a:lnTo>
                      <a:pt x="6" y="5"/>
                    </a:lnTo>
                    <a:lnTo>
                      <a:pt x="7" y="7"/>
                    </a:lnTo>
                    <a:lnTo>
                      <a:pt x="3" y="6"/>
                    </a:lnTo>
                    <a:lnTo>
                      <a:pt x="1" y="5"/>
                    </a:lnTo>
                    <a:lnTo>
                      <a:pt x="0" y="3"/>
                    </a:lnTo>
                    <a:lnTo>
                      <a:pt x="0" y="1"/>
                    </a:lnTo>
                    <a:lnTo>
                      <a:pt x="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79" name="Freeform 1279"/>
              <p:cNvSpPr>
                <a:spLocks/>
              </p:cNvSpPr>
              <p:nvPr/>
            </p:nvSpPr>
            <p:spPr bwMode="auto">
              <a:xfrm>
                <a:off x="3560349" y="1713795"/>
                <a:ext cx="741970" cy="387585"/>
              </a:xfrm>
              <a:custGeom>
                <a:avLst/>
                <a:gdLst/>
                <a:ahLst/>
                <a:cxnLst>
                  <a:cxn ang="0">
                    <a:pos x="225" y="2"/>
                  </a:cxn>
                  <a:cxn ang="0">
                    <a:pos x="291" y="10"/>
                  </a:cxn>
                  <a:cxn ang="0">
                    <a:pos x="324" y="7"/>
                  </a:cxn>
                  <a:cxn ang="0">
                    <a:pos x="331" y="15"/>
                  </a:cxn>
                  <a:cxn ang="0">
                    <a:pos x="358" y="25"/>
                  </a:cxn>
                  <a:cxn ang="0">
                    <a:pos x="352" y="30"/>
                  </a:cxn>
                  <a:cxn ang="0">
                    <a:pos x="305" y="41"/>
                  </a:cxn>
                  <a:cxn ang="0">
                    <a:pos x="311" y="47"/>
                  </a:cxn>
                  <a:cxn ang="0">
                    <a:pos x="273" y="68"/>
                  </a:cxn>
                  <a:cxn ang="0">
                    <a:pos x="235" y="98"/>
                  </a:cxn>
                  <a:cxn ang="0">
                    <a:pos x="196" y="104"/>
                  </a:cxn>
                  <a:cxn ang="0">
                    <a:pos x="198" y="115"/>
                  </a:cxn>
                  <a:cxn ang="0">
                    <a:pos x="188" y="115"/>
                  </a:cxn>
                  <a:cxn ang="0">
                    <a:pos x="200" y="125"/>
                  </a:cxn>
                  <a:cxn ang="0">
                    <a:pos x="161" y="144"/>
                  </a:cxn>
                  <a:cxn ang="0">
                    <a:pos x="161" y="158"/>
                  </a:cxn>
                  <a:cxn ang="0">
                    <a:pos x="147" y="169"/>
                  </a:cxn>
                  <a:cxn ang="0">
                    <a:pos x="163" y="173"/>
                  </a:cxn>
                  <a:cxn ang="0">
                    <a:pos x="131" y="187"/>
                  </a:cxn>
                  <a:cxn ang="0">
                    <a:pos x="119" y="181"/>
                  </a:cxn>
                  <a:cxn ang="0">
                    <a:pos x="74" y="184"/>
                  </a:cxn>
                  <a:cxn ang="0">
                    <a:pos x="33" y="181"/>
                  </a:cxn>
                  <a:cxn ang="0">
                    <a:pos x="27" y="178"/>
                  </a:cxn>
                  <a:cxn ang="0">
                    <a:pos x="45" y="166"/>
                  </a:cxn>
                  <a:cxn ang="0">
                    <a:pos x="44" y="154"/>
                  </a:cxn>
                  <a:cxn ang="0">
                    <a:pos x="53" y="145"/>
                  </a:cxn>
                  <a:cxn ang="0">
                    <a:pos x="79" y="157"/>
                  </a:cxn>
                  <a:cxn ang="0">
                    <a:pos x="71" y="143"/>
                  </a:cxn>
                  <a:cxn ang="0">
                    <a:pos x="59" y="138"/>
                  </a:cxn>
                  <a:cxn ang="0">
                    <a:pos x="54" y="129"/>
                  </a:cxn>
                  <a:cxn ang="0">
                    <a:pos x="78" y="119"/>
                  </a:cxn>
                  <a:cxn ang="0">
                    <a:pos x="76" y="99"/>
                  </a:cxn>
                  <a:cxn ang="0">
                    <a:pos x="58" y="88"/>
                  </a:cxn>
                  <a:cxn ang="0">
                    <a:pos x="63" y="83"/>
                  </a:cxn>
                  <a:cxn ang="0">
                    <a:pos x="103" y="90"/>
                  </a:cxn>
                  <a:cxn ang="0">
                    <a:pos x="112" y="93"/>
                  </a:cxn>
                  <a:cxn ang="0">
                    <a:pos x="102" y="84"/>
                  </a:cxn>
                  <a:cxn ang="0">
                    <a:pos x="123" y="79"/>
                  </a:cxn>
                  <a:cxn ang="0">
                    <a:pos x="128" y="73"/>
                  </a:cxn>
                  <a:cxn ang="0">
                    <a:pos x="94" y="74"/>
                  </a:cxn>
                  <a:cxn ang="0">
                    <a:pos x="73" y="76"/>
                  </a:cxn>
                  <a:cxn ang="0">
                    <a:pos x="55" y="74"/>
                  </a:cxn>
                  <a:cxn ang="0">
                    <a:pos x="32" y="65"/>
                  </a:cxn>
                  <a:cxn ang="0">
                    <a:pos x="23" y="61"/>
                  </a:cxn>
                  <a:cxn ang="0">
                    <a:pos x="45" y="47"/>
                  </a:cxn>
                  <a:cxn ang="0">
                    <a:pos x="27" y="55"/>
                  </a:cxn>
                  <a:cxn ang="0">
                    <a:pos x="17" y="51"/>
                  </a:cxn>
                  <a:cxn ang="0">
                    <a:pos x="15" y="45"/>
                  </a:cxn>
                  <a:cxn ang="0">
                    <a:pos x="4" y="42"/>
                  </a:cxn>
                  <a:cxn ang="0">
                    <a:pos x="53" y="31"/>
                  </a:cxn>
                  <a:cxn ang="0">
                    <a:pos x="64" y="23"/>
                  </a:cxn>
                  <a:cxn ang="0">
                    <a:pos x="77" y="21"/>
                  </a:cxn>
                  <a:cxn ang="0">
                    <a:pos x="104" y="16"/>
                  </a:cxn>
                  <a:cxn ang="0">
                    <a:pos x="121" y="12"/>
                  </a:cxn>
                  <a:cxn ang="0">
                    <a:pos x="132" y="5"/>
                  </a:cxn>
                  <a:cxn ang="0">
                    <a:pos x="193" y="3"/>
                  </a:cxn>
                  <a:cxn ang="0">
                    <a:pos x="207" y="5"/>
                  </a:cxn>
                </a:cxnLst>
                <a:rect l="0" t="0" r="r" b="b"/>
                <a:pathLst>
                  <a:path w="358" h="187">
                    <a:moveTo>
                      <a:pt x="215" y="0"/>
                    </a:moveTo>
                    <a:lnTo>
                      <a:pt x="219" y="0"/>
                    </a:lnTo>
                    <a:lnTo>
                      <a:pt x="222" y="1"/>
                    </a:lnTo>
                    <a:lnTo>
                      <a:pt x="225" y="2"/>
                    </a:lnTo>
                    <a:lnTo>
                      <a:pt x="260" y="2"/>
                    </a:lnTo>
                    <a:lnTo>
                      <a:pt x="273" y="3"/>
                    </a:lnTo>
                    <a:lnTo>
                      <a:pt x="284" y="6"/>
                    </a:lnTo>
                    <a:lnTo>
                      <a:pt x="291" y="10"/>
                    </a:lnTo>
                    <a:lnTo>
                      <a:pt x="290" y="11"/>
                    </a:lnTo>
                    <a:lnTo>
                      <a:pt x="288" y="12"/>
                    </a:lnTo>
                    <a:lnTo>
                      <a:pt x="316" y="5"/>
                    </a:lnTo>
                    <a:lnTo>
                      <a:pt x="324" y="7"/>
                    </a:lnTo>
                    <a:lnTo>
                      <a:pt x="326" y="8"/>
                    </a:lnTo>
                    <a:lnTo>
                      <a:pt x="329" y="11"/>
                    </a:lnTo>
                    <a:lnTo>
                      <a:pt x="330" y="13"/>
                    </a:lnTo>
                    <a:lnTo>
                      <a:pt x="331" y="15"/>
                    </a:lnTo>
                    <a:lnTo>
                      <a:pt x="335" y="17"/>
                    </a:lnTo>
                    <a:lnTo>
                      <a:pt x="343" y="18"/>
                    </a:lnTo>
                    <a:lnTo>
                      <a:pt x="355" y="21"/>
                    </a:lnTo>
                    <a:lnTo>
                      <a:pt x="358" y="25"/>
                    </a:lnTo>
                    <a:lnTo>
                      <a:pt x="358" y="27"/>
                    </a:lnTo>
                    <a:lnTo>
                      <a:pt x="355" y="29"/>
                    </a:lnTo>
                    <a:lnTo>
                      <a:pt x="354" y="29"/>
                    </a:lnTo>
                    <a:lnTo>
                      <a:pt x="352" y="30"/>
                    </a:lnTo>
                    <a:lnTo>
                      <a:pt x="349" y="30"/>
                    </a:lnTo>
                    <a:lnTo>
                      <a:pt x="334" y="37"/>
                    </a:lnTo>
                    <a:lnTo>
                      <a:pt x="320" y="40"/>
                    </a:lnTo>
                    <a:lnTo>
                      <a:pt x="305" y="41"/>
                    </a:lnTo>
                    <a:lnTo>
                      <a:pt x="289" y="46"/>
                    </a:lnTo>
                    <a:lnTo>
                      <a:pt x="294" y="49"/>
                    </a:lnTo>
                    <a:lnTo>
                      <a:pt x="303" y="49"/>
                    </a:lnTo>
                    <a:lnTo>
                      <a:pt x="311" y="47"/>
                    </a:lnTo>
                    <a:lnTo>
                      <a:pt x="320" y="47"/>
                    </a:lnTo>
                    <a:lnTo>
                      <a:pt x="310" y="54"/>
                    </a:lnTo>
                    <a:lnTo>
                      <a:pt x="285" y="64"/>
                    </a:lnTo>
                    <a:lnTo>
                      <a:pt x="273" y="68"/>
                    </a:lnTo>
                    <a:lnTo>
                      <a:pt x="262" y="73"/>
                    </a:lnTo>
                    <a:lnTo>
                      <a:pt x="252" y="81"/>
                    </a:lnTo>
                    <a:lnTo>
                      <a:pt x="244" y="90"/>
                    </a:lnTo>
                    <a:lnTo>
                      <a:pt x="235" y="98"/>
                    </a:lnTo>
                    <a:lnTo>
                      <a:pt x="229" y="100"/>
                    </a:lnTo>
                    <a:lnTo>
                      <a:pt x="221" y="99"/>
                    </a:lnTo>
                    <a:lnTo>
                      <a:pt x="214" y="99"/>
                    </a:lnTo>
                    <a:lnTo>
                      <a:pt x="196" y="104"/>
                    </a:lnTo>
                    <a:lnTo>
                      <a:pt x="188" y="109"/>
                    </a:lnTo>
                    <a:lnTo>
                      <a:pt x="200" y="109"/>
                    </a:lnTo>
                    <a:lnTo>
                      <a:pt x="200" y="114"/>
                    </a:lnTo>
                    <a:lnTo>
                      <a:pt x="198" y="115"/>
                    </a:lnTo>
                    <a:lnTo>
                      <a:pt x="196" y="117"/>
                    </a:lnTo>
                    <a:lnTo>
                      <a:pt x="195" y="117"/>
                    </a:lnTo>
                    <a:lnTo>
                      <a:pt x="191" y="115"/>
                    </a:lnTo>
                    <a:lnTo>
                      <a:pt x="188" y="115"/>
                    </a:lnTo>
                    <a:lnTo>
                      <a:pt x="192" y="118"/>
                    </a:lnTo>
                    <a:lnTo>
                      <a:pt x="195" y="119"/>
                    </a:lnTo>
                    <a:lnTo>
                      <a:pt x="197" y="122"/>
                    </a:lnTo>
                    <a:lnTo>
                      <a:pt x="200" y="125"/>
                    </a:lnTo>
                    <a:lnTo>
                      <a:pt x="192" y="130"/>
                    </a:lnTo>
                    <a:lnTo>
                      <a:pt x="185" y="142"/>
                    </a:lnTo>
                    <a:lnTo>
                      <a:pt x="182" y="144"/>
                    </a:lnTo>
                    <a:lnTo>
                      <a:pt x="161" y="144"/>
                    </a:lnTo>
                    <a:lnTo>
                      <a:pt x="163" y="147"/>
                    </a:lnTo>
                    <a:lnTo>
                      <a:pt x="165" y="149"/>
                    </a:lnTo>
                    <a:lnTo>
                      <a:pt x="165" y="154"/>
                    </a:lnTo>
                    <a:lnTo>
                      <a:pt x="161" y="158"/>
                    </a:lnTo>
                    <a:lnTo>
                      <a:pt x="158" y="158"/>
                    </a:lnTo>
                    <a:lnTo>
                      <a:pt x="148" y="163"/>
                    </a:lnTo>
                    <a:lnTo>
                      <a:pt x="147" y="166"/>
                    </a:lnTo>
                    <a:lnTo>
                      <a:pt x="147" y="169"/>
                    </a:lnTo>
                    <a:lnTo>
                      <a:pt x="160" y="169"/>
                    </a:lnTo>
                    <a:lnTo>
                      <a:pt x="162" y="171"/>
                    </a:lnTo>
                    <a:lnTo>
                      <a:pt x="163" y="172"/>
                    </a:lnTo>
                    <a:lnTo>
                      <a:pt x="163" y="173"/>
                    </a:lnTo>
                    <a:lnTo>
                      <a:pt x="160" y="178"/>
                    </a:lnTo>
                    <a:lnTo>
                      <a:pt x="151" y="182"/>
                    </a:lnTo>
                    <a:lnTo>
                      <a:pt x="140" y="186"/>
                    </a:lnTo>
                    <a:lnTo>
                      <a:pt x="131" y="187"/>
                    </a:lnTo>
                    <a:lnTo>
                      <a:pt x="128" y="187"/>
                    </a:lnTo>
                    <a:lnTo>
                      <a:pt x="126" y="186"/>
                    </a:lnTo>
                    <a:lnTo>
                      <a:pt x="122" y="182"/>
                    </a:lnTo>
                    <a:lnTo>
                      <a:pt x="119" y="181"/>
                    </a:lnTo>
                    <a:lnTo>
                      <a:pt x="84" y="181"/>
                    </a:lnTo>
                    <a:lnTo>
                      <a:pt x="83" y="182"/>
                    </a:lnTo>
                    <a:lnTo>
                      <a:pt x="78" y="184"/>
                    </a:lnTo>
                    <a:lnTo>
                      <a:pt x="74" y="184"/>
                    </a:lnTo>
                    <a:lnTo>
                      <a:pt x="55" y="182"/>
                    </a:lnTo>
                    <a:lnTo>
                      <a:pt x="37" y="177"/>
                    </a:lnTo>
                    <a:lnTo>
                      <a:pt x="35" y="179"/>
                    </a:lnTo>
                    <a:lnTo>
                      <a:pt x="33" y="181"/>
                    </a:lnTo>
                    <a:lnTo>
                      <a:pt x="29" y="181"/>
                    </a:lnTo>
                    <a:lnTo>
                      <a:pt x="28" y="179"/>
                    </a:lnTo>
                    <a:lnTo>
                      <a:pt x="27" y="179"/>
                    </a:lnTo>
                    <a:lnTo>
                      <a:pt x="27" y="178"/>
                    </a:lnTo>
                    <a:lnTo>
                      <a:pt x="28" y="172"/>
                    </a:lnTo>
                    <a:lnTo>
                      <a:pt x="33" y="168"/>
                    </a:lnTo>
                    <a:lnTo>
                      <a:pt x="38" y="166"/>
                    </a:lnTo>
                    <a:lnTo>
                      <a:pt x="45" y="166"/>
                    </a:lnTo>
                    <a:lnTo>
                      <a:pt x="52" y="164"/>
                    </a:lnTo>
                    <a:lnTo>
                      <a:pt x="57" y="162"/>
                    </a:lnTo>
                    <a:lnTo>
                      <a:pt x="47" y="157"/>
                    </a:lnTo>
                    <a:lnTo>
                      <a:pt x="44" y="154"/>
                    </a:lnTo>
                    <a:lnTo>
                      <a:pt x="43" y="152"/>
                    </a:lnTo>
                    <a:lnTo>
                      <a:pt x="43" y="147"/>
                    </a:lnTo>
                    <a:lnTo>
                      <a:pt x="44" y="145"/>
                    </a:lnTo>
                    <a:lnTo>
                      <a:pt x="53" y="145"/>
                    </a:lnTo>
                    <a:lnTo>
                      <a:pt x="62" y="147"/>
                    </a:lnTo>
                    <a:lnTo>
                      <a:pt x="68" y="149"/>
                    </a:lnTo>
                    <a:lnTo>
                      <a:pt x="73" y="153"/>
                    </a:lnTo>
                    <a:lnTo>
                      <a:pt x="79" y="157"/>
                    </a:lnTo>
                    <a:lnTo>
                      <a:pt x="86" y="157"/>
                    </a:lnTo>
                    <a:lnTo>
                      <a:pt x="81" y="152"/>
                    </a:lnTo>
                    <a:lnTo>
                      <a:pt x="74" y="148"/>
                    </a:lnTo>
                    <a:lnTo>
                      <a:pt x="71" y="143"/>
                    </a:lnTo>
                    <a:lnTo>
                      <a:pt x="68" y="137"/>
                    </a:lnTo>
                    <a:lnTo>
                      <a:pt x="62" y="137"/>
                    </a:lnTo>
                    <a:lnTo>
                      <a:pt x="60" y="138"/>
                    </a:lnTo>
                    <a:lnTo>
                      <a:pt x="59" y="138"/>
                    </a:lnTo>
                    <a:lnTo>
                      <a:pt x="58" y="139"/>
                    </a:lnTo>
                    <a:lnTo>
                      <a:pt x="52" y="139"/>
                    </a:lnTo>
                    <a:lnTo>
                      <a:pt x="52" y="134"/>
                    </a:lnTo>
                    <a:lnTo>
                      <a:pt x="54" y="129"/>
                    </a:lnTo>
                    <a:lnTo>
                      <a:pt x="57" y="125"/>
                    </a:lnTo>
                    <a:lnTo>
                      <a:pt x="64" y="120"/>
                    </a:lnTo>
                    <a:lnTo>
                      <a:pt x="72" y="119"/>
                    </a:lnTo>
                    <a:lnTo>
                      <a:pt x="78" y="119"/>
                    </a:lnTo>
                    <a:lnTo>
                      <a:pt x="83" y="117"/>
                    </a:lnTo>
                    <a:lnTo>
                      <a:pt x="86" y="110"/>
                    </a:lnTo>
                    <a:lnTo>
                      <a:pt x="83" y="104"/>
                    </a:lnTo>
                    <a:lnTo>
                      <a:pt x="76" y="99"/>
                    </a:lnTo>
                    <a:lnTo>
                      <a:pt x="68" y="95"/>
                    </a:lnTo>
                    <a:lnTo>
                      <a:pt x="60" y="93"/>
                    </a:lnTo>
                    <a:lnTo>
                      <a:pt x="58" y="89"/>
                    </a:lnTo>
                    <a:lnTo>
                      <a:pt x="58" y="88"/>
                    </a:lnTo>
                    <a:lnTo>
                      <a:pt x="59" y="86"/>
                    </a:lnTo>
                    <a:lnTo>
                      <a:pt x="65" y="86"/>
                    </a:lnTo>
                    <a:lnTo>
                      <a:pt x="64" y="85"/>
                    </a:lnTo>
                    <a:lnTo>
                      <a:pt x="63" y="83"/>
                    </a:lnTo>
                    <a:lnTo>
                      <a:pt x="63" y="81"/>
                    </a:lnTo>
                    <a:lnTo>
                      <a:pt x="91" y="81"/>
                    </a:lnTo>
                    <a:lnTo>
                      <a:pt x="97" y="85"/>
                    </a:lnTo>
                    <a:lnTo>
                      <a:pt x="103" y="90"/>
                    </a:lnTo>
                    <a:lnTo>
                      <a:pt x="108" y="94"/>
                    </a:lnTo>
                    <a:lnTo>
                      <a:pt x="116" y="95"/>
                    </a:lnTo>
                    <a:lnTo>
                      <a:pt x="114" y="94"/>
                    </a:lnTo>
                    <a:lnTo>
                      <a:pt x="112" y="93"/>
                    </a:lnTo>
                    <a:lnTo>
                      <a:pt x="108" y="90"/>
                    </a:lnTo>
                    <a:lnTo>
                      <a:pt x="106" y="88"/>
                    </a:lnTo>
                    <a:lnTo>
                      <a:pt x="103" y="86"/>
                    </a:lnTo>
                    <a:lnTo>
                      <a:pt x="102" y="84"/>
                    </a:lnTo>
                    <a:lnTo>
                      <a:pt x="101" y="83"/>
                    </a:lnTo>
                    <a:lnTo>
                      <a:pt x="102" y="80"/>
                    </a:lnTo>
                    <a:lnTo>
                      <a:pt x="103" y="79"/>
                    </a:lnTo>
                    <a:lnTo>
                      <a:pt x="123" y="79"/>
                    </a:lnTo>
                    <a:lnTo>
                      <a:pt x="134" y="75"/>
                    </a:lnTo>
                    <a:lnTo>
                      <a:pt x="143" y="68"/>
                    </a:lnTo>
                    <a:lnTo>
                      <a:pt x="137" y="68"/>
                    </a:lnTo>
                    <a:lnTo>
                      <a:pt x="128" y="73"/>
                    </a:lnTo>
                    <a:lnTo>
                      <a:pt x="118" y="76"/>
                    </a:lnTo>
                    <a:lnTo>
                      <a:pt x="107" y="78"/>
                    </a:lnTo>
                    <a:lnTo>
                      <a:pt x="102" y="78"/>
                    </a:lnTo>
                    <a:lnTo>
                      <a:pt x="94" y="74"/>
                    </a:lnTo>
                    <a:lnTo>
                      <a:pt x="89" y="74"/>
                    </a:lnTo>
                    <a:lnTo>
                      <a:pt x="86" y="78"/>
                    </a:lnTo>
                    <a:lnTo>
                      <a:pt x="77" y="78"/>
                    </a:lnTo>
                    <a:lnTo>
                      <a:pt x="73" y="76"/>
                    </a:lnTo>
                    <a:lnTo>
                      <a:pt x="68" y="74"/>
                    </a:lnTo>
                    <a:lnTo>
                      <a:pt x="68" y="70"/>
                    </a:lnTo>
                    <a:lnTo>
                      <a:pt x="63" y="70"/>
                    </a:lnTo>
                    <a:lnTo>
                      <a:pt x="55" y="74"/>
                    </a:lnTo>
                    <a:lnTo>
                      <a:pt x="53" y="74"/>
                    </a:lnTo>
                    <a:lnTo>
                      <a:pt x="44" y="73"/>
                    </a:lnTo>
                    <a:lnTo>
                      <a:pt x="37" y="69"/>
                    </a:lnTo>
                    <a:lnTo>
                      <a:pt x="32" y="65"/>
                    </a:lnTo>
                    <a:lnTo>
                      <a:pt x="34" y="64"/>
                    </a:lnTo>
                    <a:lnTo>
                      <a:pt x="35" y="62"/>
                    </a:lnTo>
                    <a:lnTo>
                      <a:pt x="38" y="61"/>
                    </a:lnTo>
                    <a:lnTo>
                      <a:pt x="23" y="61"/>
                    </a:lnTo>
                    <a:lnTo>
                      <a:pt x="28" y="55"/>
                    </a:lnTo>
                    <a:lnTo>
                      <a:pt x="33" y="51"/>
                    </a:lnTo>
                    <a:lnTo>
                      <a:pt x="48" y="49"/>
                    </a:lnTo>
                    <a:lnTo>
                      <a:pt x="45" y="47"/>
                    </a:lnTo>
                    <a:lnTo>
                      <a:pt x="37" y="47"/>
                    </a:lnTo>
                    <a:lnTo>
                      <a:pt x="34" y="49"/>
                    </a:lnTo>
                    <a:lnTo>
                      <a:pt x="29" y="54"/>
                    </a:lnTo>
                    <a:lnTo>
                      <a:pt x="27" y="55"/>
                    </a:lnTo>
                    <a:lnTo>
                      <a:pt x="22" y="55"/>
                    </a:lnTo>
                    <a:lnTo>
                      <a:pt x="20" y="52"/>
                    </a:lnTo>
                    <a:lnTo>
                      <a:pt x="18" y="51"/>
                    </a:lnTo>
                    <a:lnTo>
                      <a:pt x="17" y="51"/>
                    </a:lnTo>
                    <a:lnTo>
                      <a:pt x="19" y="49"/>
                    </a:lnTo>
                    <a:lnTo>
                      <a:pt x="24" y="46"/>
                    </a:lnTo>
                    <a:lnTo>
                      <a:pt x="28" y="45"/>
                    </a:lnTo>
                    <a:lnTo>
                      <a:pt x="15" y="45"/>
                    </a:lnTo>
                    <a:lnTo>
                      <a:pt x="12" y="46"/>
                    </a:lnTo>
                    <a:lnTo>
                      <a:pt x="9" y="47"/>
                    </a:lnTo>
                    <a:lnTo>
                      <a:pt x="0" y="47"/>
                    </a:lnTo>
                    <a:lnTo>
                      <a:pt x="4" y="42"/>
                    </a:lnTo>
                    <a:lnTo>
                      <a:pt x="13" y="37"/>
                    </a:lnTo>
                    <a:lnTo>
                      <a:pt x="33" y="32"/>
                    </a:lnTo>
                    <a:lnTo>
                      <a:pt x="52" y="32"/>
                    </a:lnTo>
                    <a:lnTo>
                      <a:pt x="53" y="31"/>
                    </a:lnTo>
                    <a:lnTo>
                      <a:pt x="53" y="29"/>
                    </a:lnTo>
                    <a:lnTo>
                      <a:pt x="57" y="29"/>
                    </a:lnTo>
                    <a:lnTo>
                      <a:pt x="62" y="26"/>
                    </a:lnTo>
                    <a:lnTo>
                      <a:pt x="64" y="23"/>
                    </a:lnTo>
                    <a:lnTo>
                      <a:pt x="64" y="22"/>
                    </a:lnTo>
                    <a:lnTo>
                      <a:pt x="67" y="20"/>
                    </a:lnTo>
                    <a:lnTo>
                      <a:pt x="69" y="20"/>
                    </a:lnTo>
                    <a:lnTo>
                      <a:pt x="77" y="21"/>
                    </a:lnTo>
                    <a:lnTo>
                      <a:pt x="92" y="26"/>
                    </a:lnTo>
                    <a:lnTo>
                      <a:pt x="97" y="29"/>
                    </a:lnTo>
                    <a:lnTo>
                      <a:pt x="99" y="22"/>
                    </a:lnTo>
                    <a:lnTo>
                      <a:pt x="104" y="16"/>
                    </a:lnTo>
                    <a:lnTo>
                      <a:pt x="109" y="12"/>
                    </a:lnTo>
                    <a:lnTo>
                      <a:pt x="117" y="11"/>
                    </a:lnTo>
                    <a:lnTo>
                      <a:pt x="119" y="11"/>
                    </a:lnTo>
                    <a:lnTo>
                      <a:pt x="121" y="12"/>
                    </a:lnTo>
                    <a:lnTo>
                      <a:pt x="123" y="12"/>
                    </a:lnTo>
                    <a:lnTo>
                      <a:pt x="126" y="10"/>
                    </a:lnTo>
                    <a:lnTo>
                      <a:pt x="127" y="7"/>
                    </a:lnTo>
                    <a:lnTo>
                      <a:pt x="132" y="5"/>
                    </a:lnTo>
                    <a:lnTo>
                      <a:pt x="182" y="5"/>
                    </a:lnTo>
                    <a:lnTo>
                      <a:pt x="185" y="2"/>
                    </a:lnTo>
                    <a:lnTo>
                      <a:pt x="190" y="2"/>
                    </a:lnTo>
                    <a:lnTo>
                      <a:pt x="193" y="3"/>
                    </a:lnTo>
                    <a:lnTo>
                      <a:pt x="196" y="6"/>
                    </a:lnTo>
                    <a:lnTo>
                      <a:pt x="198" y="7"/>
                    </a:lnTo>
                    <a:lnTo>
                      <a:pt x="202" y="7"/>
                    </a:lnTo>
                    <a:lnTo>
                      <a:pt x="207" y="5"/>
                    </a:lnTo>
                    <a:lnTo>
                      <a:pt x="210" y="2"/>
                    </a:lnTo>
                    <a:lnTo>
                      <a:pt x="2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0" name="Freeform 1280"/>
              <p:cNvSpPr>
                <a:spLocks/>
              </p:cNvSpPr>
              <p:nvPr/>
            </p:nvSpPr>
            <p:spPr bwMode="auto">
              <a:xfrm>
                <a:off x="4026672" y="1676488"/>
                <a:ext cx="1444561" cy="1100573"/>
              </a:xfrm>
              <a:custGeom>
                <a:avLst/>
                <a:gdLst/>
                <a:ahLst/>
                <a:cxnLst>
                  <a:cxn ang="0">
                    <a:pos x="577" y="26"/>
                  </a:cxn>
                  <a:cxn ang="0">
                    <a:pos x="492" y="50"/>
                  </a:cxn>
                  <a:cxn ang="0">
                    <a:pos x="543" y="62"/>
                  </a:cxn>
                  <a:cxn ang="0">
                    <a:pos x="583" y="58"/>
                  </a:cxn>
                  <a:cxn ang="0">
                    <a:pos x="581" y="73"/>
                  </a:cxn>
                  <a:cxn ang="0">
                    <a:pos x="645" y="53"/>
                  </a:cxn>
                  <a:cxn ang="0">
                    <a:pos x="697" y="62"/>
                  </a:cxn>
                  <a:cxn ang="0">
                    <a:pos x="646" y="87"/>
                  </a:cxn>
                  <a:cxn ang="0">
                    <a:pos x="642" y="98"/>
                  </a:cxn>
                  <a:cxn ang="0">
                    <a:pos x="632" y="112"/>
                  </a:cxn>
                  <a:cxn ang="0">
                    <a:pos x="602" y="138"/>
                  </a:cxn>
                  <a:cxn ang="0">
                    <a:pos x="605" y="156"/>
                  </a:cxn>
                  <a:cxn ang="0">
                    <a:pos x="622" y="171"/>
                  </a:cxn>
                  <a:cxn ang="0">
                    <a:pos x="600" y="189"/>
                  </a:cxn>
                  <a:cxn ang="0">
                    <a:pos x="610" y="204"/>
                  </a:cxn>
                  <a:cxn ang="0">
                    <a:pos x="603" y="229"/>
                  </a:cxn>
                  <a:cxn ang="0">
                    <a:pos x="617" y="244"/>
                  </a:cxn>
                  <a:cxn ang="0">
                    <a:pos x="606" y="257"/>
                  </a:cxn>
                  <a:cxn ang="0">
                    <a:pos x="573" y="267"/>
                  </a:cxn>
                  <a:cxn ang="0">
                    <a:pos x="587" y="284"/>
                  </a:cxn>
                  <a:cxn ang="0">
                    <a:pos x="558" y="274"/>
                  </a:cxn>
                  <a:cxn ang="0">
                    <a:pos x="595" y="326"/>
                  </a:cxn>
                  <a:cxn ang="0">
                    <a:pos x="567" y="319"/>
                  </a:cxn>
                  <a:cxn ang="0">
                    <a:pos x="549" y="318"/>
                  </a:cxn>
                  <a:cxn ang="0">
                    <a:pos x="559" y="336"/>
                  </a:cxn>
                  <a:cxn ang="0">
                    <a:pos x="552" y="356"/>
                  </a:cxn>
                  <a:cxn ang="0">
                    <a:pos x="470" y="381"/>
                  </a:cxn>
                  <a:cxn ang="0">
                    <a:pos x="414" y="424"/>
                  </a:cxn>
                  <a:cxn ang="0">
                    <a:pos x="386" y="431"/>
                  </a:cxn>
                  <a:cxn ang="0">
                    <a:pos x="370" y="457"/>
                  </a:cxn>
                  <a:cxn ang="0">
                    <a:pos x="349" y="511"/>
                  </a:cxn>
                  <a:cxn ang="0">
                    <a:pos x="327" y="530"/>
                  </a:cxn>
                  <a:cxn ang="0">
                    <a:pos x="296" y="514"/>
                  </a:cxn>
                  <a:cxn ang="0">
                    <a:pos x="273" y="501"/>
                  </a:cxn>
                  <a:cxn ang="0">
                    <a:pos x="251" y="455"/>
                  </a:cxn>
                  <a:cxn ang="0">
                    <a:pos x="239" y="452"/>
                  </a:cxn>
                  <a:cxn ang="0">
                    <a:pos x="222" y="413"/>
                  </a:cxn>
                  <a:cxn ang="0">
                    <a:pos x="234" y="374"/>
                  </a:cxn>
                  <a:cxn ang="0">
                    <a:pos x="257" y="343"/>
                  </a:cxn>
                  <a:cxn ang="0">
                    <a:pos x="246" y="332"/>
                  </a:cxn>
                  <a:cxn ang="0">
                    <a:pos x="219" y="303"/>
                  </a:cxn>
                  <a:cxn ang="0">
                    <a:pos x="208" y="289"/>
                  </a:cxn>
                  <a:cxn ang="0">
                    <a:pos x="181" y="239"/>
                  </a:cxn>
                  <a:cxn ang="0">
                    <a:pos x="89" y="208"/>
                  </a:cxn>
                  <a:cxn ang="0">
                    <a:pos x="69" y="210"/>
                  </a:cxn>
                  <a:cxn ang="0">
                    <a:pos x="37" y="190"/>
                  </a:cxn>
                  <a:cxn ang="0">
                    <a:pos x="22" y="180"/>
                  </a:cxn>
                  <a:cxn ang="0">
                    <a:pos x="74" y="169"/>
                  </a:cxn>
                  <a:cxn ang="0">
                    <a:pos x="20" y="165"/>
                  </a:cxn>
                  <a:cxn ang="0">
                    <a:pos x="22" y="142"/>
                  </a:cxn>
                  <a:cxn ang="0">
                    <a:pos x="83" y="124"/>
                  </a:cxn>
                  <a:cxn ang="0">
                    <a:pos x="60" y="96"/>
                  </a:cxn>
                  <a:cxn ang="0">
                    <a:pos x="122" y="73"/>
                  </a:cxn>
                  <a:cxn ang="0">
                    <a:pos x="160" y="49"/>
                  </a:cxn>
                  <a:cxn ang="0">
                    <a:pos x="217" y="47"/>
                  </a:cxn>
                  <a:cxn ang="0">
                    <a:pos x="242" y="40"/>
                  </a:cxn>
                  <a:cxn ang="0">
                    <a:pos x="288" y="49"/>
                  </a:cxn>
                  <a:cxn ang="0">
                    <a:pos x="288" y="29"/>
                  </a:cxn>
                  <a:cxn ang="0">
                    <a:pos x="327" y="14"/>
                  </a:cxn>
                  <a:cxn ang="0">
                    <a:pos x="418" y="1"/>
                  </a:cxn>
                </a:cxnLst>
                <a:rect l="0" t="0" r="r" b="b"/>
                <a:pathLst>
                  <a:path w="697" h="531">
                    <a:moveTo>
                      <a:pt x="433" y="0"/>
                    </a:moveTo>
                    <a:lnTo>
                      <a:pt x="492" y="0"/>
                    </a:lnTo>
                    <a:lnTo>
                      <a:pt x="508" y="2"/>
                    </a:lnTo>
                    <a:lnTo>
                      <a:pt x="523" y="9"/>
                    </a:lnTo>
                    <a:lnTo>
                      <a:pt x="538" y="16"/>
                    </a:lnTo>
                    <a:lnTo>
                      <a:pt x="552" y="24"/>
                    </a:lnTo>
                    <a:lnTo>
                      <a:pt x="564" y="26"/>
                    </a:lnTo>
                    <a:lnTo>
                      <a:pt x="577" y="26"/>
                    </a:lnTo>
                    <a:lnTo>
                      <a:pt x="588" y="28"/>
                    </a:lnTo>
                    <a:lnTo>
                      <a:pt x="585" y="34"/>
                    </a:lnTo>
                    <a:lnTo>
                      <a:pt x="576" y="38"/>
                    </a:lnTo>
                    <a:lnTo>
                      <a:pt x="556" y="43"/>
                    </a:lnTo>
                    <a:lnTo>
                      <a:pt x="547" y="44"/>
                    </a:lnTo>
                    <a:lnTo>
                      <a:pt x="458" y="49"/>
                    </a:lnTo>
                    <a:lnTo>
                      <a:pt x="464" y="50"/>
                    </a:lnTo>
                    <a:lnTo>
                      <a:pt x="492" y="50"/>
                    </a:lnTo>
                    <a:lnTo>
                      <a:pt x="507" y="49"/>
                    </a:lnTo>
                    <a:lnTo>
                      <a:pt x="541" y="49"/>
                    </a:lnTo>
                    <a:lnTo>
                      <a:pt x="538" y="53"/>
                    </a:lnTo>
                    <a:lnTo>
                      <a:pt x="533" y="58"/>
                    </a:lnTo>
                    <a:lnTo>
                      <a:pt x="526" y="68"/>
                    </a:lnTo>
                    <a:lnTo>
                      <a:pt x="526" y="69"/>
                    </a:lnTo>
                    <a:lnTo>
                      <a:pt x="533" y="67"/>
                    </a:lnTo>
                    <a:lnTo>
                      <a:pt x="543" y="62"/>
                    </a:lnTo>
                    <a:lnTo>
                      <a:pt x="553" y="54"/>
                    </a:lnTo>
                    <a:lnTo>
                      <a:pt x="564" y="49"/>
                    </a:lnTo>
                    <a:lnTo>
                      <a:pt x="573" y="47"/>
                    </a:lnTo>
                    <a:lnTo>
                      <a:pt x="577" y="48"/>
                    </a:lnTo>
                    <a:lnTo>
                      <a:pt x="579" y="49"/>
                    </a:lnTo>
                    <a:lnTo>
                      <a:pt x="582" y="52"/>
                    </a:lnTo>
                    <a:lnTo>
                      <a:pt x="583" y="55"/>
                    </a:lnTo>
                    <a:lnTo>
                      <a:pt x="583" y="58"/>
                    </a:lnTo>
                    <a:lnTo>
                      <a:pt x="581" y="62"/>
                    </a:lnTo>
                    <a:lnTo>
                      <a:pt x="577" y="68"/>
                    </a:lnTo>
                    <a:lnTo>
                      <a:pt x="569" y="75"/>
                    </a:lnTo>
                    <a:lnTo>
                      <a:pt x="563" y="83"/>
                    </a:lnTo>
                    <a:lnTo>
                      <a:pt x="556" y="94"/>
                    </a:lnTo>
                    <a:lnTo>
                      <a:pt x="563" y="89"/>
                    </a:lnTo>
                    <a:lnTo>
                      <a:pt x="572" y="82"/>
                    </a:lnTo>
                    <a:lnTo>
                      <a:pt x="581" y="73"/>
                    </a:lnTo>
                    <a:lnTo>
                      <a:pt x="588" y="64"/>
                    </a:lnTo>
                    <a:lnTo>
                      <a:pt x="593" y="59"/>
                    </a:lnTo>
                    <a:lnTo>
                      <a:pt x="623" y="59"/>
                    </a:lnTo>
                    <a:lnTo>
                      <a:pt x="626" y="60"/>
                    </a:lnTo>
                    <a:lnTo>
                      <a:pt x="630" y="60"/>
                    </a:lnTo>
                    <a:lnTo>
                      <a:pt x="637" y="57"/>
                    </a:lnTo>
                    <a:lnTo>
                      <a:pt x="641" y="54"/>
                    </a:lnTo>
                    <a:lnTo>
                      <a:pt x="645" y="53"/>
                    </a:lnTo>
                    <a:lnTo>
                      <a:pt x="665" y="53"/>
                    </a:lnTo>
                    <a:lnTo>
                      <a:pt x="667" y="48"/>
                    </a:lnTo>
                    <a:lnTo>
                      <a:pt x="670" y="47"/>
                    </a:lnTo>
                    <a:lnTo>
                      <a:pt x="672" y="47"/>
                    </a:lnTo>
                    <a:lnTo>
                      <a:pt x="679" y="48"/>
                    </a:lnTo>
                    <a:lnTo>
                      <a:pt x="686" y="52"/>
                    </a:lnTo>
                    <a:lnTo>
                      <a:pt x="694" y="57"/>
                    </a:lnTo>
                    <a:lnTo>
                      <a:pt x="697" y="62"/>
                    </a:lnTo>
                    <a:lnTo>
                      <a:pt x="696" y="64"/>
                    </a:lnTo>
                    <a:lnTo>
                      <a:pt x="692" y="68"/>
                    </a:lnTo>
                    <a:lnTo>
                      <a:pt x="690" y="69"/>
                    </a:lnTo>
                    <a:lnTo>
                      <a:pt x="687" y="69"/>
                    </a:lnTo>
                    <a:lnTo>
                      <a:pt x="686" y="70"/>
                    </a:lnTo>
                    <a:lnTo>
                      <a:pt x="669" y="80"/>
                    </a:lnTo>
                    <a:lnTo>
                      <a:pt x="659" y="86"/>
                    </a:lnTo>
                    <a:lnTo>
                      <a:pt x="646" y="87"/>
                    </a:lnTo>
                    <a:lnTo>
                      <a:pt x="648" y="88"/>
                    </a:lnTo>
                    <a:lnTo>
                      <a:pt x="654" y="88"/>
                    </a:lnTo>
                    <a:lnTo>
                      <a:pt x="655" y="87"/>
                    </a:lnTo>
                    <a:lnTo>
                      <a:pt x="655" y="91"/>
                    </a:lnTo>
                    <a:lnTo>
                      <a:pt x="654" y="93"/>
                    </a:lnTo>
                    <a:lnTo>
                      <a:pt x="651" y="96"/>
                    </a:lnTo>
                    <a:lnTo>
                      <a:pt x="646" y="98"/>
                    </a:lnTo>
                    <a:lnTo>
                      <a:pt x="642" y="98"/>
                    </a:lnTo>
                    <a:lnTo>
                      <a:pt x="640" y="99"/>
                    </a:lnTo>
                    <a:lnTo>
                      <a:pt x="637" y="99"/>
                    </a:lnTo>
                    <a:lnTo>
                      <a:pt x="638" y="102"/>
                    </a:lnTo>
                    <a:lnTo>
                      <a:pt x="638" y="103"/>
                    </a:lnTo>
                    <a:lnTo>
                      <a:pt x="637" y="103"/>
                    </a:lnTo>
                    <a:lnTo>
                      <a:pt x="637" y="106"/>
                    </a:lnTo>
                    <a:lnTo>
                      <a:pt x="636" y="108"/>
                    </a:lnTo>
                    <a:lnTo>
                      <a:pt x="632" y="112"/>
                    </a:lnTo>
                    <a:lnTo>
                      <a:pt x="628" y="113"/>
                    </a:lnTo>
                    <a:lnTo>
                      <a:pt x="626" y="113"/>
                    </a:lnTo>
                    <a:lnTo>
                      <a:pt x="618" y="116"/>
                    </a:lnTo>
                    <a:lnTo>
                      <a:pt x="618" y="122"/>
                    </a:lnTo>
                    <a:lnTo>
                      <a:pt x="617" y="126"/>
                    </a:lnTo>
                    <a:lnTo>
                      <a:pt x="616" y="128"/>
                    </a:lnTo>
                    <a:lnTo>
                      <a:pt x="613" y="131"/>
                    </a:lnTo>
                    <a:lnTo>
                      <a:pt x="602" y="138"/>
                    </a:lnTo>
                    <a:lnTo>
                      <a:pt x="600" y="141"/>
                    </a:lnTo>
                    <a:lnTo>
                      <a:pt x="598" y="143"/>
                    </a:lnTo>
                    <a:lnTo>
                      <a:pt x="597" y="147"/>
                    </a:lnTo>
                    <a:lnTo>
                      <a:pt x="597" y="151"/>
                    </a:lnTo>
                    <a:lnTo>
                      <a:pt x="595" y="156"/>
                    </a:lnTo>
                    <a:lnTo>
                      <a:pt x="598" y="157"/>
                    </a:lnTo>
                    <a:lnTo>
                      <a:pt x="601" y="157"/>
                    </a:lnTo>
                    <a:lnTo>
                      <a:pt x="605" y="156"/>
                    </a:lnTo>
                    <a:lnTo>
                      <a:pt x="607" y="156"/>
                    </a:lnTo>
                    <a:lnTo>
                      <a:pt x="612" y="157"/>
                    </a:lnTo>
                    <a:lnTo>
                      <a:pt x="616" y="158"/>
                    </a:lnTo>
                    <a:lnTo>
                      <a:pt x="623" y="163"/>
                    </a:lnTo>
                    <a:lnTo>
                      <a:pt x="618" y="166"/>
                    </a:lnTo>
                    <a:lnTo>
                      <a:pt x="616" y="166"/>
                    </a:lnTo>
                    <a:lnTo>
                      <a:pt x="617" y="169"/>
                    </a:lnTo>
                    <a:lnTo>
                      <a:pt x="622" y="171"/>
                    </a:lnTo>
                    <a:lnTo>
                      <a:pt x="626" y="172"/>
                    </a:lnTo>
                    <a:lnTo>
                      <a:pt x="631" y="175"/>
                    </a:lnTo>
                    <a:lnTo>
                      <a:pt x="632" y="177"/>
                    </a:lnTo>
                    <a:lnTo>
                      <a:pt x="633" y="181"/>
                    </a:lnTo>
                    <a:lnTo>
                      <a:pt x="631" y="185"/>
                    </a:lnTo>
                    <a:lnTo>
                      <a:pt x="626" y="187"/>
                    </a:lnTo>
                    <a:lnTo>
                      <a:pt x="602" y="187"/>
                    </a:lnTo>
                    <a:lnTo>
                      <a:pt x="600" y="189"/>
                    </a:lnTo>
                    <a:lnTo>
                      <a:pt x="598" y="191"/>
                    </a:lnTo>
                    <a:lnTo>
                      <a:pt x="597" y="192"/>
                    </a:lnTo>
                    <a:lnTo>
                      <a:pt x="597" y="195"/>
                    </a:lnTo>
                    <a:lnTo>
                      <a:pt x="598" y="197"/>
                    </a:lnTo>
                    <a:lnTo>
                      <a:pt x="601" y="199"/>
                    </a:lnTo>
                    <a:lnTo>
                      <a:pt x="602" y="200"/>
                    </a:lnTo>
                    <a:lnTo>
                      <a:pt x="610" y="200"/>
                    </a:lnTo>
                    <a:lnTo>
                      <a:pt x="610" y="204"/>
                    </a:lnTo>
                    <a:lnTo>
                      <a:pt x="611" y="208"/>
                    </a:lnTo>
                    <a:lnTo>
                      <a:pt x="612" y="210"/>
                    </a:lnTo>
                    <a:lnTo>
                      <a:pt x="615" y="213"/>
                    </a:lnTo>
                    <a:lnTo>
                      <a:pt x="616" y="215"/>
                    </a:lnTo>
                    <a:lnTo>
                      <a:pt x="616" y="226"/>
                    </a:lnTo>
                    <a:lnTo>
                      <a:pt x="607" y="226"/>
                    </a:lnTo>
                    <a:lnTo>
                      <a:pt x="605" y="228"/>
                    </a:lnTo>
                    <a:lnTo>
                      <a:pt x="603" y="229"/>
                    </a:lnTo>
                    <a:lnTo>
                      <a:pt x="603" y="231"/>
                    </a:lnTo>
                    <a:lnTo>
                      <a:pt x="606" y="236"/>
                    </a:lnTo>
                    <a:lnTo>
                      <a:pt x="608" y="238"/>
                    </a:lnTo>
                    <a:lnTo>
                      <a:pt x="611" y="238"/>
                    </a:lnTo>
                    <a:lnTo>
                      <a:pt x="615" y="239"/>
                    </a:lnTo>
                    <a:lnTo>
                      <a:pt x="617" y="239"/>
                    </a:lnTo>
                    <a:lnTo>
                      <a:pt x="620" y="240"/>
                    </a:lnTo>
                    <a:lnTo>
                      <a:pt x="617" y="244"/>
                    </a:lnTo>
                    <a:lnTo>
                      <a:pt x="615" y="247"/>
                    </a:lnTo>
                    <a:lnTo>
                      <a:pt x="611" y="249"/>
                    </a:lnTo>
                    <a:lnTo>
                      <a:pt x="606" y="250"/>
                    </a:lnTo>
                    <a:lnTo>
                      <a:pt x="601" y="250"/>
                    </a:lnTo>
                    <a:lnTo>
                      <a:pt x="601" y="253"/>
                    </a:lnTo>
                    <a:lnTo>
                      <a:pt x="602" y="255"/>
                    </a:lnTo>
                    <a:lnTo>
                      <a:pt x="605" y="257"/>
                    </a:lnTo>
                    <a:lnTo>
                      <a:pt x="606" y="257"/>
                    </a:lnTo>
                    <a:lnTo>
                      <a:pt x="602" y="263"/>
                    </a:lnTo>
                    <a:lnTo>
                      <a:pt x="597" y="265"/>
                    </a:lnTo>
                    <a:lnTo>
                      <a:pt x="591" y="267"/>
                    </a:lnTo>
                    <a:lnTo>
                      <a:pt x="586" y="269"/>
                    </a:lnTo>
                    <a:lnTo>
                      <a:pt x="583" y="273"/>
                    </a:lnTo>
                    <a:lnTo>
                      <a:pt x="579" y="270"/>
                    </a:lnTo>
                    <a:lnTo>
                      <a:pt x="577" y="268"/>
                    </a:lnTo>
                    <a:lnTo>
                      <a:pt x="573" y="267"/>
                    </a:lnTo>
                    <a:lnTo>
                      <a:pt x="571" y="263"/>
                    </a:lnTo>
                    <a:lnTo>
                      <a:pt x="564" y="263"/>
                    </a:lnTo>
                    <a:lnTo>
                      <a:pt x="568" y="268"/>
                    </a:lnTo>
                    <a:lnTo>
                      <a:pt x="574" y="272"/>
                    </a:lnTo>
                    <a:lnTo>
                      <a:pt x="581" y="273"/>
                    </a:lnTo>
                    <a:lnTo>
                      <a:pt x="585" y="277"/>
                    </a:lnTo>
                    <a:lnTo>
                      <a:pt x="587" y="282"/>
                    </a:lnTo>
                    <a:lnTo>
                      <a:pt x="587" y="284"/>
                    </a:lnTo>
                    <a:lnTo>
                      <a:pt x="586" y="288"/>
                    </a:lnTo>
                    <a:lnTo>
                      <a:pt x="585" y="291"/>
                    </a:lnTo>
                    <a:lnTo>
                      <a:pt x="583" y="292"/>
                    </a:lnTo>
                    <a:lnTo>
                      <a:pt x="581" y="293"/>
                    </a:lnTo>
                    <a:lnTo>
                      <a:pt x="574" y="291"/>
                    </a:lnTo>
                    <a:lnTo>
                      <a:pt x="567" y="287"/>
                    </a:lnTo>
                    <a:lnTo>
                      <a:pt x="562" y="280"/>
                    </a:lnTo>
                    <a:lnTo>
                      <a:pt x="558" y="274"/>
                    </a:lnTo>
                    <a:lnTo>
                      <a:pt x="553" y="274"/>
                    </a:lnTo>
                    <a:lnTo>
                      <a:pt x="553" y="280"/>
                    </a:lnTo>
                    <a:lnTo>
                      <a:pt x="562" y="288"/>
                    </a:lnTo>
                    <a:lnTo>
                      <a:pt x="571" y="293"/>
                    </a:lnTo>
                    <a:lnTo>
                      <a:pt x="579" y="299"/>
                    </a:lnTo>
                    <a:lnTo>
                      <a:pt x="587" y="307"/>
                    </a:lnTo>
                    <a:lnTo>
                      <a:pt x="592" y="316"/>
                    </a:lnTo>
                    <a:lnTo>
                      <a:pt x="595" y="326"/>
                    </a:lnTo>
                    <a:lnTo>
                      <a:pt x="593" y="328"/>
                    </a:lnTo>
                    <a:lnTo>
                      <a:pt x="592" y="330"/>
                    </a:lnTo>
                    <a:lnTo>
                      <a:pt x="588" y="330"/>
                    </a:lnTo>
                    <a:lnTo>
                      <a:pt x="586" y="331"/>
                    </a:lnTo>
                    <a:lnTo>
                      <a:pt x="583" y="331"/>
                    </a:lnTo>
                    <a:lnTo>
                      <a:pt x="576" y="330"/>
                    </a:lnTo>
                    <a:lnTo>
                      <a:pt x="571" y="326"/>
                    </a:lnTo>
                    <a:lnTo>
                      <a:pt x="567" y="319"/>
                    </a:lnTo>
                    <a:lnTo>
                      <a:pt x="563" y="314"/>
                    </a:lnTo>
                    <a:lnTo>
                      <a:pt x="558" y="311"/>
                    </a:lnTo>
                    <a:lnTo>
                      <a:pt x="551" y="309"/>
                    </a:lnTo>
                    <a:lnTo>
                      <a:pt x="546" y="309"/>
                    </a:lnTo>
                    <a:lnTo>
                      <a:pt x="546" y="313"/>
                    </a:lnTo>
                    <a:lnTo>
                      <a:pt x="547" y="314"/>
                    </a:lnTo>
                    <a:lnTo>
                      <a:pt x="548" y="317"/>
                    </a:lnTo>
                    <a:lnTo>
                      <a:pt x="549" y="318"/>
                    </a:lnTo>
                    <a:lnTo>
                      <a:pt x="549" y="321"/>
                    </a:lnTo>
                    <a:lnTo>
                      <a:pt x="547" y="323"/>
                    </a:lnTo>
                    <a:lnTo>
                      <a:pt x="544" y="324"/>
                    </a:lnTo>
                    <a:lnTo>
                      <a:pt x="542" y="324"/>
                    </a:lnTo>
                    <a:lnTo>
                      <a:pt x="541" y="326"/>
                    </a:lnTo>
                    <a:lnTo>
                      <a:pt x="543" y="331"/>
                    </a:lnTo>
                    <a:lnTo>
                      <a:pt x="551" y="333"/>
                    </a:lnTo>
                    <a:lnTo>
                      <a:pt x="559" y="336"/>
                    </a:lnTo>
                    <a:lnTo>
                      <a:pt x="569" y="337"/>
                    </a:lnTo>
                    <a:lnTo>
                      <a:pt x="578" y="337"/>
                    </a:lnTo>
                    <a:lnTo>
                      <a:pt x="585" y="338"/>
                    </a:lnTo>
                    <a:lnTo>
                      <a:pt x="577" y="343"/>
                    </a:lnTo>
                    <a:lnTo>
                      <a:pt x="572" y="346"/>
                    </a:lnTo>
                    <a:lnTo>
                      <a:pt x="567" y="347"/>
                    </a:lnTo>
                    <a:lnTo>
                      <a:pt x="559" y="351"/>
                    </a:lnTo>
                    <a:lnTo>
                      <a:pt x="552" y="356"/>
                    </a:lnTo>
                    <a:lnTo>
                      <a:pt x="546" y="362"/>
                    </a:lnTo>
                    <a:lnTo>
                      <a:pt x="538" y="366"/>
                    </a:lnTo>
                    <a:lnTo>
                      <a:pt x="524" y="370"/>
                    </a:lnTo>
                    <a:lnTo>
                      <a:pt x="510" y="372"/>
                    </a:lnTo>
                    <a:lnTo>
                      <a:pt x="497" y="376"/>
                    </a:lnTo>
                    <a:lnTo>
                      <a:pt x="477" y="376"/>
                    </a:lnTo>
                    <a:lnTo>
                      <a:pt x="474" y="377"/>
                    </a:lnTo>
                    <a:lnTo>
                      <a:pt x="470" y="381"/>
                    </a:lnTo>
                    <a:lnTo>
                      <a:pt x="469" y="384"/>
                    </a:lnTo>
                    <a:lnTo>
                      <a:pt x="459" y="391"/>
                    </a:lnTo>
                    <a:lnTo>
                      <a:pt x="453" y="397"/>
                    </a:lnTo>
                    <a:lnTo>
                      <a:pt x="449" y="405"/>
                    </a:lnTo>
                    <a:lnTo>
                      <a:pt x="445" y="411"/>
                    </a:lnTo>
                    <a:lnTo>
                      <a:pt x="435" y="416"/>
                    </a:lnTo>
                    <a:lnTo>
                      <a:pt x="424" y="420"/>
                    </a:lnTo>
                    <a:lnTo>
                      <a:pt x="414" y="424"/>
                    </a:lnTo>
                    <a:lnTo>
                      <a:pt x="408" y="424"/>
                    </a:lnTo>
                    <a:lnTo>
                      <a:pt x="408" y="415"/>
                    </a:lnTo>
                    <a:lnTo>
                      <a:pt x="405" y="416"/>
                    </a:lnTo>
                    <a:lnTo>
                      <a:pt x="404" y="419"/>
                    </a:lnTo>
                    <a:lnTo>
                      <a:pt x="403" y="420"/>
                    </a:lnTo>
                    <a:lnTo>
                      <a:pt x="400" y="425"/>
                    </a:lnTo>
                    <a:lnTo>
                      <a:pt x="394" y="429"/>
                    </a:lnTo>
                    <a:lnTo>
                      <a:pt x="386" y="431"/>
                    </a:lnTo>
                    <a:lnTo>
                      <a:pt x="377" y="434"/>
                    </a:lnTo>
                    <a:lnTo>
                      <a:pt x="372" y="438"/>
                    </a:lnTo>
                    <a:lnTo>
                      <a:pt x="370" y="444"/>
                    </a:lnTo>
                    <a:lnTo>
                      <a:pt x="370" y="448"/>
                    </a:lnTo>
                    <a:lnTo>
                      <a:pt x="367" y="450"/>
                    </a:lnTo>
                    <a:lnTo>
                      <a:pt x="367" y="453"/>
                    </a:lnTo>
                    <a:lnTo>
                      <a:pt x="369" y="455"/>
                    </a:lnTo>
                    <a:lnTo>
                      <a:pt x="370" y="457"/>
                    </a:lnTo>
                    <a:lnTo>
                      <a:pt x="372" y="462"/>
                    </a:lnTo>
                    <a:lnTo>
                      <a:pt x="370" y="468"/>
                    </a:lnTo>
                    <a:lnTo>
                      <a:pt x="366" y="472"/>
                    </a:lnTo>
                    <a:lnTo>
                      <a:pt x="360" y="474"/>
                    </a:lnTo>
                    <a:lnTo>
                      <a:pt x="356" y="478"/>
                    </a:lnTo>
                    <a:lnTo>
                      <a:pt x="354" y="483"/>
                    </a:lnTo>
                    <a:lnTo>
                      <a:pt x="354" y="506"/>
                    </a:lnTo>
                    <a:lnTo>
                      <a:pt x="349" y="511"/>
                    </a:lnTo>
                    <a:lnTo>
                      <a:pt x="347" y="517"/>
                    </a:lnTo>
                    <a:lnTo>
                      <a:pt x="345" y="523"/>
                    </a:lnTo>
                    <a:lnTo>
                      <a:pt x="342" y="528"/>
                    </a:lnTo>
                    <a:lnTo>
                      <a:pt x="337" y="531"/>
                    </a:lnTo>
                    <a:lnTo>
                      <a:pt x="335" y="531"/>
                    </a:lnTo>
                    <a:lnTo>
                      <a:pt x="334" y="530"/>
                    </a:lnTo>
                    <a:lnTo>
                      <a:pt x="332" y="527"/>
                    </a:lnTo>
                    <a:lnTo>
                      <a:pt x="327" y="530"/>
                    </a:lnTo>
                    <a:lnTo>
                      <a:pt x="325" y="530"/>
                    </a:lnTo>
                    <a:lnTo>
                      <a:pt x="320" y="528"/>
                    </a:lnTo>
                    <a:lnTo>
                      <a:pt x="316" y="523"/>
                    </a:lnTo>
                    <a:lnTo>
                      <a:pt x="313" y="518"/>
                    </a:lnTo>
                    <a:lnTo>
                      <a:pt x="310" y="513"/>
                    </a:lnTo>
                    <a:lnTo>
                      <a:pt x="305" y="512"/>
                    </a:lnTo>
                    <a:lnTo>
                      <a:pt x="301" y="513"/>
                    </a:lnTo>
                    <a:lnTo>
                      <a:pt x="296" y="514"/>
                    </a:lnTo>
                    <a:lnTo>
                      <a:pt x="288" y="517"/>
                    </a:lnTo>
                    <a:lnTo>
                      <a:pt x="286" y="513"/>
                    </a:lnTo>
                    <a:lnTo>
                      <a:pt x="285" y="511"/>
                    </a:lnTo>
                    <a:lnTo>
                      <a:pt x="282" y="509"/>
                    </a:lnTo>
                    <a:lnTo>
                      <a:pt x="280" y="509"/>
                    </a:lnTo>
                    <a:lnTo>
                      <a:pt x="277" y="508"/>
                    </a:lnTo>
                    <a:lnTo>
                      <a:pt x="273" y="504"/>
                    </a:lnTo>
                    <a:lnTo>
                      <a:pt x="273" y="501"/>
                    </a:lnTo>
                    <a:lnTo>
                      <a:pt x="272" y="499"/>
                    </a:lnTo>
                    <a:lnTo>
                      <a:pt x="272" y="498"/>
                    </a:lnTo>
                    <a:lnTo>
                      <a:pt x="265" y="491"/>
                    </a:lnTo>
                    <a:lnTo>
                      <a:pt x="257" y="480"/>
                    </a:lnTo>
                    <a:lnTo>
                      <a:pt x="251" y="470"/>
                    </a:lnTo>
                    <a:lnTo>
                      <a:pt x="248" y="460"/>
                    </a:lnTo>
                    <a:lnTo>
                      <a:pt x="248" y="458"/>
                    </a:lnTo>
                    <a:lnTo>
                      <a:pt x="251" y="455"/>
                    </a:lnTo>
                    <a:lnTo>
                      <a:pt x="253" y="454"/>
                    </a:lnTo>
                    <a:lnTo>
                      <a:pt x="255" y="453"/>
                    </a:lnTo>
                    <a:lnTo>
                      <a:pt x="252" y="450"/>
                    </a:lnTo>
                    <a:lnTo>
                      <a:pt x="247" y="450"/>
                    </a:lnTo>
                    <a:lnTo>
                      <a:pt x="246" y="452"/>
                    </a:lnTo>
                    <a:lnTo>
                      <a:pt x="243" y="453"/>
                    </a:lnTo>
                    <a:lnTo>
                      <a:pt x="242" y="453"/>
                    </a:lnTo>
                    <a:lnTo>
                      <a:pt x="239" y="452"/>
                    </a:lnTo>
                    <a:lnTo>
                      <a:pt x="237" y="446"/>
                    </a:lnTo>
                    <a:lnTo>
                      <a:pt x="237" y="443"/>
                    </a:lnTo>
                    <a:lnTo>
                      <a:pt x="236" y="439"/>
                    </a:lnTo>
                    <a:lnTo>
                      <a:pt x="232" y="433"/>
                    </a:lnTo>
                    <a:lnTo>
                      <a:pt x="228" y="428"/>
                    </a:lnTo>
                    <a:lnTo>
                      <a:pt x="223" y="423"/>
                    </a:lnTo>
                    <a:lnTo>
                      <a:pt x="222" y="415"/>
                    </a:lnTo>
                    <a:lnTo>
                      <a:pt x="222" y="413"/>
                    </a:lnTo>
                    <a:lnTo>
                      <a:pt x="226" y="405"/>
                    </a:lnTo>
                    <a:lnTo>
                      <a:pt x="223" y="404"/>
                    </a:lnTo>
                    <a:lnTo>
                      <a:pt x="219" y="404"/>
                    </a:lnTo>
                    <a:lnTo>
                      <a:pt x="218" y="405"/>
                    </a:lnTo>
                    <a:lnTo>
                      <a:pt x="218" y="395"/>
                    </a:lnTo>
                    <a:lnTo>
                      <a:pt x="223" y="387"/>
                    </a:lnTo>
                    <a:lnTo>
                      <a:pt x="227" y="380"/>
                    </a:lnTo>
                    <a:lnTo>
                      <a:pt x="234" y="374"/>
                    </a:lnTo>
                    <a:lnTo>
                      <a:pt x="234" y="372"/>
                    </a:lnTo>
                    <a:lnTo>
                      <a:pt x="237" y="371"/>
                    </a:lnTo>
                    <a:lnTo>
                      <a:pt x="238" y="370"/>
                    </a:lnTo>
                    <a:lnTo>
                      <a:pt x="243" y="370"/>
                    </a:lnTo>
                    <a:lnTo>
                      <a:pt x="246" y="371"/>
                    </a:lnTo>
                    <a:lnTo>
                      <a:pt x="250" y="361"/>
                    </a:lnTo>
                    <a:lnTo>
                      <a:pt x="253" y="353"/>
                    </a:lnTo>
                    <a:lnTo>
                      <a:pt x="257" y="343"/>
                    </a:lnTo>
                    <a:lnTo>
                      <a:pt x="248" y="341"/>
                    </a:lnTo>
                    <a:lnTo>
                      <a:pt x="226" y="336"/>
                    </a:lnTo>
                    <a:lnTo>
                      <a:pt x="217" y="332"/>
                    </a:lnTo>
                    <a:lnTo>
                      <a:pt x="213" y="326"/>
                    </a:lnTo>
                    <a:lnTo>
                      <a:pt x="221" y="326"/>
                    </a:lnTo>
                    <a:lnTo>
                      <a:pt x="229" y="327"/>
                    </a:lnTo>
                    <a:lnTo>
                      <a:pt x="237" y="331"/>
                    </a:lnTo>
                    <a:lnTo>
                      <a:pt x="246" y="332"/>
                    </a:lnTo>
                    <a:lnTo>
                      <a:pt x="247" y="332"/>
                    </a:lnTo>
                    <a:lnTo>
                      <a:pt x="250" y="330"/>
                    </a:lnTo>
                    <a:lnTo>
                      <a:pt x="250" y="326"/>
                    </a:lnTo>
                    <a:lnTo>
                      <a:pt x="243" y="322"/>
                    </a:lnTo>
                    <a:lnTo>
                      <a:pt x="237" y="316"/>
                    </a:lnTo>
                    <a:lnTo>
                      <a:pt x="232" y="309"/>
                    </a:lnTo>
                    <a:lnTo>
                      <a:pt x="227" y="306"/>
                    </a:lnTo>
                    <a:lnTo>
                      <a:pt x="219" y="303"/>
                    </a:lnTo>
                    <a:lnTo>
                      <a:pt x="217" y="304"/>
                    </a:lnTo>
                    <a:lnTo>
                      <a:pt x="214" y="307"/>
                    </a:lnTo>
                    <a:lnTo>
                      <a:pt x="209" y="309"/>
                    </a:lnTo>
                    <a:lnTo>
                      <a:pt x="202" y="309"/>
                    </a:lnTo>
                    <a:lnTo>
                      <a:pt x="199" y="308"/>
                    </a:lnTo>
                    <a:lnTo>
                      <a:pt x="198" y="306"/>
                    </a:lnTo>
                    <a:lnTo>
                      <a:pt x="198" y="299"/>
                    </a:lnTo>
                    <a:lnTo>
                      <a:pt x="208" y="289"/>
                    </a:lnTo>
                    <a:lnTo>
                      <a:pt x="208" y="283"/>
                    </a:lnTo>
                    <a:lnTo>
                      <a:pt x="204" y="279"/>
                    </a:lnTo>
                    <a:lnTo>
                      <a:pt x="202" y="279"/>
                    </a:lnTo>
                    <a:lnTo>
                      <a:pt x="199" y="278"/>
                    </a:lnTo>
                    <a:lnTo>
                      <a:pt x="197" y="278"/>
                    </a:lnTo>
                    <a:lnTo>
                      <a:pt x="197" y="273"/>
                    </a:lnTo>
                    <a:lnTo>
                      <a:pt x="189" y="255"/>
                    </a:lnTo>
                    <a:lnTo>
                      <a:pt x="181" y="239"/>
                    </a:lnTo>
                    <a:lnTo>
                      <a:pt x="167" y="224"/>
                    </a:lnTo>
                    <a:lnTo>
                      <a:pt x="152" y="213"/>
                    </a:lnTo>
                    <a:lnTo>
                      <a:pt x="133" y="205"/>
                    </a:lnTo>
                    <a:lnTo>
                      <a:pt x="111" y="202"/>
                    </a:lnTo>
                    <a:lnTo>
                      <a:pt x="96" y="202"/>
                    </a:lnTo>
                    <a:lnTo>
                      <a:pt x="94" y="204"/>
                    </a:lnTo>
                    <a:lnTo>
                      <a:pt x="91" y="206"/>
                    </a:lnTo>
                    <a:lnTo>
                      <a:pt x="89" y="208"/>
                    </a:lnTo>
                    <a:lnTo>
                      <a:pt x="84" y="208"/>
                    </a:lnTo>
                    <a:lnTo>
                      <a:pt x="80" y="205"/>
                    </a:lnTo>
                    <a:lnTo>
                      <a:pt x="78" y="204"/>
                    </a:lnTo>
                    <a:lnTo>
                      <a:pt x="70" y="204"/>
                    </a:lnTo>
                    <a:lnTo>
                      <a:pt x="68" y="205"/>
                    </a:lnTo>
                    <a:lnTo>
                      <a:pt x="66" y="205"/>
                    </a:lnTo>
                    <a:lnTo>
                      <a:pt x="70" y="209"/>
                    </a:lnTo>
                    <a:lnTo>
                      <a:pt x="69" y="210"/>
                    </a:lnTo>
                    <a:lnTo>
                      <a:pt x="65" y="210"/>
                    </a:lnTo>
                    <a:lnTo>
                      <a:pt x="55" y="209"/>
                    </a:lnTo>
                    <a:lnTo>
                      <a:pt x="46" y="205"/>
                    </a:lnTo>
                    <a:lnTo>
                      <a:pt x="39" y="200"/>
                    </a:lnTo>
                    <a:lnTo>
                      <a:pt x="44" y="197"/>
                    </a:lnTo>
                    <a:lnTo>
                      <a:pt x="48" y="194"/>
                    </a:lnTo>
                    <a:lnTo>
                      <a:pt x="42" y="191"/>
                    </a:lnTo>
                    <a:lnTo>
                      <a:pt x="37" y="190"/>
                    </a:lnTo>
                    <a:lnTo>
                      <a:pt x="34" y="187"/>
                    </a:lnTo>
                    <a:lnTo>
                      <a:pt x="25" y="187"/>
                    </a:lnTo>
                    <a:lnTo>
                      <a:pt x="24" y="189"/>
                    </a:lnTo>
                    <a:lnTo>
                      <a:pt x="19" y="189"/>
                    </a:lnTo>
                    <a:lnTo>
                      <a:pt x="16" y="187"/>
                    </a:lnTo>
                    <a:lnTo>
                      <a:pt x="17" y="184"/>
                    </a:lnTo>
                    <a:lnTo>
                      <a:pt x="20" y="181"/>
                    </a:lnTo>
                    <a:lnTo>
                      <a:pt x="22" y="180"/>
                    </a:lnTo>
                    <a:lnTo>
                      <a:pt x="26" y="179"/>
                    </a:lnTo>
                    <a:lnTo>
                      <a:pt x="42" y="179"/>
                    </a:lnTo>
                    <a:lnTo>
                      <a:pt x="45" y="177"/>
                    </a:lnTo>
                    <a:lnTo>
                      <a:pt x="46" y="175"/>
                    </a:lnTo>
                    <a:lnTo>
                      <a:pt x="69" y="175"/>
                    </a:lnTo>
                    <a:lnTo>
                      <a:pt x="71" y="174"/>
                    </a:lnTo>
                    <a:lnTo>
                      <a:pt x="74" y="171"/>
                    </a:lnTo>
                    <a:lnTo>
                      <a:pt x="74" y="169"/>
                    </a:lnTo>
                    <a:lnTo>
                      <a:pt x="75" y="166"/>
                    </a:lnTo>
                    <a:lnTo>
                      <a:pt x="59" y="166"/>
                    </a:lnTo>
                    <a:lnTo>
                      <a:pt x="58" y="167"/>
                    </a:lnTo>
                    <a:lnTo>
                      <a:pt x="56" y="170"/>
                    </a:lnTo>
                    <a:lnTo>
                      <a:pt x="55" y="171"/>
                    </a:lnTo>
                    <a:lnTo>
                      <a:pt x="40" y="171"/>
                    </a:lnTo>
                    <a:lnTo>
                      <a:pt x="29" y="167"/>
                    </a:lnTo>
                    <a:lnTo>
                      <a:pt x="20" y="165"/>
                    </a:lnTo>
                    <a:lnTo>
                      <a:pt x="10" y="161"/>
                    </a:lnTo>
                    <a:lnTo>
                      <a:pt x="2" y="157"/>
                    </a:lnTo>
                    <a:lnTo>
                      <a:pt x="0" y="153"/>
                    </a:lnTo>
                    <a:lnTo>
                      <a:pt x="1" y="147"/>
                    </a:lnTo>
                    <a:lnTo>
                      <a:pt x="5" y="145"/>
                    </a:lnTo>
                    <a:lnTo>
                      <a:pt x="11" y="143"/>
                    </a:lnTo>
                    <a:lnTo>
                      <a:pt x="16" y="143"/>
                    </a:lnTo>
                    <a:lnTo>
                      <a:pt x="22" y="142"/>
                    </a:lnTo>
                    <a:lnTo>
                      <a:pt x="29" y="138"/>
                    </a:lnTo>
                    <a:lnTo>
                      <a:pt x="35" y="136"/>
                    </a:lnTo>
                    <a:lnTo>
                      <a:pt x="42" y="132"/>
                    </a:lnTo>
                    <a:lnTo>
                      <a:pt x="51" y="131"/>
                    </a:lnTo>
                    <a:lnTo>
                      <a:pt x="60" y="131"/>
                    </a:lnTo>
                    <a:lnTo>
                      <a:pt x="69" y="132"/>
                    </a:lnTo>
                    <a:lnTo>
                      <a:pt x="76" y="130"/>
                    </a:lnTo>
                    <a:lnTo>
                      <a:pt x="83" y="124"/>
                    </a:lnTo>
                    <a:lnTo>
                      <a:pt x="86" y="117"/>
                    </a:lnTo>
                    <a:lnTo>
                      <a:pt x="88" y="108"/>
                    </a:lnTo>
                    <a:lnTo>
                      <a:pt x="81" y="108"/>
                    </a:lnTo>
                    <a:lnTo>
                      <a:pt x="66" y="106"/>
                    </a:lnTo>
                    <a:lnTo>
                      <a:pt x="60" y="103"/>
                    </a:lnTo>
                    <a:lnTo>
                      <a:pt x="58" y="99"/>
                    </a:lnTo>
                    <a:lnTo>
                      <a:pt x="59" y="98"/>
                    </a:lnTo>
                    <a:lnTo>
                      <a:pt x="60" y="96"/>
                    </a:lnTo>
                    <a:lnTo>
                      <a:pt x="63" y="94"/>
                    </a:lnTo>
                    <a:lnTo>
                      <a:pt x="65" y="94"/>
                    </a:lnTo>
                    <a:lnTo>
                      <a:pt x="80" y="88"/>
                    </a:lnTo>
                    <a:lnTo>
                      <a:pt x="94" y="79"/>
                    </a:lnTo>
                    <a:lnTo>
                      <a:pt x="105" y="72"/>
                    </a:lnTo>
                    <a:lnTo>
                      <a:pt x="110" y="74"/>
                    </a:lnTo>
                    <a:lnTo>
                      <a:pt x="117" y="74"/>
                    </a:lnTo>
                    <a:lnTo>
                      <a:pt x="122" y="73"/>
                    </a:lnTo>
                    <a:lnTo>
                      <a:pt x="124" y="69"/>
                    </a:lnTo>
                    <a:lnTo>
                      <a:pt x="124" y="64"/>
                    </a:lnTo>
                    <a:lnTo>
                      <a:pt x="125" y="60"/>
                    </a:lnTo>
                    <a:lnTo>
                      <a:pt x="128" y="57"/>
                    </a:lnTo>
                    <a:lnTo>
                      <a:pt x="133" y="54"/>
                    </a:lnTo>
                    <a:lnTo>
                      <a:pt x="143" y="53"/>
                    </a:lnTo>
                    <a:lnTo>
                      <a:pt x="152" y="50"/>
                    </a:lnTo>
                    <a:lnTo>
                      <a:pt x="160" y="49"/>
                    </a:lnTo>
                    <a:lnTo>
                      <a:pt x="170" y="48"/>
                    </a:lnTo>
                    <a:lnTo>
                      <a:pt x="191" y="40"/>
                    </a:lnTo>
                    <a:lnTo>
                      <a:pt x="201" y="39"/>
                    </a:lnTo>
                    <a:lnTo>
                      <a:pt x="206" y="41"/>
                    </a:lnTo>
                    <a:lnTo>
                      <a:pt x="213" y="49"/>
                    </a:lnTo>
                    <a:lnTo>
                      <a:pt x="218" y="52"/>
                    </a:lnTo>
                    <a:lnTo>
                      <a:pt x="218" y="49"/>
                    </a:lnTo>
                    <a:lnTo>
                      <a:pt x="217" y="47"/>
                    </a:lnTo>
                    <a:lnTo>
                      <a:pt x="216" y="45"/>
                    </a:lnTo>
                    <a:lnTo>
                      <a:pt x="216" y="43"/>
                    </a:lnTo>
                    <a:lnTo>
                      <a:pt x="219" y="39"/>
                    </a:lnTo>
                    <a:lnTo>
                      <a:pt x="224" y="44"/>
                    </a:lnTo>
                    <a:lnTo>
                      <a:pt x="239" y="49"/>
                    </a:lnTo>
                    <a:lnTo>
                      <a:pt x="246" y="49"/>
                    </a:lnTo>
                    <a:lnTo>
                      <a:pt x="244" y="45"/>
                    </a:lnTo>
                    <a:lnTo>
                      <a:pt x="242" y="40"/>
                    </a:lnTo>
                    <a:lnTo>
                      <a:pt x="242" y="38"/>
                    </a:lnTo>
                    <a:lnTo>
                      <a:pt x="243" y="36"/>
                    </a:lnTo>
                    <a:lnTo>
                      <a:pt x="246" y="35"/>
                    </a:lnTo>
                    <a:lnTo>
                      <a:pt x="252" y="35"/>
                    </a:lnTo>
                    <a:lnTo>
                      <a:pt x="263" y="36"/>
                    </a:lnTo>
                    <a:lnTo>
                      <a:pt x="273" y="40"/>
                    </a:lnTo>
                    <a:lnTo>
                      <a:pt x="281" y="45"/>
                    </a:lnTo>
                    <a:lnTo>
                      <a:pt x="288" y="49"/>
                    </a:lnTo>
                    <a:lnTo>
                      <a:pt x="307" y="49"/>
                    </a:lnTo>
                    <a:lnTo>
                      <a:pt x="301" y="47"/>
                    </a:lnTo>
                    <a:lnTo>
                      <a:pt x="293" y="43"/>
                    </a:lnTo>
                    <a:lnTo>
                      <a:pt x="287" y="38"/>
                    </a:lnTo>
                    <a:lnTo>
                      <a:pt x="285" y="33"/>
                    </a:lnTo>
                    <a:lnTo>
                      <a:pt x="285" y="30"/>
                    </a:lnTo>
                    <a:lnTo>
                      <a:pt x="287" y="29"/>
                    </a:lnTo>
                    <a:lnTo>
                      <a:pt x="288" y="29"/>
                    </a:lnTo>
                    <a:lnTo>
                      <a:pt x="291" y="28"/>
                    </a:lnTo>
                    <a:lnTo>
                      <a:pt x="300" y="28"/>
                    </a:lnTo>
                    <a:lnTo>
                      <a:pt x="297" y="26"/>
                    </a:lnTo>
                    <a:lnTo>
                      <a:pt x="296" y="25"/>
                    </a:lnTo>
                    <a:lnTo>
                      <a:pt x="293" y="24"/>
                    </a:lnTo>
                    <a:lnTo>
                      <a:pt x="292" y="21"/>
                    </a:lnTo>
                    <a:lnTo>
                      <a:pt x="308" y="15"/>
                    </a:lnTo>
                    <a:lnTo>
                      <a:pt x="327" y="14"/>
                    </a:lnTo>
                    <a:lnTo>
                      <a:pt x="344" y="14"/>
                    </a:lnTo>
                    <a:lnTo>
                      <a:pt x="352" y="16"/>
                    </a:lnTo>
                    <a:lnTo>
                      <a:pt x="360" y="16"/>
                    </a:lnTo>
                    <a:lnTo>
                      <a:pt x="360" y="11"/>
                    </a:lnTo>
                    <a:lnTo>
                      <a:pt x="376" y="11"/>
                    </a:lnTo>
                    <a:lnTo>
                      <a:pt x="390" y="10"/>
                    </a:lnTo>
                    <a:lnTo>
                      <a:pt x="404" y="5"/>
                    </a:lnTo>
                    <a:lnTo>
                      <a:pt x="418" y="1"/>
                    </a:lnTo>
                    <a:lnTo>
                      <a:pt x="43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1" name="Freeform 1281"/>
              <p:cNvSpPr>
                <a:spLocks/>
              </p:cNvSpPr>
              <p:nvPr/>
            </p:nvSpPr>
            <p:spPr bwMode="auto">
              <a:xfrm>
                <a:off x="4455688" y="2370823"/>
                <a:ext cx="66322" cy="45598"/>
              </a:xfrm>
              <a:custGeom>
                <a:avLst/>
                <a:gdLst/>
                <a:ahLst/>
                <a:cxnLst>
                  <a:cxn ang="0">
                    <a:pos x="6" y="0"/>
                  </a:cxn>
                  <a:cxn ang="0">
                    <a:pos x="9" y="0"/>
                  </a:cxn>
                  <a:cxn ang="0">
                    <a:pos x="15" y="1"/>
                  </a:cxn>
                  <a:cxn ang="0">
                    <a:pos x="20" y="6"/>
                  </a:cxn>
                  <a:cxn ang="0">
                    <a:pos x="32" y="13"/>
                  </a:cxn>
                  <a:cxn ang="0">
                    <a:pos x="32" y="16"/>
                  </a:cxn>
                  <a:cxn ang="0">
                    <a:pos x="29" y="20"/>
                  </a:cxn>
                  <a:cxn ang="0">
                    <a:pos x="24" y="22"/>
                  </a:cxn>
                  <a:cxn ang="0">
                    <a:pos x="7" y="22"/>
                  </a:cxn>
                  <a:cxn ang="0">
                    <a:pos x="5" y="21"/>
                  </a:cxn>
                  <a:cxn ang="0">
                    <a:pos x="4" y="17"/>
                  </a:cxn>
                  <a:cxn ang="0">
                    <a:pos x="1" y="15"/>
                  </a:cxn>
                  <a:cxn ang="0">
                    <a:pos x="0" y="11"/>
                  </a:cxn>
                  <a:cxn ang="0">
                    <a:pos x="0" y="3"/>
                  </a:cxn>
                  <a:cxn ang="0">
                    <a:pos x="2" y="2"/>
                  </a:cxn>
                  <a:cxn ang="0">
                    <a:pos x="4" y="1"/>
                  </a:cxn>
                  <a:cxn ang="0">
                    <a:pos x="6" y="0"/>
                  </a:cxn>
                </a:cxnLst>
                <a:rect l="0" t="0" r="r" b="b"/>
                <a:pathLst>
                  <a:path w="32" h="22">
                    <a:moveTo>
                      <a:pt x="6" y="0"/>
                    </a:moveTo>
                    <a:lnTo>
                      <a:pt x="9" y="0"/>
                    </a:lnTo>
                    <a:lnTo>
                      <a:pt x="15" y="1"/>
                    </a:lnTo>
                    <a:lnTo>
                      <a:pt x="20" y="6"/>
                    </a:lnTo>
                    <a:lnTo>
                      <a:pt x="32" y="13"/>
                    </a:lnTo>
                    <a:lnTo>
                      <a:pt x="32" y="16"/>
                    </a:lnTo>
                    <a:lnTo>
                      <a:pt x="29" y="20"/>
                    </a:lnTo>
                    <a:lnTo>
                      <a:pt x="24" y="22"/>
                    </a:lnTo>
                    <a:lnTo>
                      <a:pt x="7" y="22"/>
                    </a:lnTo>
                    <a:lnTo>
                      <a:pt x="5" y="21"/>
                    </a:lnTo>
                    <a:lnTo>
                      <a:pt x="4" y="17"/>
                    </a:lnTo>
                    <a:lnTo>
                      <a:pt x="1" y="15"/>
                    </a:lnTo>
                    <a:lnTo>
                      <a:pt x="0" y="11"/>
                    </a:lnTo>
                    <a:lnTo>
                      <a:pt x="0" y="3"/>
                    </a:lnTo>
                    <a:lnTo>
                      <a:pt x="2" y="2"/>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2" name="Freeform 1282"/>
              <p:cNvSpPr>
                <a:spLocks/>
              </p:cNvSpPr>
              <p:nvPr/>
            </p:nvSpPr>
            <p:spPr bwMode="auto">
              <a:xfrm>
                <a:off x="5315792" y="2132467"/>
                <a:ext cx="39379" cy="22800"/>
              </a:xfrm>
              <a:custGeom>
                <a:avLst/>
                <a:gdLst/>
                <a:ahLst/>
                <a:cxnLst>
                  <a:cxn ang="0">
                    <a:pos x="4" y="0"/>
                  </a:cxn>
                  <a:cxn ang="0">
                    <a:pos x="11" y="0"/>
                  </a:cxn>
                  <a:cxn ang="0">
                    <a:pos x="11" y="5"/>
                  </a:cxn>
                  <a:cxn ang="0">
                    <a:pos x="19" y="5"/>
                  </a:cxn>
                  <a:cxn ang="0">
                    <a:pos x="14" y="8"/>
                  </a:cxn>
                  <a:cxn ang="0">
                    <a:pos x="11" y="10"/>
                  </a:cxn>
                  <a:cxn ang="0">
                    <a:pos x="8" y="11"/>
                  </a:cxn>
                  <a:cxn ang="0">
                    <a:pos x="5" y="11"/>
                  </a:cxn>
                  <a:cxn ang="0">
                    <a:pos x="4" y="10"/>
                  </a:cxn>
                  <a:cxn ang="0">
                    <a:pos x="1" y="9"/>
                  </a:cxn>
                  <a:cxn ang="0">
                    <a:pos x="0" y="8"/>
                  </a:cxn>
                  <a:cxn ang="0">
                    <a:pos x="0" y="4"/>
                  </a:cxn>
                  <a:cxn ang="0">
                    <a:pos x="4" y="0"/>
                  </a:cxn>
                </a:cxnLst>
                <a:rect l="0" t="0" r="r" b="b"/>
                <a:pathLst>
                  <a:path w="19" h="11">
                    <a:moveTo>
                      <a:pt x="4" y="0"/>
                    </a:moveTo>
                    <a:lnTo>
                      <a:pt x="11" y="0"/>
                    </a:lnTo>
                    <a:lnTo>
                      <a:pt x="11" y="5"/>
                    </a:lnTo>
                    <a:lnTo>
                      <a:pt x="19" y="5"/>
                    </a:lnTo>
                    <a:lnTo>
                      <a:pt x="14" y="8"/>
                    </a:lnTo>
                    <a:lnTo>
                      <a:pt x="11" y="10"/>
                    </a:lnTo>
                    <a:lnTo>
                      <a:pt x="8" y="11"/>
                    </a:lnTo>
                    <a:lnTo>
                      <a:pt x="5" y="11"/>
                    </a:lnTo>
                    <a:lnTo>
                      <a:pt x="4" y="10"/>
                    </a:lnTo>
                    <a:lnTo>
                      <a:pt x="1" y="9"/>
                    </a:lnTo>
                    <a:lnTo>
                      <a:pt x="0" y="8"/>
                    </a:lnTo>
                    <a:lnTo>
                      <a:pt x="0" y="4"/>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3" name="Freeform 1283"/>
              <p:cNvSpPr>
                <a:spLocks/>
              </p:cNvSpPr>
              <p:nvPr/>
            </p:nvSpPr>
            <p:spPr bwMode="auto">
              <a:xfrm>
                <a:off x="4352061" y="3069302"/>
                <a:ext cx="155441" cy="153375"/>
              </a:xfrm>
              <a:custGeom>
                <a:avLst/>
                <a:gdLst/>
                <a:ahLst/>
                <a:cxnLst>
                  <a:cxn ang="0">
                    <a:pos x="39" y="0"/>
                  </a:cxn>
                  <a:cxn ang="0">
                    <a:pos x="41" y="3"/>
                  </a:cxn>
                  <a:cxn ang="0">
                    <a:pos x="34" y="17"/>
                  </a:cxn>
                  <a:cxn ang="0">
                    <a:pos x="30" y="29"/>
                  </a:cxn>
                  <a:cxn ang="0">
                    <a:pos x="35" y="25"/>
                  </a:cxn>
                  <a:cxn ang="0">
                    <a:pos x="42" y="27"/>
                  </a:cxn>
                  <a:cxn ang="0">
                    <a:pos x="40" y="32"/>
                  </a:cxn>
                  <a:cxn ang="0">
                    <a:pos x="47" y="35"/>
                  </a:cxn>
                  <a:cxn ang="0">
                    <a:pos x="65" y="34"/>
                  </a:cxn>
                  <a:cxn ang="0">
                    <a:pos x="64" y="39"/>
                  </a:cxn>
                  <a:cxn ang="0">
                    <a:pos x="65" y="46"/>
                  </a:cxn>
                  <a:cxn ang="0">
                    <a:pos x="69" y="45"/>
                  </a:cxn>
                  <a:cxn ang="0">
                    <a:pos x="65" y="50"/>
                  </a:cxn>
                  <a:cxn ang="0">
                    <a:pos x="66" y="54"/>
                  </a:cxn>
                  <a:cxn ang="0">
                    <a:pos x="67" y="58"/>
                  </a:cxn>
                  <a:cxn ang="0">
                    <a:pos x="72" y="55"/>
                  </a:cxn>
                  <a:cxn ang="0">
                    <a:pos x="74" y="59"/>
                  </a:cxn>
                  <a:cxn ang="0">
                    <a:pos x="75" y="63"/>
                  </a:cxn>
                  <a:cxn ang="0">
                    <a:pos x="74" y="70"/>
                  </a:cxn>
                  <a:cxn ang="0">
                    <a:pos x="69" y="74"/>
                  </a:cxn>
                  <a:cxn ang="0">
                    <a:pos x="66" y="71"/>
                  </a:cxn>
                  <a:cxn ang="0">
                    <a:pos x="65" y="69"/>
                  </a:cxn>
                  <a:cxn ang="0">
                    <a:pos x="64" y="68"/>
                  </a:cxn>
                  <a:cxn ang="0">
                    <a:pos x="60" y="65"/>
                  </a:cxn>
                  <a:cxn ang="0">
                    <a:pos x="59" y="59"/>
                  </a:cxn>
                  <a:cxn ang="0">
                    <a:pos x="55" y="61"/>
                  </a:cxn>
                  <a:cxn ang="0">
                    <a:pos x="46" y="68"/>
                  </a:cxn>
                  <a:cxn ang="0">
                    <a:pos x="44" y="66"/>
                  </a:cxn>
                  <a:cxn ang="0">
                    <a:pos x="46" y="61"/>
                  </a:cxn>
                  <a:cxn ang="0">
                    <a:pos x="40" y="63"/>
                  </a:cxn>
                  <a:cxn ang="0">
                    <a:pos x="32" y="61"/>
                  </a:cxn>
                  <a:cxn ang="0">
                    <a:pos x="25" y="63"/>
                  </a:cxn>
                  <a:cxn ang="0">
                    <a:pos x="20" y="59"/>
                  </a:cxn>
                  <a:cxn ang="0">
                    <a:pos x="10" y="60"/>
                  </a:cxn>
                  <a:cxn ang="0">
                    <a:pos x="6" y="61"/>
                  </a:cxn>
                  <a:cxn ang="0">
                    <a:pos x="0" y="59"/>
                  </a:cxn>
                  <a:cxn ang="0">
                    <a:pos x="2" y="55"/>
                  </a:cxn>
                  <a:cxn ang="0">
                    <a:pos x="5" y="51"/>
                  </a:cxn>
                  <a:cxn ang="0">
                    <a:pos x="7" y="47"/>
                  </a:cxn>
                  <a:cxn ang="0">
                    <a:pos x="3" y="45"/>
                  </a:cxn>
                  <a:cxn ang="0">
                    <a:pos x="16" y="30"/>
                  </a:cxn>
                  <a:cxn ang="0">
                    <a:pos x="26" y="12"/>
                  </a:cxn>
                  <a:cxn ang="0">
                    <a:pos x="29" y="6"/>
                  </a:cxn>
                  <a:cxn ang="0">
                    <a:pos x="32" y="1"/>
                  </a:cxn>
                </a:cxnLst>
                <a:rect l="0" t="0" r="r" b="b"/>
                <a:pathLst>
                  <a:path w="75" h="74">
                    <a:moveTo>
                      <a:pt x="35" y="0"/>
                    </a:moveTo>
                    <a:lnTo>
                      <a:pt x="39" y="0"/>
                    </a:lnTo>
                    <a:lnTo>
                      <a:pt x="41" y="2"/>
                    </a:lnTo>
                    <a:lnTo>
                      <a:pt x="41" y="3"/>
                    </a:lnTo>
                    <a:lnTo>
                      <a:pt x="39" y="11"/>
                    </a:lnTo>
                    <a:lnTo>
                      <a:pt x="34" y="17"/>
                    </a:lnTo>
                    <a:lnTo>
                      <a:pt x="30" y="25"/>
                    </a:lnTo>
                    <a:lnTo>
                      <a:pt x="30" y="29"/>
                    </a:lnTo>
                    <a:lnTo>
                      <a:pt x="32" y="27"/>
                    </a:lnTo>
                    <a:lnTo>
                      <a:pt x="35" y="25"/>
                    </a:lnTo>
                    <a:lnTo>
                      <a:pt x="40" y="25"/>
                    </a:lnTo>
                    <a:lnTo>
                      <a:pt x="42" y="27"/>
                    </a:lnTo>
                    <a:lnTo>
                      <a:pt x="40" y="29"/>
                    </a:lnTo>
                    <a:lnTo>
                      <a:pt x="40" y="32"/>
                    </a:lnTo>
                    <a:lnTo>
                      <a:pt x="47" y="32"/>
                    </a:lnTo>
                    <a:lnTo>
                      <a:pt x="47" y="35"/>
                    </a:lnTo>
                    <a:lnTo>
                      <a:pt x="52" y="34"/>
                    </a:lnTo>
                    <a:lnTo>
                      <a:pt x="65" y="34"/>
                    </a:lnTo>
                    <a:lnTo>
                      <a:pt x="65" y="36"/>
                    </a:lnTo>
                    <a:lnTo>
                      <a:pt x="64" y="39"/>
                    </a:lnTo>
                    <a:lnTo>
                      <a:pt x="64" y="46"/>
                    </a:lnTo>
                    <a:lnTo>
                      <a:pt x="65" y="46"/>
                    </a:lnTo>
                    <a:lnTo>
                      <a:pt x="67" y="45"/>
                    </a:lnTo>
                    <a:lnTo>
                      <a:pt x="69" y="45"/>
                    </a:lnTo>
                    <a:lnTo>
                      <a:pt x="67" y="47"/>
                    </a:lnTo>
                    <a:lnTo>
                      <a:pt x="65" y="50"/>
                    </a:lnTo>
                    <a:lnTo>
                      <a:pt x="65" y="52"/>
                    </a:lnTo>
                    <a:lnTo>
                      <a:pt x="66" y="54"/>
                    </a:lnTo>
                    <a:lnTo>
                      <a:pt x="67" y="56"/>
                    </a:lnTo>
                    <a:lnTo>
                      <a:pt x="67" y="58"/>
                    </a:lnTo>
                    <a:lnTo>
                      <a:pt x="70" y="58"/>
                    </a:lnTo>
                    <a:lnTo>
                      <a:pt x="72" y="55"/>
                    </a:lnTo>
                    <a:lnTo>
                      <a:pt x="72" y="58"/>
                    </a:lnTo>
                    <a:lnTo>
                      <a:pt x="74" y="59"/>
                    </a:lnTo>
                    <a:lnTo>
                      <a:pt x="74" y="60"/>
                    </a:lnTo>
                    <a:lnTo>
                      <a:pt x="75" y="63"/>
                    </a:lnTo>
                    <a:lnTo>
                      <a:pt x="75" y="68"/>
                    </a:lnTo>
                    <a:lnTo>
                      <a:pt x="74" y="70"/>
                    </a:lnTo>
                    <a:lnTo>
                      <a:pt x="71" y="73"/>
                    </a:lnTo>
                    <a:lnTo>
                      <a:pt x="69" y="74"/>
                    </a:lnTo>
                    <a:lnTo>
                      <a:pt x="67" y="74"/>
                    </a:lnTo>
                    <a:lnTo>
                      <a:pt x="66" y="71"/>
                    </a:lnTo>
                    <a:lnTo>
                      <a:pt x="65" y="70"/>
                    </a:lnTo>
                    <a:lnTo>
                      <a:pt x="65" y="69"/>
                    </a:lnTo>
                    <a:lnTo>
                      <a:pt x="64" y="69"/>
                    </a:lnTo>
                    <a:lnTo>
                      <a:pt x="64" y="68"/>
                    </a:lnTo>
                    <a:lnTo>
                      <a:pt x="61" y="68"/>
                    </a:lnTo>
                    <a:lnTo>
                      <a:pt x="60" y="65"/>
                    </a:lnTo>
                    <a:lnTo>
                      <a:pt x="60" y="61"/>
                    </a:lnTo>
                    <a:lnTo>
                      <a:pt x="59" y="59"/>
                    </a:lnTo>
                    <a:lnTo>
                      <a:pt x="57" y="58"/>
                    </a:lnTo>
                    <a:lnTo>
                      <a:pt x="55" y="61"/>
                    </a:lnTo>
                    <a:lnTo>
                      <a:pt x="50" y="66"/>
                    </a:lnTo>
                    <a:lnTo>
                      <a:pt x="46" y="68"/>
                    </a:lnTo>
                    <a:lnTo>
                      <a:pt x="44" y="68"/>
                    </a:lnTo>
                    <a:lnTo>
                      <a:pt x="44" y="66"/>
                    </a:lnTo>
                    <a:lnTo>
                      <a:pt x="49" y="61"/>
                    </a:lnTo>
                    <a:lnTo>
                      <a:pt x="46" y="61"/>
                    </a:lnTo>
                    <a:lnTo>
                      <a:pt x="42" y="63"/>
                    </a:lnTo>
                    <a:lnTo>
                      <a:pt x="40" y="63"/>
                    </a:lnTo>
                    <a:lnTo>
                      <a:pt x="37" y="60"/>
                    </a:lnTo>
                    <a:lnTo>
                      <a:pt x="32" y="61"/>
                    </a:lnTo>
                    <a:lnTo>
                      <a:pt x="29" y="63"/>
                    </a:lnTo>
                    <a:lnTo>
                      <a:pt x="25" y="63"/>
                    </a:lnTo>
                    <a:lnTo>
                      <a:pt x="22" y="60"/>
                    </a:lnTo>
                    <a:lnTo>
                      <a:pt x="20" y="59"/>
                    </a:lnTo>
                    <a:lnTo>
                      <a:pt x="12" y="59"/>
                    </a:lnTo>
                    <a:lnTo>
                      <a:pt x="10" y="60"/>
                    </a:lnTo>
                    <a:lnTo>
                      <a:pt x="8" y="60"/>
                    </a:lnTo>
                    <a:lnTo>
                      <a:pt x="6" y="61"/>
                    </a:lnTo>
                    <a:lnTo>
                      <a:pt x="2" y="61"/>
                    </a:lnTo>
                    <a:lnTo>
                      <a:pt x="0" y="59"/>
                    </a:lnTo>
                    <a:lnTo>
                      <a:pt x="0" y="56"/>
                    </a:lnTo>
                    <a:lnTo>
                      <a:pt x="2" y="55"/>
                    </a:lnTo>
                    <a:lnTo>
                      <a:pt x="3" y="54"/>
                    </a:lnTo>
                    <a:lnTo>
                      <a:pt x="5" y="51"/>
                    </a:lnTo>
                    <a:lnTo>
                      <a:pt x="7" y="50"/>
                    </a:lnTo>
                    <a:lnTo>
                      <a:pt x="7" y="47"/>
                    </a:lnTo>
                    <a:lnTo>
                      <a:pt x="5" y="46"/>
                    </a:lnTo>
                    <a:lnTo>
                      <a:pt x="3" y="45"/>
                    </a:lnTo>
                    <a:lnTo>
                      <a:pt x="11" y="39"/>
                    </a:lnTo>
                    <a:lnTo>
                      <a:pt x="16" y="30"/>
                    </a:lnTo>
                    <a:lnTo>
                      <a:pt x="21" y="20"/>
                    </a:lnTo>
                    <a:lnTo>
                      <a:pt x="26" y="12"/>
                    </a:lnTo>
                    <a:lnTo>
                      <a:pt x="27" y="10"/>
                    </a:lnTo>
                    <a:lnTo>
                      <a:pt x="29" y="6"/>
                    </a:lnTo>
                    <a:lnTo>
                      <a:pt x="30" y="3"/>
                    </a:lnTo>
                    <a:lnTo>
                      <a:pt x="32" y="1"/>
                    </a:lnTo>
                    <a:lnTo>
                      <a:pt x="3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4" name="Freeform 1284"/>
              <p:cNvSpPr>
                <a:spLocks/>
              </p:cNvSpPr>
              <p:nvPr/>
            </p:nvSpPr>
            <p:spPr bwMode="auto">
              <a:xfrm>
                <a:off x="3804910" y="3019559"/>
                <a:ext cx="29015" cy="14509"/>
              </a:xfrm>
              <a:custGeom>
                <a:avLst/>
                <a:gdLst/>
                <a:ahLst/>
                <a:cxnLst>
                  <a:cxn ang="0">
                    <a:pos x="0" y="0"/>
                  </a:cxn>
                  <a:cxn ang="0">
                    <a:pos x="6" y="0"/>
                  </a:cxn>
                  <a:cxn ang="0">
                    <a:pos x="11" y="2"/>
                  </a:cxn>
                  <a:cxn ang="0">
                    <a:pos x="14" y="5"/>
                  </a:cxn>
                  <a:cxn ang="0">
                    <a:pos x="14" y="7"/>
                  </a:cxn>
                  <a:cxn ang="0">
                    <a:pos x="9" y="7"/>
                  </a:cxn>
                  <a:cxn ang="0">
                    <a:pos x="5" y="6"/>
                  </a:cxn>
                  <a:cxn ang="0">
                    <a:pos x="0" y="4"/>
                  </a:cxn>
                  <a:cxn ang="0">
                    <a:pos x="0" y="0"/>
                  </a:cxn>
                </a:cxnLst>
                <a:rect l="0" t="0" r="r" b="b"/>
                <a:pathLst>
                  <a:path w="14" h="7">
                    <a:moveTo>
                      <a:pt x="0" y="0"/>
                    </a:moveTo>
                    <a:lnTo>
                      <a:pt x="6" y="0"/>
                    </a:lnTo>
                    <a:lnTo>
                      <a:pt x="11" y="2"/>
                    </a:lnTo>
                    <a:lnTo>
                      <a:pt x="14" y="5"/>
                    </a:lnTo>
                    <a:lnTo>
                      <a:pt x="14" y="7"/>
                    </a:lnTo>
                    <a:lnTo>
                      <a:pt x="9" y="7"/>
                    </a:lnTo>
                    <a:lnTo>
                      <a:pt x="5" y="6"/>
                    </a:lnTo>
                    <a:lnTo>
                      <a:pt x="0"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5" name="Freeform 1285"/>
              <p:cNvSpPr>
                <a:spLocks/>
              </p:cNvSpPr>
              <p:nvPr/>
            </p:nvSpPr>
            <p:spPr bwMode="auto">
              <a:xfrm>
                <a:off x="2689883" y="3100393"/>
                <a:ext cx="113991" cy="72543"/>
              </a:xfrm>
              <a:custGeom>
                <a:avLst/>
                <a:gdLst/>
                <a:ahLst/>
                <a:cxnLst>
                  <a:cxn ang="0">
                    <a:pos x="4" y="0"/>
                  </a:cxn>
                  <a:cxn ang="0">
                    <a:pos x="9" y="0"/>
                  </a:cxn>
                  <a:cxn ang="0">
                    <a:pos x="11" y="1"/>
                  </a:cxn>
                  <a:cxn ang="0">
                    <a:pos x="15" y="5"/>
                  </a:cxn>
                  <a:cxn ang="0">
                    <a:pos x="18" y="6"/>
                  </a:cxn>
                  <a:cxn ang="0">
                    <a:pos x="33" y="12"/>
                  </a:cxn>
                  <a:cxn ang="0">
                    <a:pos x="44" y="21"/>
                  </a:cxn>
                  <a:cxn ang="0">
                    <a:pos x="55" y="32"/>
                  </a:cxn>
                  <a:cxn ang="0">
                    <a:pos x="55" y="35"/>
                  </a:cxn>
                  <a:cxn ang="0">
                    <a:pos x="51" y="35"/>
                  </a:cxn>
                  <a:cxn ang="0">
                    <a:pos x="44" y="34"/>
                  </a:cxn>
                  <a:cxn ang="0">
                    <a:pos x="35" y="29"/>
                  </a:cxn>
                  <a:cxn ang="0">
                    <a:pos x="28" y="25"/>
                  </a:cxn>
                  <a:cxn ang="0">
                    <a:pos x="21" y="20"/>
                  </a:cxn>
                  <a:cxn ang="0">
                    <a:pos x="25" y="16"/>
                  </a:cxn>
                  <a:cxn ang="0">
                    <a:pos x="16" y="15"/>
                  </a:cxn>
                  <a:cxn ang="0">
                    <a:pos x="9" y="12"/>
                  </a:cxn>
                  <a:cxn ang="0">
                    <a:pos x="4" y="7"/>
                  </a:cxn>
                  <a:cxn ang="0">
                    <a:pos x="6" y="5"/>
                  </a:cxn>
                  <a:cxn ang="0">
                    <a:pos x="9" y="4"/>
                  </a:cxn>
                  <a:cxn ang="0">
                    <a:pos x="6" y="4"/>
                  </a:cxn>
                  <a:cxn ang="0">
                    <a:pos x="5" y="2"/>
                  </a:cxn>
                  <a:cxn ang="0">
                    <a:pos x="0" y="2"/>
                  </a:cxn>
                  <a:cxn ang="0">
                    <a:pos x="2" y="1"/>
                  </a:cxn>
                  <a:cxn ang="0">
                    <a:pos x="4" y="0"/>
                  </a:cxn>
                </a:cxnLst>
                <a:rect l="0" t="0" r="r" b="b"/>
                <a:pathLst>
                  <a:path w="55" h="35">
                    <a:moveTo>
                      <a:pt x="4" y="0"/>
                    </a:moveTo>
                    <a:lnTo>
                      <a:pt x="9" y="0"/>
                    </a:lnTo>
                    <a:lnTo>
                      <a:pt x="11" y="1"/>
                    </a:lnTo>
                    <a:lnTo>
                      <a:pt x="15" y="5"/>
                    </a:lnTo>
                    <a:lnTo>
                      <a:pt x="18" y="6"/>
                    </a:lnTo>
                    <a:lnTo>
                      <a:pt x="33" y="12"/>
                    </a:lnTo>
                    <a:lnTo>
                      <a:pt x="44" y="21"/>
                    </a:lnTo>
                    <a:lnTo>
                      <a:pt x="55" y="32"/>
                    </a:lnTo>
                    <a:lnTo>
                      <a:pt x="55" y="35"/>
                    </a:lnTo>
                    <a:lnTo>
                      <a:pt x="51" y="35"/>
                    </a:lnTo>
                    <a:lnTo>
                      <a:pt x="44" y="34"/>
                    </a:lnTo>
                    <a:lnTo>
                      <a:pt x="35" y="29"/>
                    </a:lnTo>
                    <a:lnTo>
                      <a:pt x="28" y="25"/>
                    </a:lnTo>
                    <a:lnTo>
                      <a:pt x="21" y="20"/>
                    </a:lnTo>
                    <a:lnTo>
                      <a:pt x="25" y="16"/>
                    </a:lnTo>
                    <a:lnTo>
                      <a:pt x="16" y="15"/>
                    </a:lnTo>
                    <a:lnTo>
                      <a:pt x="9" y="12"/>
                    </a:lnTo>
                    <a:lnTo>
                      <a:pt x="4" y="7"/>
                    </a:lnTo>
                    <a:lnTo>
                      <a:pt x="6" y="5"/>
                    </a:lnTo>
                    <a:lnTo>
                      <a:pt x="9" y="4"/>
                    </a:lnTo>
                    <a:lnTo>
                      <a:pt x="6" y="4"/>
                    </a:lnTo>
                    <a:lnTo>
                      <a:pt x="5" y="2"/>
                    </a:lnTo>
                    <a:lnTo>
                      <a:pt x="0" y="2"/>
                    </a:lnTo>
                    <a:lnTo>
                      <a:pt x="2"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6" name="Freeform 1286"/>
              <p:cNvSpPr>
                <a:spLocks/>
              </p:cNvSpPr>
              <p:nvPr/>
            </p:nvSpPr>
            <p:spPr bwMode="auto">
              <a:xfrm>
                <a:off x="2577965" y="2992615"/>
                <a:ext cx="33161" cy="60107"/>
              </a:xfrm>
              <a:custGeom>
                <a:avLst/>
                <a:gdLst/>
                <a:ahLst/>
                <a:cxnLst>
                  <a:cxn ang="0">
                    <a:pos x="0" y="0"/>
                  </a:cxn>
                  <a:cxn ang="0">
                    <a:pos x="3" y="0"/>
                  </a:cxn>
                  <a:cxn ang="0">
                    <a:pos x="5" y="1"/>
                  </a:cxn>
                  <a:cxn ang="0">
                    <a:pos x="6" y="3"/>
                  </a:cxn>
                  <a:cxn ang="0">
                    <a:pos x="9" y="4"/>
                  </a:cxn>
                  <a:cxn ang="0">
                    <a:pos x="8" y="5"/>
                  </a:cxn>
                  <a:cxn ang="0">
                    <a:pos x="8" y="6"/>
                  </a:cxn>
                  <a:cxn ang="0">
                    <a:pos x="6" y="8"/>
                  </a:cxn>
                  <a:cxn ang="0">
                    <a:pos x="6" y="9"/>
                  </a:cxn>
                  <a:cxn ang="0">
                    <a:pos x="8" y="9"/>
                  </a:cxn>
                  <a:cxn ang="0">
                    <a:pos x="11" y="5"/>
                  </a:cxn>
                  <a:cxn ang="0">
                    <a:pos x="13" y="3"/>
                  </a:cxn>
                  <a:cxn ang="0">
                    <a:pos x="13" y="14"/>
                  </a:cxn>
                  <a:cxn ang="0">
                    <a:pos x="14" y="17"/>
                  </a:cxn>
                  <a:cxn ang="0">
                    <a:pos x="14" y="18"/>
                  </a:cxn>
                  <a:cxn ang="0">
                    <a:pos x="13" y="19"/>
                  </a:cxn>
                  <a:cxn ang="0">
                    <a:pos x="13" y="23"/>
                  </a:cxn>
                  <a:cxn ang="0">
                    <a:pos x="16" y="27"/>
                  </a:cxn>
                  <a:cxn ang="0">
                    <a:pos x="16" y="29"/>
                  </a:cxn>
                  <a:cxn ang="0">
                    <a:pos x="15" y="29"/>
                  </a:cxn>
                  <a:cxn ang="0">
                    <a:pos x="14" y="28"/>
                  </a:cxn>
                  <a:cxn ang="0">
                    <a:pos x="11" y="27"/>
                  </a:cxn>
                  <a:cxn ang="0">
                    <a:pos x="10" y="24"/>
                  </a:cxn>
                  <a:cxn ang="0">
                    <a:pos x="10" y="19"/>
                  </a:cxn>
                  <a:cxn ang="0">
                    <a:pos x="11" y="18"/>
                  </a:cxn>
                  <a:cxn ang="0">
                    <a:pos x="11" y="17"/>
                  </a:cxn>
                  <a:cxn ang="0">
                    <a:pos x="9" y="15"/>
                  </a:cxn>
                  <a:cxn ang="0">
                    <a:pos x="8" y="14"/>
                  </a:cxn>
                  <a:cxn ang="0">
                    <a:pos x="6" y="11"/>
                  </a:cxn>
                  <a:cxn ang="0">
                    <a:pos x="5" y="11"/>
                  </a:cxn>
                  <a:cxn ang="0">
                    <a:pos x="3" y="9"/>
                  </a:cxn>
                  <a:cxn ang="0">
                    <a:pos x="0" y="4"/>
                  </a:cxn>
                  <a:cxn ang="0">
                    <a:pos x="0" y="0"/>
                  </a:cxn>
                </a:cxnLst>
                <a:rect l="0" t="0" r="r" b="b"/>
                <a:pathLst>
                  <a:path w="16" h="29">
                    <a:moveTo>
                      <a:pt x="0" y="0"/>
                    </a:moveTo>
                    <a:lnTo>
                      <a:pt x="3" y="0"/>
                    </a:lnTo>
                    <a:lnTo>
                      <a:pt x="5" y="1"/>
                    </a:lnTo>
                    <a:lnTo>
                      <a:pt x="6" y="3"/>
                    </a:lnTo>
                    <a:lnTo>
                      <a:pt x="9" y="4"/>
                    </a:lnTo>
                    <a:lnTo>
                      <a:pt x="8" y="5"/>
                    </a:lnTo>
                    <a:lnTo>
                      <a:pt x="8" y="6"/>
                    </a:lnTo>
                    <a:lnTo>
                      <a:pt x="6" y="8"/>
                    </a:lnTo>
                    <a:lnTo>
                      <a:pt x="6" y="9"/>
                    </a:lnTo>
                    <a:lnTo>
                      <a:pt x="8" y="9"/>
                    </a:lnTo>
                    <a:lnTo>
                      <a:pt x="11" y="5"/>
                    </a:lnTo>
                    <a:lnTo>
                      <a:pt x="13" y="3"/>
                    </a:lnTo>
                    <a:lnTo>
                      <a:pt x="13" y="14"/>
                    </a:lnTo>
                    <a:lnTo>
                      <a:pt x="14" y="17"/>
                    </a:lnTo>
                    <a:lnTo>
                      <a:pt x="14" y="18"/>
                    </a:lnTo>
                    <a:lnTo>
                      <a:pt x="13" y="19"/>
                    </a:lnTo>
                    <a:lnTo>
                      <a:pt x="13" y="23"/>
                    </a:lnTo>
                    <a:lnTo>
                      <a:pt x="16" y="27"/>
                    </a:lnTo>
                    <a:lnTo>
                      <a:pt x="16" y="29"/>
                    </a:lnTo>
                    <a:lnTo>
                      <a:pt x="15" y="29"/>
                    </a:lnTo>
                    <a:lnTo>
                      <a:pt x="14" y="28"/>
                    </a:lnTo>
                    <a:lnTo>
                      <a:pt x="11" y="27"/>
                    </a:lnTo>
                    <a:lnTo>
                      <a:pt x="10" y="24"/>
                    </a:lnTo>
                    <a:lnTo>
                      <a:pt x="10" y="19"/>
                    </a:lnTo>
                    <a:lnTo>
                      <a:pt x="11" y="18"/>
                    </a:lnTo>
                    <a:lnTo>
                      <a:pt x="11" y="17"/>
                    </a:lnTo>
                    <a:lnTo>
                      <a:pt x="9" y="15"/>
                    </a:lnTo>
                    <a:lnTo>
                      <a:pt x="8" y="14"/>
                    </a:lnTo>
                    <a:lnTo>
                      <a:pt x="6" y="11"/>
                    </a:lnTo>
                    <a:lnTo>
                      <a:pt x="5" y="11"/>
                    </a:lnTo>
                    <a:lnTo>
                      <a:pt x="3" y="9"/>
                    </a:lnTo>
                    <a:lnTo>
                      <a:pt x="0"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7" name="Freeform 1287"/>
              <p:cNvSpPr>
                <a:spLocks/>
              </p:cNvSpPr>
              <p:nvPr/>
            </p:nvSpPr>
            <p:spPr bwMode="auto">
              <a:xfrm>
                <a:off x="2063974" y="2866183"/>
                <a:ext cx="47669" cy="33163"/>
              </a:xfrm>
              <a:custGeom>
                <a:avLst/>
                <a:gdLst/>
                <a:ahLst/>
                <a:cxnLst>
                  <a:cxn ang="0">
                    <a:pos x="20" y="0"/>
                  </a:cxn>
                  <a:cxn ang="0">
                    <a:pos x="23" y="0"/>
                  </a:cxn>
                  <a:cxn ang="0">
                    <a:pos x="23" y="5"/>
                  </a:cxn>
                  <a:cxn ang="0">
                    <a:pos x="16" y="10"/>
                  </a:cxn>
                  <a:cxn ang="0">
                    <a:pos x="12" y="13"/>
                  </a:cxn>
                  <a:cxn ang="0">
                    <a:pos x="8" y="16"/>
                  </a:cxn>
                  <a:cxn ang="0">
                    <a:pos x="3" y="13"/>
                  </a:cxn>
                  <a:cxn ang="0">
                    <a:pos x="2" y="12"/>
                  </a:cxn>
                  <a:cxn ang="0">
                    <a:pos x="0" y="11"/>
                  </a:cxn>
                  <a:cxn ang="0">
                    <a:pos x="0" y="6"/>
                  </a:cxn>
                  <a:cxn ang="0">
                    <a:pos x="10" y="2"/>
                  </a:cxn>
                  <a:cxn ang="0">
                    <a:pos x="20" y="0"/>
                  </a:cxn>
                </a:cxnLst>
                <a:rect l="0" t="0" r="r" b="b"/>
                <a:pathLst>
                  <a:path w="23" h="16">
                    <a:moveTo>
                      <a:pt x="20" y="0"/>
                    </a:moveTo>
                    <a:lnTo>
                      <a:pt x="23" y="0"/>
                    </a:lnTo>
                    <a:lnTo>
                      <a:pt x="23" y="5"/>
                    </a:lnTo>
                    <a:lnTo>
                      <a:pt x="16" y="10"/>
                    </a:lnTo>
                    <a:lnTo>
                      <a:pt x="12" y="13"/>
                    </a:lnTo>
                    <a:lnTo>
                      <a:pt x="8" y="16"/>
                    </a:lnTo>
                    <a:lnTo>
                      <a:pt x="3" y="13"/>
                    </a:lnTo>
                    <a:lnTo>
                      <a:pt x="2" y="12"/>
                    </a:lnTo>
                    <a:lnTo>
                      <a:pt x="0" y="11"/>
                    </a:lnTo>
                    <a:lnTo>
                      <a:pt x="0" y="6"/>
                    </a:lnTo>
                    <a:lnTo>
                      <a:pt x="10" y="2"/>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8" name="Freeform 1288"/>
              <p:cNvSpPr>
                <a:spLocks/>
              </p:cNvSpPr>
              <p:nvPr/>
            </p:nvSpPr>
            <p:spPr bwMode="auto">
              <a:xfrm>
                <a:off x="4229781" y="3123191"/>
                <a:ext cx="60104" cy="26946"/>
              </a:xfrm>
              <a:custGeom>
                <a:avLst/>
                <a:gdLst/>
                <a:ahLst/>
                <a:cxnLst>
                  <a:cxn ang="0">
                    <a:pos x="8" y="0"/>
                  </a:cxn>
                  <a:cxn ang="0">
                    <a:pos x="16" y="3"/>
                  </a:cxn>
                  <a:cxn ang="0">
                    <a:pos x="29" y="10"/>
                  </a:cxn>
                  <a:cxn ang="0">
                    <a:pos x="27" y="11"/>
                  </a:cxn>
                  <a:cxn ang="0">
                    <a:pos x="25" y="13"/>
                  </a:cxn>
                  <a:cxn ang="0">
                    <a:pos x="22" y="13"/>
                  </a:cxn>
                  <a:cxn ang="0">
                    <a:pos x="15" y="10"/>
                  </a:cxn>
                  <a:cxn ang="0">
                    <a:pos x="6" y="6"/>
                  </a:cxn>
                  <a:cxn ang="0">
                    <a:pos x="0" y="1"/>
                  </a:cxn>
                  <a:cxn ang="0">
                    <a:pos x="8" y="0"/>
                  </a:cxn>
                </a:cxnLst>
                <a:rect l="0" t="0" r="r" b="b"/>
                <a:pathLst>
                  <a:path w="29" h="13">
                    <a:moveTo>
                      <a:pt x="8" y="0"/>
                    </a:moveTo>
                    <a:lnTo>
                      <a:pt x="16" y="3"/>
                    </a:lnTo>
                    <a:lnTo>
                      <a:pt x="29" y="10"/>
                    </a:lnTo>
                    <a:lnTo>
                      <a:pt x="27" y="11"/>
                    </a:lnTo>
                    <a:lnTo>
                      <a:pt x="25" y="13"/>
                    </a:lnTo>
                    <a:lnTo>
                      <a:pt x="22" y="13"/>
                    </a:lnTo>
                    <a:lnTo>
                      <a:pt x="15" y="10"/>
                    </a:lnTo>
                    <a:lnTo>
                      <a:pt x="6" y="6"/>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89" name="Freeform 1289"/>
              <p:cNvSpPr>
                <a:spLocks/>
              </p:cNvSpPr>
              <p:nvPr/>
            </p:nvSpPr>
            <p:spPr bwMode="auto">
              <a:xfrm>
                <a:off x="4231854" y="3216461"/>
                <a:ext cx="47669" cy="26946"/>
              </a:xfrm>
              <a:custGeom>
                <a:avLst/>
                <a:gdLst/>
                <a:ahLst/>
                <a:cxnLst>
                  <a:cxn ang="0">
                    <a:pos x="2" y="0"/>
                  </a:cxn>
                  <a:cxn ang="0">
                    <a:pos x="4" y="3"/>
                  </a:cxn>
                  <a:cxn ang="0">
                    <a:pos x="11" y="7"/>
                  </a:cxn>
                  <a:cxn ang="0">
                    <a:pos x="23" y="7"/>
                  </a:cxn>
                  <a:cxn ang="0">
                    <a:pos x="23" y="10"/>
                  </a:cxn>
                  <a:cxn ang="0">
                    <a:pos x="20" y="12"/>
                  </a:cxn>
                  <a:cxn ang="0">
                    <a:pos x="19" y="13"/>
                  </a:cxn>
                  <a:cxn ang="0">
                    <a:pos x="16" y="13"/>
                  </a:cxn>
                  <a:cxn ang="0">
                    <a:pos x="14" y="12"/>
                  </a:cxn>
                  <a:cxn ang="0">
                    <a:pos x="10" y="9"/>
                  </a:cxn>
                  <a:cxn ang="0">
                    <a:pos x="6" y="8"/>
                  </a:cxn>
                  <a:cxn ang="0">
                    <a:pos x="2" y="5"/>
                  </a:cxn>
                  <a:cxn ang="0">
                    <a:pos x="0" y="3"/>
                  </a:cxn>
                  <a:cxn ang="0">
                    <a:pos x="2" y="0"/>
                  </a:cxn>
                </a:cxnLst>
                <a:rect l="0" t="0" r="r" b="b"/>
                <a:pathLst>
                  <a:path w="23" h="13">
                    <a:moveTo>
                      <a:pt x="2" y="0"/>
                    </a:moveTo>
                    <a:lnTo>
                      <a:pt x="4" y="3"/>
                    </a:lnTo>
                    <a:lnTo>
                      <a:pt x="11" y="7"/>
                    </a:lnTo>
                    <a:lnTo>
                      <a:pt x="23" y="7"/>
                    </a:lnTo>
                    <a:lnTo>
                      <a:pt x="23" y="10"/>
                    </a:lnTo>
                    <a:lnTo>
                      <a:pt x="20" y="12"/>
                    </a:lnTo>
                    <a:lnTo>
                      <a:pt x="19" y="13"/>
                    </a:lnTo>
                    <a:lnTo>
                      <a:pt x="16" y="13"/>
                    </a:lnTo>
                    <a:lnTo>
                      <a:pt x="14" y="12"/>
                    </a:lnTo>
                    <a:lnTo>
                      <a:pt x="10" y="9"/>
                    </a:lnTo>
                    <a:lnTo>
                      <a:pt x="6" y="8"/>
                    </a:lnTo>
                    <a:lnTo>
                      <a:pt x="2" y="5"/>
                    </a:lnTo>
                    <a:lnTo>
                      <a:pt x="0" y="3"/>
                    </a:lnTo>
                    <a:lnTo>
                      <a:pt x="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0" name="Freeform 1290"/>
              <p:cNvSpPr>
                <a:spLocks/>
              </p:cNvSpPr>
              <p:nvPr/>
            </p:nvSpPr>
            <p:spPr bwMode="auto">
              <a:xfrm>
                <a:off x="4302321" y="3216461"/>
                <a:ext cx="31089" cy="39381"/>
              </a:xfrm>
              <a:custGeom>
                <a:avLst/>
                <a:gdLst/>
                <a:ahLst/>
                <a:cxnLst>
                  <a:cxn ang="0">
                    <a:pos x="9" y="0"/>
                  </a:cxn>
                  <a:cxn ang="0">
                    <a:pos x="10" y="2"/>
                  </a:cxn>
                  <a:cxn ang="0">
                    <a:pos x="11" y="4"/>
                  </a:cxn>
                  <a:cxn ang="0">
                    <a:pos x="11" y="5"/>
                  </a:cxn>
                  <a:cxn ang="0">
                    <a:pos x="10" y="7"/>
                  </a:cxn>
                  <a:cxn ang="0">
                    <a:pos x="10" y="8"/>
                  </a:cxn>
                  <a:cxn ang="0">
                    <a:pos x="9" y="9"/>
                  </a:cxn>
                  <a:cxn ang="0">
                    <a:pos x="10" y="10"/>
                  </a:cxn>
                  <a:cxn ang="0">
                    <a:pos x="15" y="10"/>
                  </a:cxn>
                  <a:cxn ang="0">
                    <a:pos x="15" y="13"/>
                  </a:cxn>
                  <a:cxn ang="0">
                    <a:pos x="12" y="18"/>
                  </a:cxn>
                  <a:cxn ang="0">
                    <a:pos x="9" y="19"/>
                  </a:cxn>
                  <a:cxn ang="0">
                    <a:pos x="4" y="19"/>
                  </a:cxn>
                  <a:cxn ang="0">
                    <a:pos x="1" y="18"/>
                  </a:cxn>
                  <a:cxn ang="0">
                    <a:pos x="0" y="15"/>
                  </a:cxn>
                  <a:cxn ang="0">
                    <a:pos x="0" y="13"/>
                  </a:cxn>
                  <a:cxn ang="0">
                    <a:pos x="1" y="9"/>
                  </a:cxn>
                  <a:cxn ang="0">
                    <a:pos x="2" y="7"/>
                  </a:cxn>
                  <a:cxn ang="0">
                    <a:pos x="5" y="4"/>
                  </a:cxn>
                  <a:cxn ang="0">
                    <a:pos x="6" y="2"/>
                  </a:cxn>
                  <a:cxn ang="0">
                    <a:pos x="9" y="0"/>
                  </a:cxn>
                </a:cxnLst>
                <a:rect l="0" t="0" r="r" b="b"/>
                <a:pathLst>
                  <a:path w="15" h="19">
                    <a:moveTo>
                      <a:pt x="9" y="0"/>
                    </a:moveTo>
                    <a:lnTo>
                      <a:pt x="10" y="2"/>
                    </a:lnTo>
                    <a:lnTo>
                      <a:pt x="11" y="4"/>
                    </a:lnTo>
                    <a:lnTo>
                      <a:pt x="11" y="5"/>
                    </a:lnTo>
                    <a:lnTo>
                      <a:pt x="10" y="7"/>
                    </a:lnTo>
                    <a:lnTo>
                      <a:pt x="10" y="8"/>
                    </a:lnTo>
                    <a:lnTo>
                      <a:pt x="9" y="9"/>
                    </a:lnTo>
                    <a:lnTo>
                      <a:pt x="10" y="10"/>
                    </a:lnTo>
                    <a:lnTo>
                      <a:pt x="15" y="10"/>
                    </a:lnTo>
                    <a:lnTo>
                      <a:pt x="15" y="13"/>
                    </a:lnTo>
                    <a:lnTo>
                      <a:pt x="12" y="18"/>
                    </a:lnTo>
                    <a:lnTo>
                      <a:pt x="9" y="19"/>
                    </a:lnTo>
                    <a:lnTo>
                      <a:pt x="4" y="19"/>
                    </a:lnTo>
                    <a:lnTo>
                      <a:pt x="1" y="18"/>
                    </a:lnTo>
                    <a:lnTo>
                      <a:pt x="0" y="15"/>
                    </a:lnTo>
                    <a:lnTo>
                      <a:pt x="0" y="13"/>
                    </a:lnTo>
                    <a:lnTo>
                      <a:pt x="1" y="9"/>
                    </a:lnTo>
                    <a:lnTo>
                      <a:pt x="2" y="7"/>
                    </a:lnTo>
                    <a:lnTo>
                      <a:pt x="5" y="4"/>
                    </a:lnTo>
                    <a:lnTo>
                      <a:pt x="6" y="2"/>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1" name="Freeform 1291"/>
              <p:cNvSpPr>
                <a:spLocks/>
              </p:cNvSpPr>
              <p:nvPr/>
            </p:nvSpPr>
            <p:spPr bwMode="auto">
              <a:xfrm>
                <a:off x="1761385" y="2777059"/>
                <a:ext cx="39379" cy="14509"/>
              </a:xfrm>
              <a:custGeom>
                <a:avLst/>
                <a:gdLst/>
                <a:ahLst/>
                <a:cxnLst>
                  <a:cxn ang="0">
                    <a:pos x="9" y="0"/>
                  </a:cxn>
                  <a:cxn ang="0">
                    <a:pos x="15" y="0"/>
                  </a:cxn>
                  <a:cxn ang="0">
                    <a:pos x="16" y="1"/>
                  </a:cxn>
                  <a:cxn ang="0">
                    <a:pos x="18" y="4"/>
                  </a:cxn>
                  <a:cxn ang="0">
                    <a:pos x="18" y="5"/>
                  </a:cxn>
                  <a:cxn ang="0">
                    <a:pos x="19" y="7"/>
                  </a:cxn>
                  <a:cxn ang="0">
                    <a:pos x="5" y="7"/>
                  </a:cxn>
                  <a:cxn ang="0">
                    <a:pos x="3" y="5"/>
                  </a:cxn>
                  <a:cxn ang="0">
                    <a:pos x="0" y="4"/>
                  </a:cxn>
                  <a:cxn ang="0">
                    <a:pos x="6" y="4"/>
                  </a:cxn>
                  <a:cxn ang="0">
                    <a:pos x="8" y="1"/>
                  </a:cxn>
                  <a:cxn ang="0">
                    <a:pos x="9" y="0"/>
                  </a:cxn>
                </a:cxnLst>
                <a:rect l="0" t="0" r="r" b="b"/>
                <a:pathLst>
                  <a:path w="19" h="7">
                    <a:moveTo>
                      <a:pt x="9" y="0"/>
                    </a:moveTo>
                    <a:lnTo>
                      <a:pt x="15" y="0"/>
                    </a:lnTo>
                    <a:lnTo>
                      <a:pt x="16" y="1"/>
                    </a:lnTo>
                    <a:lnTo>
                      <a:pt x="18" y="4"/>
                    </a:lnTo>
                    <a:lnTo>
                      <a:pt x="18" y="5"/>
                    </a:lnTo>
                    <a:lnTo>
                      <a:pt x="19" y="7"/>
                    </a:lnTo>
                    <a:lnTo>
                      <a:pt x="5" y="7"/>
                    </a:lnTo>
                    <a:lnTo>
                      <a:pt x="3" y="5"/>
                    </a:lnTo>
                    <a:lnTo>
                      <a:pt x="0" y="4"/>
                    </a:lnTo>
                    <a:lnTo>
                      <a:pt x="6" y="4"/>
                    </a:lnTo>
                    <a:lnTo>
                      <a:pt x="8" y="1"/>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2" name="Freeform 1292"/>
              <p:cNvSpPr>
                <a:spLocks/>
              </p:cNvSpPr>
              <p:nvPr/>
            </p:nvSpPr>
            <p:spPr bwMode="auto">
              <a:xfrm>
                <a:off x="2043252" y="3972960"/>
                <a:ext cx="16580" cy="18654"/>
              </a:xfrm>
              <a:custGeom>
                <a:avLst/>
                <a:gdLst/>
                <a:ahLst/>
                <a:cxnLst>
                  <a:cxn ang="0">
                    <a:pos x="0" y="0"/>
                  </a:cxn>
                  <a:cxn ang="0">
                    <a:pos x="3" y="0"/>
                  </a:cxn>
                  <a:cxn ang="0">
                    <a:pos x="6" y="1"/>
                  </a:cxn>
                  <a:cxn ang="0">
                    <a:pos x="8" y="4"/>
                  </a:cxn>
                  <a:cxn ang="0">
                    <a:pos x="8" y="6"/>
                  </a:cxn>
                  <a:cxn ang="0">
                    <a:pos x="7" y="8"/>
                  </a:cxn>
                  <a:cxn ang="0">
                    <a:pos x="5" y="8"/>
                  </a:cxn>
                  <a:cxn ang="0">
                    <a:pos x="3" y="9"/>
                  </a:cxn>
                  <a:cxn ang="0">
                    <a:pos x="0" y="9"/>
                  </a:cxn>
                  <a:cxn ang="0">
                    <a:pos x="0" y="0"/>
                  </a:cxn>
                </a:cxnLst>
                <a:rect l="0" t="0" r="r" b="b"/>
                <a:pathLst>
                  <a:path w="8" h="9">
                    <a:moveTo>
                      <a:pt x="0" y="0"/>
                    </a:moveTo>
                    <a:lnTo>
                      <a:pt x="3" y="0"/>
                    </a:lnTo>
                    <a:lnTo>
                      <a:pt x="6" y="1"/>
                    </a:lnTo>
                    <a:lnTo>
                      <a:pt x="8" y="4"/>
                    </a:lnTo>
                    <a:lnTo>
                      <a:pt x="8" y="6"/>
                    </a:lnTo>
                    <a:lnTo>
                      <a:pt x="7" y="8"/>
                    </a:lnTo>
                    <a:lnTo>
                      <a:pt x="5" y="8"/>
                    </a:lnTo>
                    <a:lnTo>
                      <a:pt x="3" y="9"/>
                    </a:lnTo>
                    <a:lnTo>
                      <a:pt x="0" y="9"/>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3" name="Freeform 1293"/>
              <p:cNvSpPr>
                <a:spLocks/>
              </p:cNvSpPr>
              <p:nvPr/>
            </p:nvSpPr>
            <p:spPr bwMode="auto">
              <a:xfrm>
                <a:off x="2024601" y="3943985"/>
                <a:ext cx="12435" cy="8291"/>
              </a:xfrm>
              <a:custGeom>
                <a:avLst/>
                <a:gdLst/>
                <a:ahLst/>
                <a:cxnLst>
                  <a:cxn ang="0">
                    <a:pos x="0" y="0"/>
                  </a:cxn>
                  <a:cxn ang="0">
                    <a:pos x="2" y="0"/>
                  </a:cxn>
                  <a:cxn ang="0">
                    <a:pos x="5" y="2"/>
                  </a:cxn>
                  <a:cxn ang="0">
                    <a:pos x="6" y="4"/>
                  </a:cxn>
                  <a:cxn ang="0">
                    <a:pos x="4" y="4"/>
                  </a:cxn>
                  <a:cxn ang="0">
                    <a:pos x="0" y="0"/>
                  </a:cxn>
                </a:cxnLst>
                <a:rect l="0" t="0" r="r" b="b"/>
                <a:pathLst>
                  <a:path w="6" h="4">
                    <a:moveTo>
                      <a:pt x="0" y="0"/>
                    </a:moveTo>
                    <a:lnTo>
                      <a:pt x="2" y="0"/>
                    </a:lnTo>
                    <a:lnTo>
                      <a:pt x="5" y="2"/>
                    </a:lnTo>
                    <a:lnTo>
                      <a:pt x="6" y="4"/>
                    </a:lnTo>
                    <a:lnTo>
                      <a:pt x="4"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4" name="Freeform 1294"/>
              <p:cNvSpPr>
                <a:spLocks/>
              </p:cNvSpPr>
              <p:nvPr/>
            </p:nvSpPr>
            <p:spPr bwMode="auto">
              <a:xfrm>
                <a:off x="2003866" y="3935697"/>
                <a:ext cx="14508" cy="6218"/>
              </a:xfrm>
              <a:custGeom>
                <a:avLst/>
                <a:gdLst/>
                <a:ahLst/>
                <a:cxnLst>
                  <a:cxn ang="0">
                    <a:pos x="0" y="0"/>
                  </a:cxn>
                  <a:cxn ang="0">
                    <a:pos x="7" y="0"/>
                  </a:cxn>
                  <a:cxn ang="0">
                    <a:pos x="5" y="3"/>
                  </a:cxn>
                  <a:cxn ang="0">
                    <a:pos x="2" y="3"/>
                  </a:cxn>
                  <a:cxn ang="0">
                    <a:pos x="0" y="0"/>
                  </a:cxn>
                </a:cxnLst>
                <a:rect l="0" t="0" r="r" b="b"/>
                <a:pathLst>
                  <a:path w="7" h="3">
                    <a:moveTo>
                      <a:pt x="0" y="0"/>
                    </a:moveTo>
                    <a:lnTo>
                      <a:pt x="7" y="0"/>
                    </a:lnTo>
                    <a:lnTo>
                      <a:pt x="5" y="3"/>
                    </a:lnTo>
                    <a:lnTo>
                      <a:pt x="2" y="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5" name="Freeform 1295"/>
              <p:cNvSpPr>
                <a:spLocks/>
              </p:cNvSpPr>
              <p:nvPr/>
            </p:nvSpPr>
            <p:spPr bwMode="auto">
              <a:xfrm>
                <a:off x="1983124" y="3925281"/>
                <a:ext cx="12435" cy="8291"/>
              </a:xfrm>
              <a:custGeom>
                <a:avLst/>
                <a:gdLst/>
                <a:ahLst/>
                <a:cxnLst>
                  <a:cxn ang="0">
                    <a:pos x="3" y="0"/>
                  </a:cxn>
                  <a:cxn ang="0">
                    <a:pos x="6" y="0"/>
                  </a:cxn>
                  <a:cxn ang="0">
                    <a:pos x="6" y="4"/>
                  </a:cxn>
                  <a:cxn ang="0">
                    <a:pos x="2" y="4"/>
                  </a:cxn>
                  <a:cxn ang="0">
                    <a:pos x="0" y="2"/>
                  </a:cxn>
                  <a:cxn ang="0">
                    <a:pos x="2" y="2"/>
                  </a:cxn>
                  <a:cxn ang="0">
                    <a:pos x="3" y="0"/>
                  </a:cxn>
                </a:cxnLst>
                <a:rect l="0" t="0" r="r" b="b"/>
                <a:pathLst>
                  <a:path w="6" h="4">
                    <a:moveTo>
                      <a:pt x="3" y="0"/>
                    </a:moveTo>
                    <a:lnTo>
                      <a:pt x="6" y="0"/>
                    </a:lnTo>
                    <a:lnTo>
                      <a:pt x="6" y="4"/>
                    </a:lnTo>
                    <a:lnTo>
                      <a:pt x="2" y="4"/>
                    </a:lnTo>
                    <a:lnTo>
                      <a:pt x="0" y="2"/>
                    </a:lnTo>
                    <a:lnTo>
                      <a:pt x="2" y="2"/>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96" name="Freeform 1296"/>
              <p:cNvSpPr>
                <a:spLocks/>
              </p:cNvSpPr>
              <p:nvPr/>
            </p:nvSpPr>
            <p:spPr bwMode="auto">
              <a:xfrm>
                <a:off x="1947902" y="3908519"/>
                <a:ext cx="14508" cy="10364"/>
              </a:xfrm>
              <a:custGeom>
                <a:avLst/>
                <a:gdLst/>
                <a:ahLst/>
                <a:cxnLst>
                  <a:cxn ang="0">
                    <a:pos x="3" y="0"/>
                  </a:cxn>
                  <a:cxn ang="0">
                    <a:pos x="4" y="1"/>
                  </a:cxn>
                  <a:cxn ang="0">
                    <a:pos x="7" y="1"/>
                  </a:cxn>
                  <a:cxn ang="0">
                    <a:pos x="7" y="5"/>
                  </a:cxn>
                  <a:cxn ang="0">
                    <a:pos x="3" y="5"/>
                  </a:cxn>
                  <a:cxn ang="0">
                    <a:pos x="0" y="2"/>
                  </a:cxn>
                  <a:cxn ang="0">
                    <a:pos x="0" y="1"/>
                  </a:cxn>
                  <a:cxn ang="0">
                    <a:pos x="2" y="1"/>
                  </a:cxn>
                  <a:cxn ang="0">
                    <a:pos x="3" y="0"/>
                  </a:cxn>
                </a:cxnLst>
                <a:rect l="0" t="0" r="r" b="b"/>
                <a:pathLst>
                  <a:path w="7" h="5">
                    <a:moveTo>
                      <a:pt x="3" y="0"/>
                    </a:moveTo>
                    <a:lnTo>
                      <a:pt x="4" y="1"/>
                    </a:lnTo>
                    <a:lnTo>
                      <a:pt x="7" y="1"/>
                    </a:lnTo>
                    <a:lnTo>
                      <a:pt x="7" y="5"/>
                    </a:lnTo>
                    <a:lnTo>
                      <a:pt x="3" y="5"/>
                    </a:lnTo>
                    <a:lnTo>
                      <a:pt x="0" y="2"/>
                    </a:lnTo>
                    <a:lnTo>
                      <a:pt x="0" y="1"/>
                    </a:lnTo>
                    <a:lnTo>
                      <a:pt x="2"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7" name="Group 1113"/>
            <p:cNvGrpSpPr/>
            <p:nvPr/>
          </p:nvGrpSpPr>
          <p:grpSpPr>
            <a:xfrm>
              <a:off x="5157370" y="4164893"/>
              <a:ext cx="1002416" cy="975846"/>
              <a:chOff x="8486811" y="4130386"/>
              <a:chExt cx="1562701" cy="1521312"/>
            </a:xfrm>
            <a:grpFill/>
          </p:grpSpPr>
          <p:sp>
            <p:nvSpPr>
              <p:cNvPr id="112" name="Freeform 1220"/>
              <p:cNvSpPr>
                <a:spLocks/>
              </p:cNvSpPr>
              <p:nvPr/>
            </p:nvSpPr>
            <p:spPr bwMode="auto">
              <a:xfrm>
                <a:off x="9237076" y="5471381"/>
                <a:ext cx="91192" cy="89122"/>
              </a:xfrm>
              <a:custGeom>
                <a:avLst/>
                <a:gdLst/>
                <a:ahLst/>
                <a:cxnLst>
                  <a:cxn ang="0">
                    <a:pos x="40" y="0"/>
                  </a:cxn>
                  <a:cxn ang="0">
                    <a:pos x="44" y="8"/>
                  </a:cxn>
                  <a:cxn ang="0">
                    <a:pos x="44" y="12"/>
                  </a:cxn>
                  <a:cxn ang="0">
                    <a:pos x="43" y="20"/>
                  </a:cxn>
                  <a:cxn ang="0">
                    <a:pos x="38" y="31"/>
                  </a:cxn>
                  <a:cxn ang="0">
                    <a:pos x="32" y="39"/>
                  </a:cxn>
                  <a:cxn ang="0">
                    <a:pos x="25" y="43"/>
                  </a:cxn>
                  <a:cxn ang="0">
                    <a:pos x="18" y="39"/>
                  </a:cxn>
                  <a:cxn ang="0">
                    <a:pos x="11" y="32"/>
                  </a:cxn>
                  <a:cxn ang="0">
                    <a:pos x="5" y="22"/>
                  </a:cxn>
                  <a:cxn ang="0">
                    <a:pos x="1" y="12"/>
                  </a:cxn>
                  <a:cxn ang="0">
                    <a:pos x="0" y="4"/>
                  </a:cxn>
                  <a:cxn ang="0">
                    <a:pos x="3" y="2"/>
                  </a:cxn>
                  <a:cxn ang="0">
                    <a:pos x="8" y="2"/>
                  </a:cxn>
                  <a:cxn ang="0">
                    <a:pos x="14" y="3"/>
                  </a:cxn>
                  <a:cxn ang="0">
                    <a:pos x="19" y="4"/>
                  </a:cxn>
                  <a:cxn ang="0">
                    <a:pos x="21" y="4"/>
                  </a:cxn>
                  <a:cxn ang="0">
                    <a:pos x="40" y="0"/>
                  </a:cxn>
                </a:cxnLst>
                <a:rect l="0" t="0" r="r" b="b"/>
                <a:pathLst>
                  <a:path w="44" h="43">
                    <a:moveTo>
                      <a:pt x="40" y="0"/>
                    </a:moveTo>
                    <a:lnTo>
                      <a:pt x="44" y="8"/>
                    </a:lnTo>
                    <a:lnTo>
                      <a:pt x="44" y="12"/>
                    </a:lnTo>
                    <a:lnTo>
                      <a:pt x="43" y="20"/>
                    </a:lnTo>
                    <a:lnTo>
                      <a:pt x="38" y="31"/>
                    </a:lnTo>
                    <a:lnTo>
                      <a:pt x="32" y="39"/>
                    </a:lnTo>
                    <a:lnTo>
                      <a:pt x="25" y="43"/>
                    </a:lnTo>
                    <a:lnTo>
                      <a:pt x="18" y="39"/>
                    </a:lnTo>
                    <a:lnTo>
                      <a:pt x="11" y="32"/>
                    </a:lnTo>
                    <a:lnTo>
                      <a:pt x="5" y="22"/>
                    </a:lnTo>
                    <a:lnTo>
                      <a:pt x="1" y="12"/>
                    </a:lnTo>
                    <a:lnTo>
                      <a:pt x="0" y="4"/>
                    </a:lnTo>
                    <a:lnTo>
                      <a:pt x="3" y="2"/>
                    </a:lnTo>
                    <a:lnTo>
                      <a:pt x="8" y="2"/>
                    </a:lnTo>
                    <a:lnTo>
                      <a:pt x="14" y="3"/>
                    </a:lnTo>
                    <a:lnTo>
                      <a:pt x="19" y="4"/>
                    </a:lnTo>
                    <a:lnTo>
                      <a:pt x="21" y="4"/>
                    </a:lnTo>
                    <a:lnTo>
                      <a:pt x="4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3" name="Freeform 1221"/>
              <p:cNvSpPr>
                <a:spLocks/>
              </p:cNvSpPr>
              <p:nvPr/>
            </p:nvSpPr>
            <p:spPr bwMode="auto">
              <a:xfrm>
                <a:off x="9315834" y="5448583"/>
                <a:ext cx="12435" cy="12435"/>
              </a:xfrm>
              <a:custGeom>
                <a:avLst/>
                <a:gdLst/>
                <a:ahLst/>
                <a:cxnLst>
                  <a:cxn ang="0">
                    <a:pos x="0" y="0"/>
                  </a:cxn>
                  <a:cxn ang="0">
                    <a:pos x="6" y="0"/>
                  </a:cxn>
                  <a:cxn ang="0">
                    <a:pos x="6" y="4"/>
                  </a:cxn>
                  <a:cxn ang="0">
                    <a:pos x="5" y="5"/>
                  </a:cxn>
                  <a:cxn ang="0">
                    <a:pos x="5" y="6"/>
                  </a:cxn>
                  <a:cxn ang="0">
                    <a:pos x="2" y="5"/>
                  </a:cxn>
                  <a:cxn ang="0">
                    <a:pos x="1" y="4"/>
                  </a:cxn>
                  <a:cxn ang="0">
                    <a:pos x="0" y="1"/>
                  </a:cxn>
                  <a:cxn ang="0">
                    <a:pos x="0" y="0"/>
                  </a:cxn>
                </a:cxnLst>
                <a:rect l="0" t="0" r="r" b="b"/>
                <a:pathLst>
                  <a:path w="6" h="6">
                    <a:moveTo>
                      <a:pt x="0" y="0"/>
                    </a:moveTo>
                    <a:lnTo>
                      <a:pt x="6" y="0"/>
                    </a:lnTo>
                    <a:lnTo>
                      <a:pt x="6" y="4"/>
                    </a:lnTo>
                    <a:lnTo>
                      <a:pt x="5" y="5"/>
                    </a:lnTo>
                    <a:lnTo>
                      <a:pt x="5" y="6"/>
                    </a:lnTo>
                    <a:lnTo>
                      <a:pt x="2" y="5"/>
                    </a:lnTo>
                    <a:lnTo>
                      <a:pt x="1" y="4"/>
                    </a:lnTo>
                    <a:lnTo>
                      <a:pt x="0"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4" name="Freeform 1222"/>
              <p:cNvSpPr>
                <a:spLocks/>
              </p:cNvSpPr>
              <p:nvPr/>
            </p:nvSpPr>
            <p:spPr bwMode="auto">
              <a:xfrm>
                <a:off x="9042256" y="5334590"/>
                <a:ext cx="29015" cy="10364"/>
              </a:xfrm>
              <a:custGeom>
                <a:avLst/>
                <a:gdLst/>
                <a:ahLst/>
                <a:cxnLst>
                  <a:cxn ang="0">
                    <a:pos x="6" y="0"/>
                  </a:cxn>
                  <a:cxn ang="0">
                    <a:pos x="9" y="0"/>
                  </a:cxn>
                  <a:cxn ang="0">
                    <a:pos x="14" y="2"/>
                  </a:cxn>
                  <a:cxn ang="0">
                    <a:pos x="9" y="5"/>
                  </a:cxn>
                  <a:cxn ang="0">
                    <a:pos x="5" y="5"/>
                  </a:cxn>
                  <a:cxn ang="0">
                    <a:pos x="0" y="2"/>
                  </a:cxn>
                  <a:cxn ang="0">
                    <a:pos x="4" y="1"/>
                  </a:cxn>
                  <a:cxn ang="0">
                    <a:pos x="6" y="0"/>
                  </a:cxn>
                </a:cxnLst>
                <a:rect l="0" t="0" r="r" b="b"/>
                <a:pathLst>
                  <a:path w="14" h="5">
                    <a:moveTo>
                      <a:pt x="6" y="0"/>
                    </a:moveTo>
                    <a:lnTo>
                      <a:pt x="9" y="0"/>
                    </a:lnTo>
                    <a:lnTo>
                      <a:pt x="14" y="2"/>
                    </a:lnTo>
                    <a:lnTo>
                      <a:pt x="9" y="5"/>
                    </a:lnTo>
                    <a:lnTo>
                      <a:pt x="5" y="5"/>
                    </a:lnTo>
                    <a:lnTo>
                      <a:pt x="0" y="2"/>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5" name="Freeform 1223"/>
              <p:cNvSpPr>
                <a:spLocks/>
              </p:cNvSpPr>
              <p:nvPr/>
            </p:nvSpPr>
            <p:spPr bwMode="auto">
              <a:xfrm>
                <a:off x="8486811" y="4692084"/>
                <a:ext cx="965809" cy="735774"/>
              </a:xfrm>
              <a:custGeom>
                <a:avLst/>
                <a:gdLst/>
                <a:ahLst/>
                <a:cxnLst>
                  <a:cxn ang="0">
                    <a:pos x="350" y="35"/>
                  </a:cxn>
                  <a:cxn ang="0">
                    <a:pos x="360" y="44"/>
                  </a:cxn>
                  <a:cxn ang="0">
                    <a:pos x="373" y="69"/>
                  </a:cxn>
                  <a:cxn ang="0">
                    <a:pos x="405" y="112"/>
                  </a:cxn>
                  <a:cxn ang="0">
                    <a:pos x="419" y="135"/>
                  </a:cxn>
                  <a:cxn ang="0">
                    <a:pos x="441" y="159"/>
                  </a:cxn>
                  <a:cxn ang="0">
                    <a:pos x="465" y="200"/>
                  </a:cxn>
                  <a:cxn ang="0">
                    <a:pos x="460" y="252"/>
                  </a:cxn>
                  <a:cxn ang="0">
                    <a:pos x="444" y="278"/>
                  </a:cxn>
                  <a:cxn ang="0">
                    <a:pos x="426" y="325"/>
                  </a:cxn>
                  <a:cxn ang="0">
                    <a:pos x="389" y="347"/>
                  </a:cxn>
                  <a:cxn ang="0">
                    <a:pos x="365" y="342"/>
                  </a:cxn>
                  <a:cxn ang="0">
                    <a:pos x="355" y="350"/>
                  </a:cxn>
                  <a:cxn ang="0">
                    <a:pos x="317" y="341"/>
                  </a:cxn>
                  <a:cxn ang="0">
                    <a:pos x="301" y="307"/>
                  </a:cxn>
                  <a:cxn ang="0">
                    <a:pos x="288" y="308"/>
                  </a:cxn>
                  <a:cxn ang="0">
                    <a:pos x="287" y="292"/>
                  </a:cxn>
                  <a:cxn ang="0">
                    <a:pos x="278" y="305"/>
                  </a:cxn>
                  <a:cxn ang="0">
                    <a:pos x="281" y="291"/>
                  </a:cxn>
                  <a:cxn ang="0">
                    <a:pos x="263" y="296"/>
                  </a:cxn>
                  <a:cxn ang="0">
                    <a:pos x="250" y="288"/>
                  </a:cxn>
                  <a:cxn ang="0">
                    <a:pos x="219" y="258"/>
                  </a:cxn>
                  <a:cxn ang="0">
                    <a:pos x="175" y="262"/>
                  </a:cxn>
                  <a:cxn ang="0">
                    <a:pos x="123" y="277"/>
                  </a:cxn>
                  <a:cxn ang="0">
                    <a:pos x="86" y="287"/>
                  </a:cxn>
                  <a:cxn ang="0">
                    <a:pos x="56" y="300"/>
                  </a:cxn>
                  <a:cxn ang="0">
                    <a:pos x="18" y="287"/>
                  </a:cxn>
                  <a:cxn ang="0">
                    <a:pos x="26" y="276"/>
                  </a:cxn>
                  <a:cxn ang="0">
                    <a:pos x="16" y="232"/>
                  </a:cxn>
                  <a:cxn ang="0">
                    <a:pos x="0" y="194"/>
                  </a:cxn>
                  <a:cxn ang="0">
                    <a:pos x="5" y="186"/>
                  </a:cxn>
                  <a:cxn ang="0">
                    <a:pos x="1" y="163"/>
                  </a:cxn>
                  <a:cxn ang="0">
                    <a:pos x="6" y="139"/>
                  </a:cxn>
                  <a:cxn ang="0">
                    <a:pos x="46" y="117"/>
                  </a:cxn>
                  <a:cxn ang="0">
                    <a:pos x="99" y="96"/>
                  </a:cxn>
                  <a:cxn ang="0">
                    <a:pos x="111" y="76"/>
                  </a:cxn>
                  <a:cxn ang="0">
                    <a:pos x="117" y="68"/>
                  </a:cxn>
                  <a:cxn ang="0">
                    <a:pos x="134" y="53"/>
                  </a:cxn>
                  <a:cxn ang="0">
                    <a:pos x="158" y="38"/>
                  </a:cxn>
                  <a:cxn ang="0">
                    <a:pos x="171" y="52"/>
                  </a:cxn>
                  <a:cxn ang="0">
                    <a:pos x="187" y="49"/>
                  </a:cxn>
                  <a:cxn ang="0">
                    <a:pos x="192" y="28"/>
                  </a:cxn>
                  <a:cxn ang="0">
                    <a:pos x="218" y="19"/>
                  </a:cxn>
                  <a:cxn ang="0">
                    <a:pos x="219" y="13"/>
                  </a:cxn>
                  <a:cxn ang="0">
                    <a:pos x="252" y="18"/>
                  </a:cxn>
                  <a:cxn ang="0">
                    <a:pos x="271" y="20"/>
                  </a:cxn>
                  <a:cxn ang="0">
                    <a:pos x="266" y="28"/>
                  </a:cxn>
                  <a:cxn ang="0">
                    <a:pos x="258" y="53"/>
                  </a:cxn>
                  <a:cxn ang="0">
                    <a:pos x="268" y="58"/>
                  </a:cxn>
                  <a:cxn ang="0">
                    <a:pos x="302" y="77"/>
                  </a:cxn>
                  <a:cxn ang="0">
                    <a:pos x="318" y="82"/>
                  </a:cxn>
                  <a:cxn ang="0">
                    <a:pos x="332" y="12"/>
                  </a:cxn>
                </a:cxnLst>
                <a:rect l="0" t="0" r="r" b="b"/>
                <a:pathLst>
                  <a:path w="466" h="355">
                    <a:moveTo>
                      <a:pt x="341" y="0"/>
                    </a:moveTo>
                    <a:lnTo>
                      <a:pt x="343" y="10"/>
                    </a:lnTo>
                    <a:lnTo>
                      <a:pt x="347" y="19"/>
                    </a:lnTo>
                    <a:lnTo>
                      <a:pt x="350" y="27"/>
                    </a:lnTo>
                    <a:lnTo>
                      <a:pt x="350" y="35"/>
                    </a:lnTo>
                    <a:lnTo>
                      <a:pt x="351" y="38"/>
                    </a:lnTo>
                    <a:lnTo>
                      <a:pt x="351" y="41"/>
                    </a:lnTo>
                    <a:lnTo>
                      <a:pt x="353" y="43"/>
                    </a:lnTo>
                    <a:lnTo>
                      <a:pt x="356" y="44"/>
                    </a:lnTo>
                    <a:lnTo>
                      <a:pt x="360" y="44"/>
                    </a:lnTo>
                    <a:lnTo>
                      <a:pt x="365" y="47"/>
                    </a:lnTo>
                    <a:lnTo>
                      <a:pt x="367" y="47"/>
                    </a:lnTo>
                    <a:lnTo>
                      <a:pt x="371" y="53"/>
                    </a:lnTo>
                    <a:lnTo>
                      <a:pt x="372" y="62"/>
                    </a:lnTo>
                    <a:lnTo>
                      <a:pt x="373" y="69"/>
                    </a:lnTo>
                    <a:lnTo>
                      <a:pt x="378" y="83"/>
                    </a:lnTo>
                    <a:lnTo>
                      <a:pt x="383" y="96"/>
                    </a:lnTo>
                    <a:lnTo>
                      <a:pt x="389" y="102"/>
                    </a:lnTo>
                    <a:lnTo>
                      <a:pt x="396" y="107"/>
                    </a:lnTo>
                    <a:lnTo>
                      <a:pt x="405" y="112"/>
                    </a:lnTo>
                    <a:lnTo>
                      <a:pt x="411" y="117"/>
                    </a:lnTo>
                    <a:lnTo>
                      <a:pt x="414" y="121"/>
                    </a:lnTo>
                    <a:lnTo>
                      <a:pt x="416" y="126"/>
                    </a:lnTo>
                    <a:lnTo>
                      <a:pt x="417" y="131"/>
                    </a:lnTo>
                    <a:lnTo>
                      <a:pt x="419" y="135"/>
                    </a:lnTo>
                    <a:lnTo>
                      <a:pt x="424" y="140"/>
                    </a:lnTo>
                    <a:lnTo>
                      <a:pt x="426" y="141"/>
                    </a:lnTo>
                    <a:lnTo>
                      <a:pt x="432" y="141"/>
                    </a:lnTo>
                    <a:lnTo>
                      <a:pt x="435" y="151"/>
                    </a:lnTo>
                    <a:lnTo>
                      <a:pt x="441" y="159"/>
                    </a:lnTo>
                    <a:lnTo>
                      <a:pt x="449" y="165"/>
                    </a:lnTo>
                    <a:lnTo>
                      <a:pt x="455" y="171"/>
                    </a:lnTo>
                    <a:lnTo>
                      <a:pt x="455" y="173"/>
                    </a:lnTo>
                    <a:lnTo>
                      <a:pt x="461" y="185"/>
                    </a:lnTo>
                    <a:lnTo>
                      <a:pt x="465" y="200"/>
                    </a:lnTo>
                    <a:lnTo>
                      <a:pt x="466" y="215"/>
                    </a:lnTo>
                    <a:lnTo>
                      <a:pt x="465" y="225"/>
                    </a:lnTo>
                    <a:lnTo>
                      <a:pt x="464" y="234"/>
                    </a:lnTo>
                    <a:lnTo>
                      <a:pt x="460" y="240"/>
                    </a:lnTo>
                    <a:lnTo>
                      <a:pt x="460" y="252"/>
                    </a:lnTo>
                    <a:lnTo>
                      <a:pt x="459" y="254"/>
                    </a:lnTo>
                    <a:lnTo>
                      <a:pt x="459" y="257"/>
                    </a:lnTo>
                    <a:lnTo>
                      <a:pt x="458" y="258"/>
                    </a:lnTo>
                    <a:lnTo>
                      <a:pt x="456" y="261"/>
                    </a:lnTo>
                    <a:lnTo>
                      <a:pt x="444" y="278"/>
                    </a:lnTo>
                    <a:lnTo>
                      <a:pt x="437" y="288"/>
                    </a:lnTo>
                    <a:lnTo>
                      <a:pt x="434" y="300"/>
                    </a:lnTo>
                    <a:lnTo>
                      <a:pt x="429" y="312"/>
                    </a:lnTo>
                    <a:lnTo>
                      <a:pt x="426" y="326"/>
                    </a:lnTo>
                    <a:lnTo>
                      <a:pt x="426" y="325"/>
                    </a:lnTo>
                    <a:lnTo>
                      <a:pt x="422" y="332"/>
                    </a:lnTo>
                    <a:lnTo>
                      <a:pt x="415" y="336"/>
                    </a:lnTo>
                    <a:lnTo>
                      <a:pt x="406" y="340"/>
                    </a:lnTo>
                    <a:lnTo>
                      <a:pt x="396" y="342"/>
                    </a:lnTo>
                    <a:lnTo>
                      <a:pt x="389" y="347"/>
                    </a:lnTo>
                    <a:lnTo>
                      <a:pt x="385" y="355"/>
                    </a:lnTo>
                    <a:lnTo>
                      <a:pt x="381" y="352"/>
                    </a:lnTo>
                    <a:lnTo>
                      <a:pt x="373" y="349"/>
                    </a:lnTo>
                    <a:lnTo>
                      <a:pt x="367" y="345"/>
                    </a:lnTo>
                    <a:lnTo>
                      <a:pt x="365" y="342"/>
                    </a:lnTo>
                    <a:lnTo>
                      <a:pt x="361" y="344"/>
                    </a:lnTo>
                    <a:lnTo>
                      <a:pt x="360" y="345"/>
                    </a:lnTo>
                    <a:lnTo>
                      <a:pt x="357" y="346"/>
                    </a:lnTo>
                    <a:lnTo>
                      <a:pt x="356" y="349"/>
                    </a:lnTo>
                    <a:lnTo>
                      <a:pt x="355" y="350"/>
                    </a:lnTo>
                    <a:lnTo>
                      <a:pt x="352" y="351"/>
                    </a:lnTo>
                    <a:lnTo>
                      <a:pt x="348" y="351"/>
                    </a:lnTo>
                    <a:lnTo>
                      <a:pt x="338" y="350"/>
                    </a:lnTo>
                    <a:lnTo>
                      <a:pt x="327" y="346"/>
                    </a:lnTo>
                    <a:lnTo>
                      <a:pt x="317" y="341"/>
                    </a:lnTo>
                    <a:lnTo>
                      <a:pt x="309" y="334"/>
                    </a:lnTo>
                    <a:lnTo>
                      <a:pt x="307" y="324"/>
                    </a:lnTo>
                    <a:lnTo>
                      <a:pt x="304" y="316"/>
                    </a:lnTo>
                    <a:lnTo>
                      <a:pt x="302" y="312"/>
                    </a:lnTo>
                    <a:lnTo>
                      <a:pt x="301" y="307"/>
                    </a:lnTo>
                    <a:lnTo>
                      <a:pt x="301" y="306"/>
                    </a:lnTo>
                    <a:lnTo>
                      <a:pt x="298" y="307"/>
                    </a:lnTo>
                    <a:lnTo>
                      <a:pt x="296" y="307"/>
                    </a:lnTo>
                    <a:lnTo>
                      <a:pt x="292" y="308"/>
                    </a:lnTo>
                    <a:lnTo>
                      <a:pt x="288" y="308"/>
                    </a:lnTo>
                    <a:lnTo>
                      <a:pt x="291" y="303"/>
                    </a:lnTo>
                    <a:lnTo>
                      <a:pt x="291" y="297"/>
                    </a:lnTo>
                    <a:lnTo>
                      <a:pt x="288" y="292"/>
                    </a:lnTo>
                    <a:lnTo>
                      <a:pt x="287" y="291"/>
                    </a:lnTo>
                    <a:lnTo>
                      <a:pt x="287" y="292"/>
                    </a:lnTo>
                    <a:lnTo>
                      <a:pt x="286" y="295"/>
                    </a:lnTo>
                    <a:lnTo>
                      <a:pt x="286" y="296"/>
                    </a:lnTo>
                    <a:lnTo>
                      <a:pt x="283" y="298"/>
                    </a:lnTo>
                    <a:lnTo>
                      <a:pt x="282" y="301"/>
                    </a:lnTo>
                    <a:lnTo>
                      <a:pt x="278" y="305"/>
                    </a:lnTo>
                    <a:lnTo>
                      <a:pt x="274" y="305"/>
                    </a:lnTo>
                    <a:lnTo>
                      <a:pt x="272" y="302"/>
                    </a:lnTo>
                    <a:lnTo>
                      <a:pt x="272" y="301"/>
                    </a:lnTo>
                    <a:lnTo>
                      <a:pt x="277" y="297"/>
                    </a:lnTo>
                    <a:lnTo>
                      <a:pt x="281" y="291"/>
                    </a:lnTo>
                    <a:lnTo>
                      <a:pt x="283" y="276"/>
                    </a:lnTo>
                    <a:lnTo>
                      <a:pt x="283" y="271"/>
                    </a:lnTo>
                    <a:lnTo>
                      <a:pt x="277" y="278"/>
                    </a:lnTo>
                    <a:lnTo>
                      <a:pt x="271" y="288"/>
                    </a:lnTo>
                    <a:lnTo>
                      <a:pt x="263" y="296"/>
                    </a:lnTo>
                    <a:lnTo>
                      <a:pt x="257" y="300"/>
                    </a:lnTo>
                    <a:lnTo>
                      <a:pt x="256" y="300"/>
                    </a:lnTo>
                    <a:lnTo>
                      <a:pt x="254" y="298"/>
                    </a:lnTo>
                    <a:lnTo>
                      <a:pt x="254" y="292"/>
                    </a:lnTo>
                    <a:lnTo>
                      <a:pt x="250" y="288"/>
                    </a:lnTo>
                    <a:lnTo>
                      <a:pt x="247" y="282"/>
                    </a:lnTo>
                    <a:lnTo>
                      <a:pt x="242" y="273"/>
                    </a:lnTo>
                    <a:lnTo>
                      <a:pt x="239" y="268"/>
                    </a:lnTo>
                    <a:lnTo>
                      <a:pt x="230" y="262"/>
                    </a:lnTo>
                    <a:lnTo>
                      <a:pt x="219" y="258"/>
                    </a:lnTo>
                    <a:lnTo>
                      <a:pt x="207" y="257"/>
                    </a:lnTo>
                    <a:lnTo>
                      <a:pt x="195" y="256"/>
                    </a:lnTo>
                    <a:lnTo>
                      <a:pt x="187" y="257"/>
                    </a:lnTo>
                    <a:lnTo>
                      <a:pt x="180" y="259"/>
                    </a:lnTo>
                    <a:lnTo>
                      <a:pt x="175" y="262"/>
                    </a:lnTo>
                    <a:lnTo>
                      <a:pt x="169" y="264"/>
                    </a:lnTo>
                    <a:lnTo>
                      <a:pt x="158" y="267"/>
                    </a:lnTo>
                    <a:lnTo>
                      <a:pt x="138" y="269"/>
                    </a:lnTo>
                    <a:lnTo>
                      <a:pt x="129" y="272"/>
                    </a:lnTo>
                    <a:lnTo>
                      <a:pt x="123" y="277"/>
                    </a:lnTo>
                    <a:lnTo>
                      <a:pt x="119" y="286"/>
                    </a:lnTo>
                    <a:lnTo>
                      <a:pt x="107" y="287"/>
                    </a:lnTo>
                    <a:lnTo>
                      <a:pt x="95" y="288"/>
                    </a:lnTo>
                    <a:lnTo>
                      <a:pt x="92" y="287"/>
                    </a:lnTo>
                    <a:lnTo>
                      <a:pt x="86" y="287"/>
                    </a:lnTo>
                    <a:lnTo>
                      <a:pt x="84" y="288"/>
                    </a:lnTo>
                    <a:lnTo>
                      <a:pt x="82" y="288"/>
                    </a:lnTo>
                    <a:lnTo>
                      <a:pt x="74" y="291"/>
                    </a:lnTo>
                    <a:lnTo>
                      <a:pt x="65" y="296"/>
                    </a:lnTo>
                    <a:lnTo>
                      <a:pt x="56" y="300"/>
                    </a:lnTo>
                    <a:lnTo>
                      <a:pt x="45" y="302"/>
                    </a:lnTo>
                    <a:lnTo>
                      <a:pt x="37" y="301"/>
                    </a:lnTo>
                    <a:lnTo>
                      <a:pt x="28" y="297"/>
                    </a:lnTo>
                    <a:lnTo>
                      <a:pt x="21" y="292"/>
                    </a:lnTo>
                    <a:lnTo>
                      <a:pt x="18" y="287"/>
                    </a:lnTo>
                    <a:lnTo>
                      <a:pt x="18" y="285"/>
                    </a:lnTo>
                    <a:lnTo>
                      <a:pt x="20" y="282"/>
                    </a:lnTo>
                    <a:lnTo>
                      <a:pt x="22" y="281"/>
                    </a:lnTo>
                    <a:lnTo>
                      <a:pt x="23" y="278"/>
                    </a:lnTo>
                    <a:lnTo>
                      <a:pt x="26" y="276"/>
                    </a:lnTo>
                    <a:lnTo>
                      <a:pt x="27" y="273"/>
                    </a:lnTo>
                    <a:lnTo>
                      <a:pt x="27" y="269"/>
                    </a:lnTo>
                    <a:lnTo>
                      <a:pt x="26" y="258"/>
                    </a:lnTo>
                    <a:lnTo>
                      <a:pt x="22" y="251"/>
                    </a:lnTo>
                    <a:lnTo>
                      <a:pt x="16" y="232"/>
                    </a:lnTo>
                    <a:lnTo>
                      <a:pt x="15" y="223"/>
                    </a:lnTo>
                    <a:lnTo>
                      <a:pt x="12" y="214"/>
                    </a:lnTo>
                    <a:lnTo>
                      <a:pt x="8" y="204"/>
                    </a:lnTo>
                    <a:lnTo>
                      <a:pt x="7" y="202"/>
                    </a:lnTo>
                    <a:lnTo>
                      <a:pt x="0" y="194"/>
                    </a:lnTo>
                    <a:lnTo>
                      <a:pt x="0" y="189"/>
                    </a:lnTo>
                    <a:lnTo>
                      <a:pt x="1" y="188"/>
                    </a:lnTo>
                    <a:lnTo>
                      <a:pt x="1" y="186"/>
                    </a:lnTo>
                    <a:lnTo>
                      <a:pt x="2" y="184"/>
                    </a:lnTo>
                    <a:lnTo>
                      <a:pt x="5" y="186"/>
                    </a:lnTo>
                    <a:lnTo>
                      <a:pt x="6" y="189"/>
                    </a:lnTo>
                    <a:lnTo>
                      <a:pt x="6" y="184"/>
                    </a:lnTo>
                    <a:lnTo>
                      <a:pt x="5" y="178"/>
                    </a:lnTo>
                    <a:lnTo>
                      <a:pt x="2" y="171"/>
                    </a:lnTo>
                    <a:lnTo>
                      <a:pt x="1" y="163"/>
                    </a:lnTo>
                    <a:lnTo>
                      <a:pt x="1" y="137"/>
                    </a:lnTo>
                    <a:lnTo>
                      <a:pt x="2" y="136"/>
                    </a:lnTo>
                    <a:lnTo>
                      <a:pt x="5" y="135"/>
                    </a:lnTo>
                    <a:lnTo>
                      <a:pt x="6" y="135"/>
                    </a:lnTo>
                    <a:lnTo>
                      <a:pt x="6" y="139"/>
                    </a:lnTo>
                    <a:lnTo>
                      <a:pt x="13" y="135"/>
                    </a:lnTo>
                    <a:lnTo>
                      <a:pt x="22" y="129"/>
                    </a:lnTo>
                    <a:lnTo>
                      <a:pt x="27" y="124"/>
                    </a:lnTo>
                    <a:lnTo>
                      <a:pt x="35" y="120"/>
                    </a:lnTo>
                    <a:lnTo>
                      <a:pt x="46" y="117"/>
                    </a:lnTo>
                    <a:lnTo>
                      <a:pt x="55" y="116"/>
                    </a:lnTo>
                    <a:lnTo>
                      <a:pt x="65" y="113"/>
                    </a:lnTo>
                    <a:lnTo>
                      <a:pt x="77" y="110"/>
                    </a:lnTo>
                    <a:lnTo>
                      <a:pt x="90" y="103"/>
                    </a:lnTo>
                    <a:lnTo>
                      <a:pt x="99" y="96"/>
                    </a:lnTo>
                    <a:lnTo>
                      <a:pt x="102" y="88"/>
                    </a:lnTo>
                    <a:lnTo>
                      <a:pt x="102" y="78"/>
                    </a:lnTo>
                    <a:lnTo>
                      <a:pt x="105" y="73"/>
                    </a:lnTo>
                    <a:lnTo>
                      <a:pt x="107" y="71"/>
                    </a:lnTo>
                    <a:lnTo>
                      <a:pt x="111" y="76"/>
                    </a:lnTo>
                    <a:lnTo>
                      <a:pt x="114" y="79"/>
                    </a:lnTo>
                    <a:lnTo>
                      <a:pt x="116" y="78"/>
                    </a:lnTo>
                    <a:lnTo>
                      <a:pt x="116" y="76"/>
                    </a:lnTo>
                    <a:lnTo>
                      <a:pt x="117" y="73"/>
                    </a:lnTo>
                    <a:lnTo>
                      <a:pt x="117" y="68"/>
                    </a:lnTo>
                    <a:lnTo>
                      <a:pt x="119" y="66"/>
                    </a:lnTo>
                    <a:lnTo>
                      <a:pt x="126" y="69"/>
                    </a:lnTo>
                    <a:lnTo>
                      <a:pt x="128" y="62"/>
                    </a:lnTo>
                    <a:lnTo>
                      <a:pt x="131" y="57"/>
                    </a:lnTo>
                    <a:lnTo>
                      <a:pt x="134" y="53"/>
                    </a:lnTo>
                    <a:lnTo>
                      <a:pt x="136" y="47"/>
                    </a:lnTo>
                    <a:lnTo>
                      <a:pt x="143" y="46"/>
                    </a:lnTo>
                    <a:lnTo>
                      <a:pt x="148" y="43"/>
                    </a:lnTo>
                    <a:lnTo>
                      <a:pt x="153" y="39"/>
                    </a:lnTo>
                    <a:lnTo>
                      <a:pt x="158" y="38"/>
                    </a:lnTo>
                    <a:lnTo>
                      <a:pt x="161" y="39"/>
                    </a:lnTo>
                    <a:lnTo>
                      <a:pt x="164" y="41"/>
                    </a:lnTo>
                    <a:lnTo>
                      <a:pt x="166" y="43"/>
                    </a:lnTo>
                    <a:lnTo>
                      <a:pt x="170" y="54"/>
                    </a:lnTo>
                    <a:lnTo>
                      <a:pt x="171" y="52"/>
                    </a:lnTo>
                    <a:lnTo>
                      <a:pt x="176" y="49"/>
                    </a:lnTo>
                    <a:lnTo>
                      <a:pt x="180" y="49"/>
                    </a:lnTo>
                    <a:lnTo>
                      <a:pt x="183" y="51"/>
                    </a:lnTo>
                    <a:lnTo>
                      <a:pt x="185" y="53"/>
                    </a:lnTo>
                    <a:lnTo>
                      <a:pt x="187" y="49"/>
                    </a:lnTo>
                    <a:lnTo>
                      <a:pt x="187" y="39"/>
                    </a:lnTo>
                    <a:lnTo>
                      <a:pt x="188" y="37"/>
                    </a:lnTo>
                    <a:lnTo>
                      <a:pt x="190" y="34"/>
                    </a:lnTo>
                    <a:lnTo>
                      <a:pt x="192" y="32"/>
                    </a:lnTo>
                    <a:lnTo>
                      <a:pt x="192" y="28"/>
                    </a:lnTo>
                    <a:lnTo>
                      <a:pt x="194" y="24"/>
                    </a:lnTo>
                    <a:lnTo>
                      <a:pt x="200" y="22"/>
                    </a:lnTo>
                    <a:lnTo>
                      <a:pt x="209" y="20"/>
                    </a:lnTo>
                    <a:lnTo>
                      <a:pt x="215" y="19"/>
                    </a:lnTo>
                    <a:lnTo>
                      <a:pt x="218" y="19"/>
                    </a:lnTo>
                    <a:lnTo>
                      <a:pt x="219" y="18"/>
                    </a:lnTo>
                    <a:lnTo>
                      <a:pt x="222" y="17"/>
                    </a:lnTo>
                    <a:lnTo>
                      <a:pt x="223" y="17"/>
                    </a:lnTo>
                    <a:lnTo>
                      <a:pt x="222" y="14"/>
                    </a:lnTo>
                    <a:lnTo>
                      <a:pt x="219" y="13"/>
                    </a:lnTo>
                    <a:lnTo>
                      <a:pt x="215" y="9"/>
                    </a:lnTo>
                    <a:lnTo>
                      <a:pt x="215" y="7"/>
                    </a:lnTo>
                    <a:lnTo>
                      <a:pt x="228" y="13"/>
                    </a:lnTo>
                    <a:lnTo>
                      <a:pt x="239" y="17"/>
                    </a:lnTo>
                    <a:lnTo>
                      <a:pt x="252" y="18"/>
                    </a:lnTo>
                    <a:lnTo>
                      <a:pt x="256" y="18"/>
                    </a:lnTo>
                    <a:lnTo>
                      <a:pt x="261" y="15"/>
                    </a:lnTo>
                    <a:lnTo>
                      <a:pt x="264" y="15"/>
                    </a:lnTo>
                    <a:lnTo>
                      <a:pt x="267" y="17"/>
                    </a:lnTo>
                    <a:lnTo>
                      <a:pt x="271" y="20"/>
                    </a:lnTo>
                    <a:lnTo>
                      <a:pt x="272" y="23"/>
                    </a:lnTo>
                    <a:lnTo>
                      <a:pt x="272" y="25"/>
                    </a:lnTo>
                    <a:lnTo>
                      <a:pt x="271" y="27"/>
                    </a:lnTo>
                    <a:lnTo>
                      <a:pt x="268" y="28"/>
                    </a:lnTo>
                    <a:lnTo>
                      <a:pt x="266" y="28"/>
                    </a:lnTo>
                    <a:lnTo>
                      <a:pt x="264" y="29"/>
                    </a:lnTo>
                    <a:lnTo>
                      <a:pt x="262" y="30"/>
                    </a:lnTo>
                    <a:lnTo>
                      <a:pt x="257" y="51"/>
                    </a:lnTo>
                    <a:lnTo>
                      <a:pt x="257" y="52"/>
                    </a:lnTo>
                    <a:lnTo>
                      <a:pt x="258" y="53"/>
                    </a:lnTo>
                    <a:lnTo>
                      <a:pt x="262" y="53"/>
                    </a:lnTo>
                    <a:lnTo>
                      <a:pt x="264" y="54"/>
                    </a:lnTo>
                    <a:lnTo>
                      <a:pt x="266" y="54"/>
                    </a:lnTo>
                    <a:lnTo>
                      <a:pt x="267" y="56"/>
                    </a:lnTo>
                    <a:lnTo>
                      <a:pt x="268" y="58"/>
                    </a:lnTo>
                    <a:lnTo>
                      <a:pt x="268" y="62"/>
                    </a:lnTo>
                    <a:lnTo>
                      <a:pt x="269" y="63"/>
                    </a:lnTo>
                    <a:lnTo>
                      <a:pt x="297" y="73"/>
                    </a:lnTo>
                    <a:lnTo>
                      <a:pt x="299" y="74"/>
                    </a:lnTo>
                    <a:lnTo>
                      <a:pt x="302" y="77"/>
                    </a:lnTo>
                    <a:lnTo>
                      <a:pt x="303" y="79"/>
                    </a:lnTo>
                    <a:lnTo>
                      <a:pt x="306" y="82"/>
                    </a:lnTo>
                    <a:lnTo>
                      <a:pt x="308" y="83"/>
                    </a:lnTo>
                    <a:lnTo>
                      <a:pt x="312" y="85"/>
                    </a:lnTo>
                    <a:lnTo>
                      <a:pt x="318" y="82"/>
                    </a:lnTo>
                    <a:lnTo>
                      <a:pt x="323" y="76"/>
                    </a:lnTo>
                    <a:lnTo>
                      <a:pt x="328" y="58"/>
                    </a:lnTo>
                    <a:lnTo>
                      <a:pt x="330" y="51"/>
                    </a:lnTo>
                    <a:lnTo>
                      <a:pt x="330" y="14"/>
                    </a:lnTo>
                    <a:lnTo>
                      <a:pt x="332" y="12"/>
                    </a:lnTo>
                    <a:lnTo>
                      <a:pt x="336" y="4"/>
                    </a:lnTo>
                    <a:lnTo>
                      <a:pt x="338" y="3"/>
                    </a:lnTo>
                    <a:lnTo>
                      <a:pt x="341"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6" name="Freeform 1224"/>
              <p:cNvSpPr>
                <a:spLocks/>
              </p:cNvSpPr>
              <p:nvPr/>
            </p:nvSpPr>
            <p:spPr bwMode="auto">
              <a:xfrm>
                <a:off x="9759357" y="5471381"/>
                <a:ext cx="184457" cy="180317"/>
              </a:xfrm>
              <a:custGeom>
                <a:avLst/>
                <a:gdLst/>
                <a:ahLst/>
                <a:cxnLst>
                  <a:cxn ang="0">
                    <a:pos x="72" y="0"/>
                  </a:cxn>
                  <a:cxn ang="0">
                    <a:pos x="72" y="2"/>
                  </a:cxn>
                  <a:cxn ang="0">
                    <a:pos x="74" y="4"/>
                  </a:cxn>
                  <a:cxn ang="0">
                    <a:pos x="74" y="8"/>
                  </a:cxn>
                  <a:cxn ang="0">
                    <a:pos x="76" y="9"/>
                  </a:cxn>
                  <a:cxn ang="0">
                    <a:pos x="77" y="9"/>
                  </a:cxn>
                  <a:cxn ang="0">
                    <a:pos x="84" y="5"/>
                  </a:cxn>
                  <a:cxn ang="0">
                    <a:pos x="87" y="8"/>
                  </a:cxn>
                  <a:cxn ang="0">
                    <a:pos x="88" y="12"/>
                  </a:cxn>
                  <a:cxn ang="0">
                    <a:pos x="89" y="14"/>
                  </a:cxn>
                  <a:cxn ang="0">
                    <a:pos x="83" y="27"/>
                  </a:cxn>
                  <a:cxn ang="0">
                    <a:pos x="78" y="32"/>
                  </a:cxn>
                  <a:cxn ang="0">
                    <a:pos x="73" y="34"/>
                  </a:cxn>
                  <a:cxn ang="0">
                    <a:pos x="73" y="47"/>
                  </a:cxn>
                  <a:cxn ang="0">
                    <a:pos x="68" y="47"/>
                  </a:cxn>
                  <a:cxn ang="0">
                    <a:pos x="64" y="48"/>
                  </a:cxn>
                  <a:cxn ang="0">
                    <a:pos x="58" y="48"/>
                  </a:cxn>
                  <a:cxn ang="0">
                    <a:pos x="57" y="53"/>
                  </a:cxn>
                  <a:cxn ang="0">
                    <a:pos x="49" y="68"/>
                  </a:cxn>
                  <a:cxn ang="0">
                    <a:pos x="47" y="75"/>
                  </a:cxn>
                  <a:cxn ang="0">
                    <a:pos x="46" y="77"/>
                  </a:cxn>
                  <a:cxn ang="0">
                    <a:pos x="43" y="80"/>
                  </a:cxn>
                  <a:cxn ang="0">
                    <a:pos x="39" y="82"/>
                  </a:cxn>
                  <a:cxn ang="0">
                    <a:pos x="37" y="85"/>
                  </a:cxn>
                  <a:cxn ang="0">
                    <a:pos x="33" y="86"/>
                  </a:cxn>
                  <a:cxn ang="0">
                    <a:pos x="30" y="87"/>
                  </a:cxn>
                  <a:cxn ang="0">
                    <a:pos x="29" y="87"/>
                  </a:cxn>
                  <a:cxn ang="0">
                    <a:pos x="24" y="85"/>
                  </a:cxn>
                  <a:cxn ang="0">
                    <a:pos x="20" y="85"/>
                  </a:cxn>
                  <a:cxn ang="0">
                    <a:pos x="18" y="83"/>
                  </a:cxn>
                  <a:cxn ang="0">
                    <a:pos x="14" y="82"/>
                  </a:cxn>
                  <a:cxn ang="0">
                    <a:pos x="12" y="81"/>
                  </a:cxn>
                  <a:cxn ang="0">
                    <a:pos x="8" y="80"/>
                  </a:cxn>
                  <a:cxn ang="0">
                    <a:pos x="5" y="78"/>
                  </a:cxn>
                  <a:cxn ang="0">
                    <a:pos x="4" y="78"/>
                  </a:cxn>
                  <a:cxn ang="0">
                    <a:pos x="3" y="77"/>
                  </a:cxn>
                  <a:cxn ang="0">
                    <a:pos x="2" y="77"/>
                  </a:cxn>
                  <a:cxn ang="0">
                    <a:pos x="0" y="76"/>
                  </a:cxn>
                  <a:cxn ang="0">
                    <a:pos x="3" y="68"/>
                  </a:cxn>
                  <a:cxn ang="0">
                    <a:pos x="7" y="63"/>
                  </a:cxn>
                  <a:cxn ang="0">
                    <a:pos x="13" y="58"/>
                  </a:cxn>
                  <a:cxn ang="0">
                    <a:pos x="17" y="53"/>
                  </a:cxn>
                  <a:cxn ang="0">
                    <a:pos x="18" y="51"/>
                  </a:cxn>
                  <a:cxn ang="0">
                    <a:pos x="22" y="47"/>
                  </a:cxn>
                  <a:cxn ang="0">
                    <a:pos x="24" y="47"/>
                  </a:cxn>
                  <a:cxn ang="0">
                    <a:pos x="32" y="44"/>
                  </a:cxn>
                  <a:cxn ang="0">
                    <a:pos x="39" y="38"/>
                  </a:cxn>
                  <a:cxn ang="0">
                    <a:pos x="47" y="34"/>
                  </a:cxn>
                  <a:cxn ang="0">
                    <a:pos x="49" y="32"/>
                  </a:cxn>
                  <a:cxn ang="0">
                    <a:pos x="51" y="29"/>
                  </a:cxn>
                  <a:cxn ang="0">
                    <a:pos x="52" y="28"/>
                  </a:cxn>
                  <a:cxn ang="0">
                    <a:pos x="53" y="25"/>
                  </a:cxn>
                  <a:cxn ang="0">
                    <a:pos x="54" y="24"/>
                  </a:cxn>
                  <a:cxn ang="0">
                    <a:pos x="54" y="20"/>
                  </a:cxn>
                  <a:cxn ang="0">
                    <a:pos x="58" y="17"/>
                  </a:cxn>
                  <a:cxn ang="0">
                    <a:pos x="61" y="17"/>
                  </a:cxn>
                  <a:cxn ang="0">
                    <a:pos x="62" y="15"/>
                  </a:cxn>
                  <a:cxn ang="0">
                    <a:pos x="62" y="13"/>
                  </a:cxn>
                  <a:cxn ang="0">
                    <a:pos x="63" y="9"/>
                  </a:cxn>
                  <a:cxn ang="0">
                    <a:pos x="64" y="7"/>
                  </a:cxn>
                  <a:cxn ang="0">
                    <a:pos x="69" y="2"/>
                  </a:cxn>
                  <a:cxn ang="0">
                    <a:pos x="72" y="0"/>
                  </a:cxn>
                </a:cxnLst>
                <a:rect l="0" t="0" r="r" b="b"/>
                <a:pathLst>
                  <a:path w="89" h="87">
                    <a:moveTo>
                      <a:pt x="72" y="0"/>
                    </a:moveTo>
                    <a:lnTo>
                      <a:pt x="72" y="2"/>
                    </a:lnTo>
                    <a:lnTo>
                      <a:pt x="74" y="4"/>
                    </a:lnTo>
                    <a:lnTo>
                      <a:pt x="74" y="8"/>
                    </a:lnTo>
                    <a:lnTo>
                      <a:pt x="76" y="9"/>
                    </a:lnTo>
                    <a:lnTo>
                      <a:pt x="77" y="9"/>
                    </a:lnTo>
                    <a:lnTo>
                      <a:pt x="84" y="5"/>
                    </a:lnTo>
                    <a:lnTo>
                      <a:pt x="87" y="8"/>
                    </a:lnTo>
                    <a:lnTo>
                      <a:pt x="88" y="12"/>
                    </a:lnTo>
                    <a:lnTo>
                      <a:pt x="89" y="14"/>
                    </a:lnTo>
                    <a:lnTo>
                      <a:pt x="83" y="27"/>
                    </a:lnTo>
                    <a:lnTo>
                      <a:pt x="78" y="32"/>
                    </a:lnTo>
                    <a:lnTo>
                      <a:pt x="73" y="34"/>
                    </a:lnTo>
                    <a:lnTo>
                      <a:pt x="73" y="47"/>
                    </a:lnTo>
                    <a:lnTo>
                      <a:pt x="68" y="47"/>
                    </a:lnTo>
                    <a:lnTo>
                      <a:pt x="64" y="48"/>
                    </a:lnTo>
                    <a:lnTo>
                      <a:pt x="58" y="48"/>
                    </a:lnTo>
                    <a:lnTo>
                      <a:pt x="57" y="53"/>
                    </a:lnTo>
                    <a:lnTo>
                      <a:pt x="49" y="68"/>
                    </a:lnTo>
                    <a:lnTo>
                      <a:pt x="47" y="75"/>
                    </a:lnTo>
                    <a:lnTo>
                      <a:pt x="46" y="77"/>
                    </a:lnTo>
                    <a:lnTo>
                      <a:pt x="43" y="80"/>
                    </a:lnTo>
                    <a:lnTo>
                      <a:pt x="39" y="82"/>
                    </a:lnTo>
                    <a:lnTo>
                      <a:pt x="37" y="85"/>
                    </a:lnTo>
                    <a:lnTo>
                      <a:pt x="33" y="86"/>
                    </a:lnTo>
                    <a:lnTo>
                      <a:pt x="30" y="87"/>
                    </a:lnTo>
                    <a:lnTo>
                      <a:pt x="29" y="87"/>
                    </a:lnTo>
                    <a:lnTo>
                      <a:pt x="24" y="85"/>
                    </a:lnTo>
                    <a:lnTo>
                      <a:pt x="20" y="85"/>
                    </a:lnTo>
                    <a:lnTo>
                      <a:pt x="18" y="83"/>
                    </a:lnTo>
                    <a:lnTo>
                      <a:pt x="14" y="82"/>
                    </a:lnTo>
                    <a:lnTo>
                      <a:pt x="12" y="81"/>
                    </a:lnTo>
                    <a:lnTo>
                      <a:pt x="8" y="80"/>
                    </a:lnTo>
                    <a:lnTo>
                      <a:pt x="5" y="78"/>
                    </a:lnTo>
                    <a:lnTo>
                      <a:pt x="4" y="78"/>
                    </a:lnTo>
                    <a:lnTo>
                      <a:pt x="3" y="77"/>
                    </a:lnTo>
                    <a:lnTo>
                      <a:pt x="2" y="77"/>
                    </a:lnTo>
                    <a:lnTo>
                      <a:pt x="0" y="76"/>
                    </a:lnTo>
                    <a:lnTo>
                      <a:pt x="3" y="68"/>
                    </a:lnTo>
                    <a:lnTo>
                      <a:pt x="7" y="63"/>
                    </a:lnTo>
                    <a:lnTo>
                      <a:pt x="13" y="58"/>
                    </a:lnTo>
                    <a:lnTo>
                      <a:pt x="17" y="53"/>
                    </a:lnTo>
                    <a:lnTo>
                      <a:pt x="18" y="51"/>
                    </a:lnTo>
                    <a:lnTo>
                      <a:pt x="22" y="47"/>
                    </a:lnTo>
                    <a:lnTo>
                      <a:pt x="24" y="47"/>
                    </a:lnTo>
                    <a:lnTo>
                      <a:pt x="32" y="44"/>
                    </a:lnTo>
                    <a:lnTo>
                      <a:pt x="39" y="38"/>
                    </a:lnTo>
                    <a:lnTo>
                      <a:pt x="47" y="34"/>
                    </a:lnTo>
                    <a:lnTo>
                      <a:pt x="49" y="32"/>
                    </a:lnTo>
                    <a:lnTo>
                      <a:pt x="51" y="29"/>
                    </a:lnTo>
                    <a:lnTo>
                      <a:pt x="52" y="28"/>
                    </a:lnTo>
                    <a:lnTo>
                      <a:pt x="53" y="25"/>
                    </a:lnTo>
                    <a:lnTo>
                      <a:pt x="54" y="24"/>
                    </a:lnTo>
                    <a:lnTo>
                      <a:pt x="54" y="20"/>
                    </a:lnTo>
                    <a:lnTo>
                      <a:pt x="58" y="17"/>
                    </a:lnTo>
                    <a:lnTo>
                      <a:pt x="61" y="17"/>
                    </a:lnTo>
                    <a:lnTo>
                      <a:pt x="62" y="15"/>
                    </a:lnTo>
                    <a:lnTo>
                      <a:pt x="62" y="13"/>
                    </a:lnTo>
                    <a:lnTo>
                      <a:pt x="63" y="9"/>
                    </a:lnTo>
                    <a:lnTo>
                      <a:pt x="64" y="7"/>
                    </a:lnTo>
                    <a:lnTo>
                      <a:pt x="69" y="2"/>
                    </a:lnTo>
                    <a:lnTo>
                      <a:pt x="7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7" name="Freeform 1225"/>
              <p:cNvSpPr>
                <a:spLocks/>
              </p:cNvSpPr>
              <p:nvPr/>
            </p:nvSpPr>
            <p:spPr bwMode="auto">
              <a:xfrm>
                <a:off x="9910651" y="5297281"/>
                <a:ext cx="138861" cy="198969"/>
              </a:xfrm>
              <a:custGeom>
                <a:avLst/>
                <a:gdLst/>
                <a:ahLst/>
                <a:cxnLst>
                  <a:cxn ang="0">
                    <a:pos x="3" y="4"/>
                  </a:cxn>
                  <a:cxn ang="0">
                    <a:pos x="9" y="8"/>
                  </a:cxn>
                  <a:cxn ang="0">
                    <a:pos x="16" y="13"/>
                  </a:cxn>
                  <a:cxn ang="0">
                    <a:pos x="20" y="18"/>
                  </a:cxn>
                  <a:cxn ang="0">
                    <a:pos x="19" y="19"/>
                  </a:cxn>
                  <a:cxn ang="0">
                    <a:pos x="20" y="24"/>
                  </a:cxn>
                  <a:cxn ang="0">
                    <a:pos x="24" y="33"/>
                  </a:cxn>
                  <a:cxn ang="0">
                    <a:pos x="28" y="34"/>
                  </a:cxn>
                  <a:cxn ang="0">
                    <a:pos x="29" y="30"/>
                  </a:cxn>
                  <a:cxn ang="0">
                    <a:pos x="34" y="29"/>
                  </a:cxn>
                  <a:cxn ang="0">
                    <a:pos x="35" y="39"/>
                  </a:cxn>
                  <a:cxn ang="0">
                    <a:pos x="44" y="47"/>
                  </a:cxn>
                  <a:cxn ang="0">
                    <a:pos x="54" y="45"/>
                  </a:cxn>
                  <a:cxn ang="0">
                    <a:pos x="58" y="43"/>
                  </a:cxn>
                  <a:cxn ang="0">
                    <a:pos x="63" y="42"/>
                  </a:cxn>
                  <a:cxn ang="0">
                    <a:pos x="67" y="44"/>
                  </a:cxn>
                  <a:cxn ang="0">
                    <a:pos x="60" y="58"/>
                  </a:cxn>
                  <a:cxn ang="0">
                    <a:pos x="57" y="63"/>
                  </a:cxn>
                  <a:cxn ang="0">
                    <a:pos x="53" y="65"/>
                  </a:cxn>
                  <a:cxn ang="0">
                    <a:pos x="47" y="69"/>
                  </a:cxn>
                  <a:cxn ang="0">
                    <a:pos x="48" y="72"/>
                  </a:cxn>
                  <a:cxn ang="0">
                    <a:pos x="47" y="78"/>
                  </a:cxn>
                  <a:cxn ang="0">
                    <a:pos x="42" y="86"/>
                  </a:cxn>
                  <a:cxn ang="0">
                    <a:pos x="38" y="91"/>
                  </a:cxn>
                  <a:cxn ang="0">
                    <a:pos x="31" y="96"/>
                  </a:cxn>
                  <a:cxn ang="0">
                    <a:pos x="23" y="94"/>
                  </a:cxn>
                  <a:cxn ang="0">
                    <a:pos x="21" y="88"/>
                  </a:cxn>
                  <a:cxn ang="0">
                    <a:pos x="25" y="84"/>
                  </a:cxn>
                  <a:cxn ang="0">
                    <a:pos x="26" y="77"/>
                  </a:cxn>
                  <a:cxn ang="0">
                    <a:pos x="23" y="74"/>
                  </a:cxn>
                  <a:cxn ang="0">
                    <a:pos x="15" y="72"/>
                  </a:cxn>
                  <a:cxn ang="0">
                    <a:pos x="11" y="69"/>
                  </a:cxn>
                  <a:cxn ang="0">
                    <a:pos x="13" y="64"/>
                  </a:cxn>
                  <a:cxn ang="0">
                    <a:pos x="18" y="60"/>
                  </a:cxn>
                  <a:cxn ang="0">
                    <a:pos x="23" y="42"/>
                  </a:cxn>
                  <a:cxn ang="0">
                    <a:pos x="18" y="33"/>
                  </a:cxn>
                  <a:cxn ang="0">
                    <a:pos x="16" y="28"/>
                  </a:cxn>
                  <a:cxn ang="0">
                    <a:pos x="11" y="21"/>
                  </a:cxn>
                  <a:cxn ang="0">
                    <a:pos x="3" y="8"/>
                  </a:cxn>
                </a:cxnLst>
                <a:rect l="0" t="0" r="r" b="b"/>
                <a:pathLst>
                  <a:path w="67" h="96">
                    <a:moveTo>
                      <a:pt x="0" y="0"/>
                    </a:moveTo>
                    <a:lnTo>
                      <a:pt x="3" y="4"/>
                    </a:lnTo>
                    <a:lnTo>
                      <a:pt x="6" y="5"/>
                    </a:lnTo>
                    <a:lnTo>
                      <a:pt x="9" y="8"/>
                    </a:lnTo>
                    <a:lnTo>
                      <a:pt x="13" y="9"/>
                    </a:lnTo>
                    <a:lnTo>
                      <a:pt x="16" y="13"/>
                    </a:lnTo>
                    <a:lnTo>
                      <a:pt x="18" y="15"/>
                    </a:lnTo>
                    <a:lnTo>
                      <a:pt x="20" y="18"/>
                    </a:lnTo>
                    <a:lnTo>
                      <a:pt x="20" y="19"/>
                    </a:lnTo>
                    <a:lnTo>
                      <a:pt x="19" y="19"/>
                    </a:lnTo>
                    <a:lnTo>
                      <a:pt x="19" y="21"/>
                    </a:lnTo>
                    <a:lnTo>
                      <a:pt x="20" y="24"/>
                    </a:lnTo>
                    <a:lnTo>
                      <a:pt x="21" y="28"/>
                    </a:lnTo>
                    <a:lnTo>
                      <a:pt x="24" y="33"/>
                    </a:lnTo>
                    <a:lnTo>
                      <a:pt x="25" y="34"/>
                    </a:lnTo>
                    <a:lnTo>
                      <a:pt x="28" y="34"/>
                    </a:lnTo>
                    <a:lnTo>
                      <a:pt x="28" y="33"/>
                    </a:lnTo>
                    <a:lnTo>
                      <a:pt x="29" y="30"/>
                    </a:lnTo>
                    <a:lnTo>
                      <a:pt x="30" y="29"/>
                    </a:lnTo>
                    <a:lnTo>
                      <a:pt x="34" y="29"/>
                    </a:lnTo>
                    <a:lnTo>
                      <a:pt x="34" y="34"/>
                    </a:lnTo>
                    <a:lnTo>
                      <a:pt x="35" y="39"/>
                    </a:lnTo>
                    <a:lnTo>
                      <a:pt x="40" y="44"/>
                    </a:lnTo>
                    <a:lnTo>
                      <a:pt x="44" y="47"/>
                    </a:lnTo>
                    <a:lnTo>
                      <a:pt x="53" y="47"/>
                    </a:lnTo>
                    <a:lnTo>
                      <a:pt x="54" y="45"/>
                    </a:lnTo>
                    <a:lnTo>
                      <a:pt x="57" y="44"/>
                    </a:lnTo>
                    <a:lnTo>
                      <a:pt x="58" y="43"/>
                    </a:lnTo>
                    <a:lnTo>
                      <a:pt x="60" y="42"/>
                    </a:lnTo>
                    <a:lnTo>
                      <a:pt x="63" y="42"/>
                    </a:lnTo>
                    <a:lnTo>
                      <a:pt x="65" y="43"/>
                    </a:lnTo>
                    <a:lnTo>
                      <a:pt x="67" y="44"/>
                    </a:lnTo>
                    <a:lnTo>
                      <a:pt x="63" y="52"/>
                    </a:lnTo>
                    <a:lnTo>
                      <a:pt x="60" y="58"/>
                    </a:lnTo>
                    <a:lnTo>
                      <a:pt x="58" y="65"/>
                    </a:lnTo>
                    <a:lnTo>
                      <a:pt x="57" y="63"/>
                    </a:lnTo>
                    <a:lnTo>
                      <a:pt x="55" y="64"/>
                    </a:lnTo>
                    <a:lnTo>
                      <a:pt x="53" y="65"/>
                    </a:lnTo>
                    <a:lnTo>
                      <a:pt x="49" y="67"/>
                    </a:lnTo>
                    <a:lnTo>
                      <a:pt x="47" y="69"/>
                    </a:lnTo>
                    <a:lnTo>
                      <a:pt x="48" y="71"/>
                    </a:lnTo>
                    <a:lnTo>
                      <a:pt x="48" y="72"/>
                    </a:lnTo>
                    <a:lnTo>
                      <a:pt x="49" y="73"/>
                    </a:lnTo>
                    <a:lnTo>
                      <a:pt x="47" y="78"/>
                    </a:lnTo>
                    <a:lnTo>
                      <a:pt x="43" y="82"/>
                    </a:lnTo>
                    <a:lnTo>
                      <a:pt x="42" y="86"/>
                    </a:lnTo>
                    <a:lnTo>
                      <a:pt x="39" y="88"/>
                    </a:lnTo>
                    <a:lnTo>
                      <a:pt x="38" y="91"/>
                    </a:lnTo>
                    <a:lnTo>
                      <a:pt x="35" y="93"/>
                    </a:lnTo>
                    <a:lnTo>
                      <a:pt x="31" y="96"/>
                    </a:lnTo>
                    <a:lnTo>
                      <a:pt x="25" y="96"/>
                    </a:lnTo>
                    <a:lnTo>
                      <a:pt x="23" y="94"/>
                    </a:lnTo>
                    <a:lnTo>
                      <a:pt x="21" y="93"/>
                    </a:lnTo>
                    <a:lnTo>
                      <a:pt x="21" y="88"/>
                    </a:lnTo>
                    <a:lnTo>
                      <a:pt x="23" y="86"/>
                    </a:lnTo>
                    <a:lnTo>
                      <a:pt x="25" y="84"/>
                    </a:lnTo>
                    <a:lnTo>
                      <a:pt x="26" y="82"/>
                    </a:lnTo>
                    <a:lnTo>
                      <a:pt x="26" y="77"/>
                    </a:lnTo>
                    <a:lnTo>
                      <a:pt x="24" y="76"/>
                    </a:lnTo>
                    <a:lnTo>
                      <a:pt x="23" y="74"/>
                    </a:lnTo>
                    <a:lnTo>
                      <a:pt x="18" y="72"/>
                    </a:lnTo>
                    <a:lnTo>
                      <a:pt x="15" y="72"/>
                    </a:lnTo>
                    <a:lnTo>
                      <a:pt x="14" y="71"/>
                    </a:lnTo>
                    <a:lnTo>
                      <a:pt x="11" y="69"/>
                    </a:lnTo>
                    <a:lnTo>
                      <a:pt x="11" y="67"/>
                    </a:lnTo>
                    <a:lnTo>
                      <a:pt x="13" y="64"/>
                    </a:lnTo>
                    <a:lnTo>
                      <a:pt x="15" y="62"/>
                    </a:lnTo>
                    <a:lnTo>
                      <a:pt x="18" y="60"/>
                    </a:lnTo>
                    <a:lnTo>
                      <a:pt x="23" y="50"/>
                    </a:lnTo>
                    <a:lnTo>
                      <a:pt x="23" y="42"/>
                    </a:lnTo>
                    <a:lnTo>
                      <a:pt x="19" y="34"/>
                    </a:lnTo>
                    <a:lnTo>
                      <a:pt x="18" y="33"/>
                    </a:lnTo>
                    <a:lnTo>
                      <a:pt x="16" y="30"/>
                    </a:lnTo>
                    <a:lnTo>
                      <a:pt x="16" y="28"/>
                    </a:lnTo>
                    <a:lnTo>
                      <a:pt x="18" y="25"/>
                    </a:lnTo>
                    <a:lnTo>
                      <a:pt x="11" y="21"/>
                    </a:lnTo>
                    <a:lnTo>
                      <a:pt x="6" y="15"/>
                    </a:lnTo>
                    <a:lnTo>
                      <a:pt x="3" y="8"/>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8" name="Freeform 1209"/>
              <p:cNvSpPr>
                <a:spLocks/>
              </p:cNvSpPr>
              <p:nvPr/>
            </p:nvSpPr>
            <p:spPr bwMode="auto">
              <a:xfrm>
                <a:off x="8982149" y="4565653"/>
                <a:ext cx="16580" cy="35235"/>
              </a:xfrm>
              <a:custGeom>
                <a:avLst/>
                <a:gdLst/>
                <a:ahLst/>
                <a:cxnLst>
                  <a:cxn ang="0">
                    <a:pos x="6" y="0"/>
                  </a:cxn>
                  <a:cxn ang="0">
                    <a:pos x="6" y="2"/>
                  </a:cxn>
                  <a:cxn ang="0">
                    <a:pos x="8" y="2"/>
                  </a:cxn>
                  <a:cxn ang="0">
                    <a:pos x="8" y="7"/>
                  </a:cxn>
                  <a:cxn ang="0">
                    <a:pos x="6" y="8"/>
                  </a:cxn>
                  <a:cxn ang="0">
                    <a:pos x="5" y="8"/>
                  </a:cxn>
                  <a:cxn ang="0">
                    <a:pos x="5" y="15"/>
                  </a:cxn>
                  <a:cxn ang="0">
                    <a:pos x="4" y="17"/>
                  </a:cxn>
                  <a:cxn ang="0">
                    <a:pos x="3" y="17"/>
                  </a:cxn>
                  <a:cxn ang="0">
                    <a:pos x="0" y="15"/>
                  </a:cxn>
                  <a:cxn ang="0">
                    <a:pos x="0" y="11"/>
                  </a:cxn>
                  <a:cxn ang="0">
                    <a:pos x="3" y="10"/>
                  </a:cxn>
                  <a:cxn ang="0">
                    <a:pos x="4" y="8"/>
                  </a:cxn>
                  <a:cxn ang="0">
                    <a:pos x="4" y="2"/>
                  </a:cxn>
                  <a:cxn ang="0">
                    <a:pos x="6" y="0"/>
                  </a:cxn>
                </a:cxnLst>
                <a:rect l="0" t="0" r="r" b="b"/>
                <a:pathLst>
                  <a:path w="8" h="17">
                    <a:moveTo>
                      <a:pt x="6" y="0"/>
                    </a:moveTo>
                    <a:lnTo>
                      <a:pt x="6" y="2"/>
                    </a:lnTo>
                    <a:lnTo>
                      <a:pt x="8" y="2"/>
                    </a:lnTo>
                    <a:lnTo>
                      <a:pt x="8" y="7"/>
                    </a:lnTo>
                    <a:lnTo>
                      <a:pt x="6" y="8"/>
                    </a:lnTo>
                    <a:lnTo>
                      <a:pt x="5" y="8"/>
                    </a:lnTo>
                    <a:lnTo>
                      <a:pt x="5" y="15"/>
                    </a:lnTo>
                    <a:lnTo>
                      <a:pt x="4" y="17"/>
                    </a:lnTo>
                    <a:lnTo>
                      <a:pt x="3" y="17"/>
                    </a:lnTo>
                    <a:lnTo>
                      <a:pt x="0" y="15"/>
                    </a:lnTo>
                    <a:lnTo>
                      <a:pt x="0" y="11"/>
                    </a:lnTo>
                    <a:lnTo>
                      <a:pt x="3" y="10"/>
                    </a:lnTo>
                    <a:lnTo>
                      <a:pt x="4" y="8"/>
                    </a:lnTo>
                    <a:lnTo>
                      <a:pt x="4" y="2"/>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9" name="Freeform 1210"/>
              <p:cNvSpPr>
                <a:spLocks noEditPoints="1"/>
              </p:cNvSpPr>
              <p:nvPr/>
            </p:nvSpPr>
            <p:spPr bwMode="auto">
              <a:xfrm>
                <a:off x="9330336" y="4530420"/>
                <a:ext cx="93266" cy="55961"/>
              </a:xfrm>
              <a:custGeom>
                <a:avLst/>
                <a:gdLst/>
                <a:ahLst/>
                <a:cxnLst>
                  <a:cxn ang="0">
                    <a:pos x="12" y="24"/>
                  </a:cxn>
                  <a:cxn ang="0">
                    <a:pos x="13" y="25"/>
                  </a:cxn>
                  <a:cxn ang="0">
                    <a:pos x="12" y="24"/>
                  </a:cxn>
                  <a:cxn ang="0">
                    <a:pos x="40" y="0"/>
                  </a:cxn>
                  <a:cxn ang="0">
                    <a:pos x="43" y="0"/>
                  </a:cxn>
                  <a:cxn ang="0">
                    <a:pos x="45" y="3"/>
                  </a:cxn>
                  <a:cxn ang="0">
                    <a:pos x="45" y="9"/>
                  </a:cxn>
                  <a:cxn ang="0">
                    <a:pos x="44" y="12"/>
                  </a:cxn>
                  <a:cxn ang="0">
                    <a:pos x="43" y="13"/>
                  </a:cxn>
                  <a:cxn ang="0">
                    <a:pos x="40" y="14"/>
                  </a:cxn>
                  <a:cxn ang="0">
                    <a:pos x="39" y="15"/>
                  </a:cxn>
                  <a:cxn ang="0">
                    <a:pos x="38" y="18"/>
                  </a:cxn>
                  <a:cxn ang="0">
                    <a:pos x="38" y="20"/>
                  </a:cxn>
                  <a:cxn ang="0">
                    <a:pos x="25" y="25"/>
                  </a:cxn>
                  <a:cxn ang="0">
                    <a:pos x="18" y="27"/>
                  </a:cxn>
                  <a:cxn ang="0">
                    <a:pos x="17" y="27"/>
                  </a:cxn>
                  <a:cxn ang="0">
                    <a:pos x="13" y="25"/>
                  </a:cxn>
                  <a:cxn ang="0">
                    <a:pos x="13" y="24"/>
                  </a:cxn>
                  <a:cxn ang="0">
                    <a:pos x="12" y="24"/>
                  </a:cxn>
                  <a:cxn ang="0">
                    <a:pos x="12" y="23"/>
                  </a:cxn>
                  <a:cxn ang="0">
                    <a:pos x="9" y="22"/>
                  </a:cxn>
                  <a:cxn ang="0">
                    <a:pos x="8" y="22"/>
                  </a:cxn>
                  <a:cxn ang="0">
                    <a:pos x="5" y="20"/>
                  </a:cxn>
                  <a:cxn ang="0">
                    <a:pos x="3" y="20"/>
                  </a:cxn>
                  <a:cxn ang="0">
                    <a:pos x="2" y="19"/>
                  </a:cxn>
                  <a:cxn ang="0">
                    <a:pos x="0" y="17"/>
                  </a:cxn>
                  <a:cxn ang="0">
                    <a:pos x="15" y="17"/>
                  </a:cxn>
                  <a:cxn ang="0">
                    <a:pos x="18" y="15"/>
                  </a:cxn>
                  <a:cxn ang="0">
                    <a:pos x="22" y="14"/>
                  </a:cxn>
                  <a:cxn ang="0">
                    <a:pos x="25" y="14"/>
                  </a:cxn>
                  <a:cxn ang="0">
                    <a:pos x="28" y="13"/>
                  </a:cxn>
                  <a:cxn ang="0">
                    <a:pos x="30" y="13"/>
                  </a:cxn>
                  <a:cxn ang="0">
                    <a:pos x="35" y="10"/>
                  </a:cxn>
                  <a:cxn ang="0">
                    <a:pos x="37" y="8"/>
                  </a:cxn>
                  <a:cxn ang="0">
                    <a:pos x="38" y="7"/>
                  </a:cxn>
                  <a:cxn ang="0">
                    <a:pos x="38" y="4"/>
                  </a:cxn>
                  <a:cxn ang="0">
                    <a:pos x="39" y="2"/>
                  </a:cxn>
                  <a:cxn ang="0">
                    <a:pos x="40" y="0"/>
                  </a:cxn>
                </a:cxnLst>
                <a:rect l="0" t="0" r="r" b="b"/>
                <a:pathLst>
                  <a:path w="45" h="27">
                    <a:moveTo>
                      <a:pt x="12" y="24"/>
                    </a:moveTo>
                    <a:lnTo>
                      <a:pt x="13" y="25"/>
                    </a:lnTo>
                    <a:lnTo>
                      <a:pt x="12" y="24"/>
                    </a:lnTo>
                    <a:close/>
                    <a:moveTo>
                      <a:pt x="40" y="0"/>
                    </a:moveTo>
                    <a:lnTo>
                      <a:pt x="43" y="0"/>
                    </a:lnTo>
                    <a:lnTo>
                      <a:pt x="45" y="3"/>
                    </a:lnTo>
                    <a:lnTo>
                      <a:pt x="45" y="9"/>
                    </a:lnTo>
                    <a:lnTo>
                      <a:pt x="44" y="12"/>
                    </a:lnTo>
                    <a:lnTo>
                      <a:pt x="43" y="13"/>
                    </a:lnTo>
                    <a:lnTo>
                      <a:pt x="40" y="14"/>
                    </a:lnTo>
                    <a:lnTo>
                      <a:pt x="39" y="15"/>
                    </a:lnTo>
                    <a:lnTo>
                      <a:pt x="38" y="18"/>
                    </a:lnTo>
                    <a:lnTo>
                      <a:pt x="38" y="20"/>
                    </a:lnTo>
                    <a:lnTo>
                      <a:pt x="25" y="25"/>
                    </a:lnTo>
                    <a:lnTo>
                      <a:pt x="18" y="27"/>
                    </a:lnTo>
                    <a:lnTo>
                      <a:pt x="17" y="27"/>
                    </a:lnTo>
                    <a:lnTo>
                      <a:pt x="13" y="25"/>
                    </a:lnTo>
                    <a:lnTo>
                      <a:pt x="13" y="24"/>
                    </a:lnTo>
                    <a:lnTo>
                      <a:pt x="12" y="24"/>
                    </a:lnTo>
                    <a:lnTo>
                      <a:pt x="12" y="23"/>
                    </a:lnTo>
                    <a:lnTo>
                      <a:pt x="9" y="22"/>
                    </a:lnTo>
                    <a:lnTo>
                      <a:pt x="8" y="22"/>
                    </a:lnTo>
                    <a:lnTo>
                      <a:pt x="5" y="20"/>
                    </a:lnTo>
                    <a:lnTo>
                      <a:pt x="3" y="20"/>
                    </a:lnTo>
                    <a:lnTo>
                      <a:pt x="2" y="19"/>
                    </a:lnTo>
                    <a:lnTo>
                      <a:pt x="0" y="17"/>
                    </a:lnTo>
                    <a:lnTo>
                      <a:pt x="15" y="17"/>
                    </a:lnTo>
                    <a:lnTo>
                      <a:pt x="18" y="15"/>
                    </a:lnTo>
                    <a:lnTo>
                      <a:pt x="22" y="14"/>
                    </a:lnTo>
                    <a:lnTo>
                      <a:pt x="25" y="14"/>
                    </a:lnTo>
                    <a:lnTo>
                      <a:pt x="28" y="13"/>
                    </a:lnTo>
                    <a:lnTo>
                      <a:pt x="30" y="13"/>
                    </a:lnTo>
                    <a:lnTo>
                      <a:pt x="35" y="10"/>
                    </a:lnTo>
                    <a:lnTo>
                      <a:pt x="37" y="8"/>
                    </a:lnTo>
                    <a:lnTo>
                      <a:pt x="38" y="7"/>
                    </a:lnTo>
                    <a:lnTo>
                      <a:pt x="38" y="4"/>
                    </a:lnTo>
                    <a:lnTo>
                      <a:pt x="39" y="2"/>
                    </a:lnTo>
                    <a:lnTo>
                      <a:pt x="4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0" name="Freeform 1211"/>
              <p:cNvSpPr>
                <a:spLocks/>
              </p:cNvSpPr>
              <p:nvPr/>
            </p:nvSpPr>
            <p:spPr bwMode="auto">
              <a:xfrm>
                <a:off x="8901318" y="4437152"/>
                <a:ext cx="489121" cy="252857"/>
              </a:xfrm>
              <a:custGeom>
                <a:avLst/>
                <a:gdLst/>
                <a:ahLst/>
                <a:cxnLst>
                  <a:cxn ang="0">
                    <a:pos x="29" y="3"/>
                  </a:cxn>
                  <a:cxn ang="0">
                    <a:pos x="40" y="24"/>
                  </a:cxn>
                  <a:cxn ang="0">
                    <a:pos x="47" y="26"/>
                  </a:cxn>
                  <a:cxn ang="0">
                    <a:pos x="56" y="35"/>
                  </a:cxn>
                  <a:cxn ang="0">
                    <a:pos x="61" y="31"/>
                  </a:cxn>
                  <a:cxn ang="0">
                    <a:pos x="67" y="25"/>
                  </a:cxn>
                  <a:cxn ang="0">
                    <a:pos x="74" y="21"/>
                  </a:cxn>
                  <a:cxn ang="0">
                    <a:pos x="86" y="13"/>
                  </a:cxn>
                  <a:cxn ang="0">
                    <a:pos x="91" y="15"/>
                  </a:cxn>
                  <a:cxn ang="0">
                    <a:pos x="98" y="21"/>
                  </a:cxn>
                  <a:cxn ang="0">
                    <a:pos x="113" y="24"/>
                  </a:cxn>
                  <a:cxn ang="0">
                    <a:pos x="119" y="26"/>
                  </a:cxn>
                  <a:cxn ang="0">
                    <a:pos x="148" y="35"/>
                  </a:cxn>
                  <a:cxn ang="0">
                    <a:pos x="160" y="41"/>
                  </a:cxn>
                  <a:cxn ang="0">
                    <a:pos x="163" y="45"/>
                  </a:cxn>
                  <a:cxn ang="0">
                    <a:pos x="178" y="55"/>
                  </a:cxn>
                  <a:cxn ang="0">
                    <a:pos x="190" y="67"/>
                  </a:cxn>
                  <a:cxn ang="0">
                    <a:pos x="200" y="73"/>
                  </a:cxn>
                  <a:cxn ang="0">
                    <a:pos x="192" y="77"/>
                  </a:cxn>
                  <a:cxn ang="0">
                    <a:pos x="197" y="86"/>
                  </a:cxn>
                  <a:cxn ang="0">
                    <a:pos x="202" y="91"/>
                  </a:cxn>
                  <a:cxn ang="0">
                    <a:pos x="209" y="101"/>
                  </a:cxn>
                  <a:cxn ang="0">
                    <a:pos x="216" y="104"/>
                  </a:cxn>
                  <a:cxn ang="0">
                    <a:pos x="220" y="109"/>
                  </a:cxn>
                  <a:cxn ang="0">
                    <a:pos x="227" y="113"/>
                  </a:cxn>
                  <a:cxn ang="0">
                    <a:pos x="236" y="116"/>
                  </a:cxn>
                  <a:cxn ang="0">
                    <a:pos x="227" y="122"/>
                  </a:cxn>
                  <a:cxn ang="0">
                    <a:pos x="210" y="117"/>
                  </a:cxn>
                  <a:cxn ang="0">
                    <a:pos x="196" y="109"/>
                  </a:cxn>
                  <a:cxn ang="0">
                    <a:pos x="194" y="106"/>
                  </a:cxn>
                  <a:cxn ang="0">
                    <a:pos x="178" y="91"/>
                  </a:cxn>
                  <a:cxn ang="0">
                    <a:pos x="158" y="84"/>
                  </a:cxn>
                  <a:cxn ang="0">
                    <a:pos x="152" y="89"/>
                  </a:cxn>
                  <a:cxn ang="0">
                    <a:pos x="147" y="94"/>
                  </a:cxn>
                  <a:cxn ang="0">
                    <a:pos x="145" y="103"/>
                  </a:cxn>
                  <a:cxn ang="0">
                    <a:pos x="122" y="102"/>
                  </a:cxn>
                  <a:cxn ang="0">
                    <a:pos x="102" y="92"/>
                  </a:cxn>
                  <a:cxn ang="0">
                    <a:pos x="87" y="94"/>
                  </a:cxn>
                  <a:cxn ang="0">
                    <a:pos x="87" y="87"/>
                  </a:cxn>
                  <a:cxn ang="0">
                    <a:pos x="93" y="84"/>
                  </a:cxn>
                  <a:cxn ang="0">
                    <a:pos x="91" y="75"/>
                  </a:cxn>
                  <a:cxn ang="0">
                    <a:pos x="84" y="60"/>
                  </a:cxn>
                  <a:cxn ang="0">
                    <a:pos x="74" y="55"/>
                  </a:cxn>
                  <a:cxn ang="0">
                    <a:pos x="49" y="50"/>
                  </a:cxn>
                  <a:cxn ang="0">
                    <a:pos x="43" y="47"/>
                  </a:cxn>
                  <a:cxn ang="0">
                    <a:pos x="34" y="41"/>
                  </a:cxn>
                  <a:cxn ang="0">
                    <a:pos x="29" y="45"/>
                  </a:cxn>
                  <a:cxn ang="0">
                    <a:pos x="24" y="39"/>
                  </a:cxn>
                  <a:cxn ang="0">
                    <a:pos x="22" y="34"/>
                  </a:cxn>
                  <a:cxn ang="0">
                    <a:pos x="15" y="31"/>
                  </a:cxn>
                  <a:cxn ang="0">
                    <a:pos x="27" y="26"/>
                  </a:cxn>
                  <a:cxn ang="0">
                    <a:pos x="33" y="23"/>
                  </a:cxn>
                  <a:cxn ang="0">
                    <a:pos x="19" y="25"/>
                  </a:cxn>
                  <a:cxn ang="0">
                    <a:pos x="14" y="23"/>
                  </a:cxn>
                  <a:cxn ang="0">
                    <a:pos x="4" y="15"/>
                  </a:cxn>
                  <a:cxn ang="0">
                    <a:pos x="0" y="11"/>
                  </a:cxn>
                  <a:cxn ang="0">
                    <a:pos x="13" y="4"/>
                  </a:cxn>
                </a:cxnLst>
                <a:rect l="0" t="0" r="r" b="b"/>
                <a:pathLst>
                  <a:path w="236" h="122">
                    <a:moveTo>
                      <a:pt x="18" y="0"/>
                    </a:moveTo>
                    <a:lnTo>
                      <a:pt x="22" y="0"/>
                    </a:lnTo>
                    <a:lnTo>
                      <a:pt x="29" y="3"/>
                    </a:lnTo>
                    <a:lnTo>
                      <a:pt x="37" y="8"/>
                    </a:lnTo>
                    <a:lnTo>
                      <a:pt x="40" y="9"/>
                    </a:lnTo>
                    <a:lnTo>
                      <a:pt x="40" y="24"/>
                    </a:lnTo>
                    <a:lnTo>
                      <a:pt x="42" y="25"/>
                    </a:lnTo>
                    <a:lnTo>
                      <a:pt x="44" y="26"/>
                    </a:lnTo>
                    <a:lnTo>
                      <a:pt x="47" y="26"/>
                    </a:lnTo>
                    <a:lnTo>
                      <a:pt x="47" y="28"/>
                    </a:lnTo>
                    <a:lnTo>
                      <a:pt x="54" y="35"/>
                    </a:lnTo>
                    <a:lnTo>
                      <a:pt x="56" y="35"/>
                    </a:lnTo>
                    <a:lnTo>
                      <a:pt x="57" y="34"/>
                    </a:lnTo>
                    <a:lnTo>
                      <a:pt x="59" y="33"/>
                    </a:lnTo>
                    <a:lnTo>
                      <a:pt x="61" y="31"/>
                    </a:lnTo>
                    <a:lnTo>
                      <a:pt x="62" y="29"/>
                    </a:lnTo>
                    <a:lnTo>
                      <a:pt x="62" y="28"/>
                    </a:lnTo>
                    <a:lnTo>
                      <a:pt x="67" y="25"/>
                    </a:lnTo>
                    <a:lnTo>
                      <a:pt x="68" y="24"/>
                    </a:lnTo>
                    <a:lnTo>
                      <a:pt x="72" y="23"/>
                    </a:lnTo>
                    <a:lnTo>
                      <a:pt x="74" y="21"/>
                    </a:lnTo>
                    <a:lnTo>
                      <a:pt x="79" y="16"/>
                    </a:lnTo>
                    <a:lnTo>
                      <a:pt x="83" y="14"/>
                    </a:lnTo>
                    <a:lnTo>
                      <a:pt x="86" y="13"/>
                    </a:lnTo>
                    <a:lnTo>
                      <a:pt x="86" y="14"/>
                    </a:lnTo>
                    <a:lnTo>
                      <a:pt x="88" y="15"/>
                    </a:lnTo>
                    <a:lnTo>
                      <a:pt x="91" y="15"/>
                    </a:lnTo>
                    <a:lnTo>
                      <a:pt x="94" y="16"/>
                    </a:lnTo>
                    <a:lnTo>
                      <a:pt x="97" y="19"/>
                    </a:lnTo>
                    <a:lnTo>
                      <a:pt x="98" y="21"/>
                    </a:lnTo>
                    <a:lnTo>
                      <a:pt x="101" y="23"/>
                    </a:lnTo>
                    <a:lnTo>
                      <a:pt x="112" y="23"/>
                    </a:lnTo>
                    <a:lnTo>
                      <a:pt x="113" y="24"/>
                    </a:lnTo>
                    <a:lnTo>
                      <a:pt x="116" y="25"/>
                    </a:lnTo>
                    <a:lnTo>
                      <a:pt x="117" y="25"/>
                    </a:lnTo>
                    <a:lnTo>
                      <a:pt x="119" y="26"/>
                    </a:lnTo>
                    <a:lnTo>
                      <a:pt x="127" y="31"/>
                    </a:lnTo>
                    <a:lnTo>
                      <a:pt x="138" y="34"/>
                    </a:lnTo>
                    <a:lnTo>
                      <a:pt x="148" y="35"/>
                    </a:lnTo>
                    <a:lnTo>
                      <a:pt x="151" y="36"/>
                    </a:lnTo>
                    <a:lnTo>
                      <a:pt x="152" y="38"/>
                    </a:lnTo>
                    <a:lnTo>
                      <a:pt x="160" y="41"/>
                    </a:lnTo>
                    <a:lnTo>
                      <a:pt x="160" y="43"/>
                    </a:lnTo>
                    <a:lnTo>
                      <a:pt x="162" y="44"/>
                    </a:lnTo>
                    <a:lnTo>
                      <a:pt x="163" y="45"/>
                    </a:lnTo>
                    <a:lnTo>
                      <a:pt x="165" y="45"/>
                    </a:lnTo>
                    <a:lnTo>
                      <a:pt x="172" y="49"/>
                    </a:lnTo>
                    <a:lnTo>
                      <a:pt x="178" y="55"/>
                    </a:lnTo>
                    <a:lnTo>
                      <a:pt x="182" y="60"/>
                    </a:lnTo>
                    <a:lnTo>
                      <a:pt x="187" y="65"/>
                    </a:lnTo>
                    <a:lnTo>
                      <a:pt x="190" y="67"/>
                    </a:lnTo>
                    <a:lnTo>
                      <a:pt x="197" y="67"/>
                    </a:lnTo>
                    <a:lnTo>
                      <a:pt x="200" y="69"/>
                    </a:lnTo>
                    <a:lnTo>
                      <a:pt x="200" y="73"/>
                    </a:lnTo>
                    <a:lnTo>
                      <a:pt x="197" y="75"/>
                    </a:lnTo>
                    <a:lnTo>
                      <a:pt x="194" y="75"/>
                    </a:lnTo>
                    <a:lnTo>
                      <a:pt x="192" y="77"/>
                    </a:lnTo>
                    <a:lnTo>
                      <a:pt x="192" y="79"/>
                    </a:lnTo>
                    <a:lnTo>
                      <a:pt x="196" y="83"/>
                    </a:lnTo>
                    <a:lnTo>
                      <a:pt x="197" y="86"/>
                    </a:lnTo>
                    <a:lnTo>
                      <a:pt x="200" y="87"/>
                    </a:lnTo>
                    <a:lnTo>
                      <a:pt x="200" y="88"/>
                    </a:lnTo>
                    <a:lnTo>
                      <a:pt x="202" y="91"/>
                    </a:lnTo>
                    <a:lnTo>
                      <a:pt x="204" y="94"/>
                    </a:lnTo>
                    <a:lnTo>
                      <a:pt x="205" y="97"/>
                    </a:lnTo>
                    <a:lnTo>
                      <a:pt x="209" y="101"/>
                    </a:lnTo>
                    <a:lnTo>
                      <a:pt x="210" y="103"/>
                    </a:lnTo>
                    <a:lnTo>
                      <a:pt x="214" y="104"/>
                    </a:lnTo>
                    <a:lnTo>
                      <a:pt x="216" y="104"/>
                    </a:lnTo>
                    <a:lnTo>
                      <a:pt x="219" y="107"/>
                    </a:lnTo>
                    <a:lnTo>
                      <a:pt x="219" y="108"/>
                    </a:lnTo>
                    <a:lnTo>
                      <a:pt x="220" y="109"/>
                    </a:lnTo>
                    <a:lnTo>
                      <a:pt x="224" y="109"/>
                    </a:lnTo>
                    <a:lnTo>
                      <a:pt x="226" y="111"/>
                    </a:lnTo>
                    <a:lnTo>
                      <a:pt x="227" y="113"/>
                    </a:lnTo>
                    <a:lnTo>
                      <a:pt x="227" y="114"/>
                    </a:lnTo>
                    <a:lnTo>
                      <a:pt x="229" y="116"/>
                    </a:lnTo>
                    <a:lnTo>
                      <a:pt x="236" y="116"/>
                    </a:lnTo>
                    <a:lnTo>
                      <a:pt x="234" y="117"/>
                    </a:lnTo>
                    <a:lnTo>
                      <a:pt x="231" y="122"/>
                    </a:lnTo>
                    <a:lnTo>
                      <a:pt x="227" y="122"/>
                    </a:lnTo>
                    <a:lnTo>
                      <a:pt x="225" y="121"/>
                    </a:lnTo>
                    <a:lnTo>
                      <a:pt x="221" y="117"/>
                    </a:lnTo>
                    <a:lnTo>
                      <a:pt x="210" y="117"/>
                    </a:lnTo>
                    <a:lnTo>
                      <a:pt x="202" y="114"/>
                    </a:lnTo>
                    <a:lnTo>
                      <a:pt x="199" y="112"/>
                    </a:lnTo>
                    <a:lnTo>
                      <a:pt x="196" y="109"/>
                    </a:lnTo>
                    <a:lnTo>
                      <a:pt x="195" y="107"/>
                    </a:lnTo>
                    <a:lnTo>
                      <a:pt x="195" y="106"/>
                    </a:lnTo>
                    <a:lnTo>
                      <a:pt x="194" y="106"/>
                    </a:lnTo>
                    <a:lnTo>
                      <a:pt x="191" y="104"/>
                    </a:lnTo>
                    <a:lnTo>
                      <a:pt x="185" y="98"/>
                    </a:lnTo>
                    <a:lnTo>
                      <a:pt x="178" y="91"/>
                    </a:lnTo>
                    <a:lnTo>
                      <a:pt x="171" y="87"/>
                    </a:lnTo>
                    <a:lnTo>
                      <a:pt x="162" y="84"/>
                    </a:lnTo>
                    <a:lnTo>
                      <a:pt x="158" y="84"/>
                    </a:lnTo>
                    <a:lnTo>
                      <a:pt x="155" y="86"/>
                    </a:lnTo>
                    <a:lnTo>
                      <a:pt x="153" y="88"/>
                    </a:lnTo>
                    <a:lnTo>
                      <a:pt x="152" y="89"/>
                    </a:lnTo>
                    <a:lnTo>
                      <a:pt x="151" y="92"/>
                    </a:lnTo>
                    <a:lnTo>
                      <a:pt x="148" y="93"/>
                    </a:lnTo>
                    <a:lnTo>
                      <a:pt x="147" y="94"/>
                    </a:lnTo>
                    <a:lnTo>
                      <a:pt x="147" y="99"/>
                    </a:lnTo>
                    <a:lnTo>
                      <a:pt x="146" y="101"/>
                    </a:lnTo>
                    <a:lnTo>
                      <a:pt x="145" y="103"/>
                    </a:lnTo>
                    <a:lnTo>
                      <a:pt x="145" y="104"/>
                    </a:lnTo>
                    <a:lnTo>
                      <a:pt x="130" y="104"/>
                    </a:lnTo>
                    <a:lnTo>
                      <a:pt x="122" y="102"/>
                    </a:lnTo>
                    <a:lnTo>
                      <a:pt x="112" y="94"/>
                    </a:lnTo>
                    <a:lnTo>
                      <a:pt x="104" y="92"/>
                    </a:lnTo>
                    <a:lnTo>
                      <a:pt x="102" y="92"/>
                    </a:lnTo>
                    <a:lnTo>
                      <a:pt x="99" y="93"/>
                    </a:lnTo>
                    <a:lnTo>
                      <a:pt x="99" y="94"/>
                    </a:lnTo>
                    <a:lnTo>
                      <a:pt x="87" y="94"/>
                    </a:lnTo>
                    <a:lnTo>
                      <a:pt x="84" y="92"/>
                    </a:lnTo>
                    <a:lnTo>
                      <a:pt x="84" y="88"/>
                    </a:lnTo>
                    <a:lnTo>
                      <a:pt x="87" y="87"/>
                    </a:lnTo>
                    <a:lnTo>
                      <a:pt x="88" y="86"/>
                    </a:lnTo>
                    <a:lnTo>
                      <a:pt x="91" y="84"/>
                    </a:lnTo>
                    <a:lnTo>
                      <a:pt x="93" y="84"/>
                    </a:lnTo>
                    <a:lnTo>
                      <a:pt x="94" y="83"/>
                    </a:lnTo>
                    <a:lnTo>
                      <a:pt x="92" y="79"/>
                    </a:lnTo>
                    <a:lnTo>
                      <a:pt x="91" y="75"/>
                    </a:lnTo>
                    <a:lnTo>
                      <a:pt x="89" y="73"/>
                    </a:lnTo>
                    <a:lnTo>
                      <a:pt x="89" y="65"/>
                    </a:lnTo>
                    <a:lnTo>
                      <a:pt x="84" y="60"/>
                    </a:lnTo>
                    <a:lnTo>
                      <a:pt x="81" y="58"/>
                    </a:lnTo>
                    <a:lnTo>
                      <a:pt x="78" y="57"/>
                    </a:lnTo>
                    <a:lnTo>
                      <a:pt x="74" y="55"/>
                    </a:lnTo>
                    <a:lnTo>
                      <a:pt x="72" y="54"/>
                    </a:lnTo>
                    <a:lnTo>
                      <a:pt x="62" y="52"/>
                    </a:lnTo>
                    <a:lnTo>
                      <a:pt x="49" y="50"/>
                    </a:lnTo>
                    <a:lnTo>
                      <a:pt x="47" y="50"/>
                    </a:lnTo>
                    <a:lnTo>
                      <a:pt x="45" y="48"/>
                    </a:lnTo>
                    <a:lnTo>
                      <a:pt x="43" y="47"/>
                    </a:lnTo>
                    <a:lnTo>
                      <a:pt x="42" y="44"/>
                    </a:lnTo>
                    <a:lnTo>
                      <a:pt x="37" y="41"/>
                    </a:lnTo>
                    <a:lnTo>
                      <a:pt x="34" y="41"/>
                    </a:lnTo>
                    <a:lnTo>
                      <a:pt x="34" y="38"/>
                    </a:lnTo>
                    <a:lnTo>
                      <a:pt x="32" y="43"/>
                    </a:lnTo>
                    <a:lnTo>
                      <a:pt x="29" y="45"/>
                    </a:lnTo>
                    <a:lnTo>
                      <a:pt x="25" y="45"/>
                    </a:lnTo>
                    <a:lnTo>
                      <a:pt x="24" y="44"/>
                    </a:lnTo>
                    <a:lnTo>
                      <a:pt x="24" y="39"/>
                    </a:lnTo>
                    <a:lnTo>
                      <a:pt x="23" y="38"/>
                    </a:lnTo>
                    <a:lnTo>
                      <a:pt x="23" y="35"/>
                    </a:lnTo>
                    <a:lnTo>
                      <a:pt x="22" y="34"/>
                    </a:lnTo>
                    <a:lnTo>
                      <a:pt x="19" y="33"/>
                    </a:lnTo>
                    <a:lnTo>
                      <a:pt x="18" y="31"/>
                    </a:lnTo>
                    <a:lnTo>
                      <a:pt x="15" y="31"/>
                    </a:lnTo>
                    <a:lnTo>
                      <a:pt x="15" y="30"/>
                    </a:lnTo>
                    <a:lnTo>
                      <a:pt x="20" y="28"/>
                    </a:lnTo>
                    <a:lnTo>
                      <a:pt x="27" y="26"/>
                    </a:lnTo>
                    <a:lnTo>
                      <a:pt x="32" y="25"/>
                    </a:lnTo>
                    <a:lnTo>
                      <a:pt x="35" y="23"/>
                    </a:lnTo>
                    <a:lnTo>
                      <a:pt x="33" y="23"/>
                    </a:lnTo>
                    <a:lnTo>
                      <a:pt x="28" y="24"/>
                    </a:lnTo>
                    <a:lnTo>
                      <a:pt x="22" y="25"/>
                    </a:lnTo>
                    <a:lnTo>
                      <a:pt x="19" y="25"/>
                    </a:lnTo>
                    <a:lnTo>
                      <a:pt x="18" y="24"/>
                    </a:lnTo>
                    <a:lnTo>
                      <a:pt x="15" y="24"/>
                    </a:lnTo>
                    <a:lnTo>
                      <a:pt x="14" y="23"/>
                    </a:lnTo>
                    <a:lnTo>
                      <a:pt x="12" y="18"/>
                    </a:lnTo>
                    <a:lnTo>
                      <a:pt x="7" y="15"/>
                    </a:lnTo>
                    <a:lnTo>
                      <a:pt x="4" y="15"/>
                    </a:lnTo>
                    <a:lnTo>
                      <a:pt x="3" y="14"/>
                    </a:lnTo>
                    <a:lnTo>
                      <a:pt x="0" y="13"/>
                    </a:lnTo>
                    <a:lnTo>
                      <a:pt x="0" y="11"/>
                    </a:lnTo>
                    <a:lnTo>
                      <a:pt x="4" y="8"/>
                    </a:lnTo>
                    <a:lnTo>
                      <a:pt x="9" y="8"/>
                    </a:lnTo>
                    <a:lnTo>
                      <a:pt x="13" y="4"/>
                    </a:lnTo>
                    <a:lnTo>
                      <a:pt x="15" y="3"/>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1" name="Freeform 1212"/>
              <p:cNvSpPr>
                <a:spLocks/>
              </p:cNvSpPr>
              <p:nvPr/>
            </p:nvSpPr>
            <p:spPr bwMode="auto">
              <a:xfrm>
                <a:off x="9398730" y="4491039"/>
                <a:ext cx="49741" cy="49743"/>
              </a:xfrm>
              <a:custGeom>
                <a:avLst/>
                <a:gdLst/>
                <a:ahLst/>
                <a:cxnLst>
                  <a:cxn ang="0">
                    <a:pos x="0" y="0"/>
                  </a:cxn>
                  <a:cxn ang="0">
                    <a:pos x="5" y="3"/>
                  </a:cxn>
                  <a:cxn ang="0">
                    <a:pos x="9" y="5"/>
                  </a:cxn>
                  <a:cxn ang="0">
                    <a:pos x="12" y="9"/>
                  </a:cxn>
                  <a:cxn ang="0">
                    <a:pos x="15" y="13"/>
                  </a:cxn>
                  <a:cxn ang="0">
                    <a:pos x="20" y="15"/>
                  </a:cxn>
                  <a:cxn ang="0">
                    <a:pos x="21" y="17"/>
                  </a:cxn>
                  <a:cxn ang="0">
                    <a:pos x="24" y="18"/>
                  </a:cxn>
                  <a:cxn ang="0">
                    <a:pos x="24" y="24"/>
                  </a:cxn>
                  <a:cxn ang="0">
                    <a:pos x="21" y="24"/>
                  </a:cxn>
                  <a:cxn ang="0">
                    <a:pos x="19" y="23"/>
                  </a:cxn>
                  <a:cxn ang="0">
                    <a:pos x="18" y="22"/>
                  </a:cxn>
                  <a:cxn ang="0">
                    <a:pos x="16" y="19"/>
                  </a:cxn>
                  <a:cxn ang="0">
                    <a:pos x="16" y="15"/>
                  </a:cxn>
                  <a:cxn ang="0">
                    <a:pos x="14" y="14"/>
                  </a:cxn>
                  <a:cxn ang="0">
                    <a:pos x="12" y="13"/>
                  </a:cxn>
                  <a:cxn ang="0">
                    <a:pos x="10" y="8"/>
                  </a:cxn>
                  <a:cxn ang="0">
                    <a:pos x="7" y="5"/>
                  </a:cxn>
                  <a:cxn ang="0">
                    <a:pos x="5" y="4"/>
                  </a:cxn>
                  <a:cxn ang="0">
                    <a:pos x="2" y="4"/>
                  </a:cxn>
                  <a:cxn ang="0">
                    <a:pos x="1" y="3"/>
                  </a:cxn>
                  <a:cxn ang="0">
                    <a:pos x="0" y="0"/>
                  </a:cxn>
                </a:cxnLst>
                <a:rect l="0" t="0" r="r" b="b"/>
                <a:pathLst>
                  <a:path w="24" h="24">
                    <a:moveTo>
                      <a:pt x="0" y="0"/>
                    </a:moveTo>
                    <a:lnTo>
                      <a:pt x="5" y="3"/>
                    </a:lnTo>
                    <a:lnTo>
                      <a:pt x="9" y="5"/>
                    </a:lnTo>
                    <a:lnTo>
                      <a:pt x="12" y="9"/>
                    </a:lnTo>
                    <a:lnTo>
                      <a:pt x="15" y="13"/>
                    </a:lnTo>
                    <a:lnTo>
                      <a:pt x="20" y="15"/>
                    </a:lnTo>
                    <a:lnTo>
                      <a:pt x="21" y="17"/>
                    </a:lnTo>
                    <a:lnTo>
                      <a:pt x="24" y="18"/>
                    </a:lnTo>
                    <a:lnTo>
                      <a:pt x="24" y="24"/>
                    </a:lnTo>
                    <a:lnTo>
                      <a:pt x="21" y="24"/>
                    </a:lnTo>
                    <a:lnTo>
                      <a:pt x="19" y="23"/>
                    </a:lnTo>
                    <a:lnTo>
                      <a:pt x="18" y="22"/>
                    </a:lnTo>
                    <a:lnTo>
                      <a:pt x="16" y="19"/>
                    </a:lnTo>
                    <a:lnTo>
                      <a:pt x="16" y="15"/>
                    </a:lnTo>
                    <a:lnTo>
                      <a:pt x="14" y="14"/>
                    </a:lnTo>
                    <a:lnTo>
                      <a:pt x="12" y="13"/>
                    </a:lnTo>
                    <a:lnTo>
                      <a:pt x="10" y="8"/>
                    </a:lnTo>
                    <a:lnTo>
                      <a:pt x="7" y="5"/>
                    </a:lnTo>
                    <a:lnTo>
                      <a:pt x="5" y="4"/>
                    </a:lnTo>
                    <a:lnTo>
                      <a:pt x="2" y="4"/>
                    </a:lnTo>
                    <a:lnTo>
                      <a:pt x="1" y="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2" name="Freeform 1213"/>
              <p:cNvSpPr>
                <a:spLocks/>
              </p:cNvSpPr>
              <p:nvPr/>
            </p:nvSpPr>
            <p:spPr bwMode="auto">
              <a:xfrm>
                <a:off x="9483706" y="4561508"/>
                <a:ext cx="24871" cy="31090"/>
              </a:xfrm>
              <a:custGeom>
                <a:avLst/>
                <a:gdLst/>
                <a:ahLst/>
                <a:cxnLst>
                  <a:cxn ang="0">
                    <a:pos x="0" y="0"/>
                  </a:cxn>
                  <a:cxn ang="0">
                    <a:pos x="2" y="2"/>
                  </a:cxn>
                  <a:cxn ang="0">
                    <a:pos x="4" y="3"/>
                  </a:cxn>
                  <a:cxn ang="0">
                    <a:pos x="5" y="5"/>
                  </a:cxn>
                  <a:cxn ang="0">
                    <a:pos x="8" y="7"/>
                  </a:cxn>
                  <a:cxn ang="0">
                    <a:pos x="12" y="10"/>
                  </a:cxn>
                  <a:cxn ang="0">
                    <a:pos x="12" y="13"/>
                  </a:cxn>
                  <a:cxn ang="0">
                    <a:pos x="9" y="15"/>
                  </a:cxn>
                  <a:cxn ang="0">
                    <a:pos x="7" y="13"/>
                  </a:cxn>
                  <a:cxn ang="0">
                    <a:pos x="7" y="9"/>
                  </a:cxn>
                  <a:cxn ang="0">
                    <a:pos x="4" y="9"/>
                  </a:cxn>
                  <a:cxn ang="0">
                    <a:pos x="3" y="7"/>
                  </a:cxn>
                  <a:cxn ang="0">
                    <a:pos x="2" y="5"/>
                  </a:cxn>
                  <a:cxn ang="0">
                    <a:pos x="0" y="3"/>
                  </a:cxn>
                  <a:cxn ang="0">
                    <a:pos x="0" y="0"/>
                  </a:cxn>
                </a:cxnLst>
                <a:rect l="0" t="0" r="r" b="b"/>
                <a:pathLst>
                  <a:path w="12" h="15">
                    <a:moveTo>
                      <a:pt x="0" y="0"/>
                    </a:moveTo>
                    <a:lnTo>
                      <a:pt x="2" y="2"/>
                    </a:lnTo>
                    <a:lnTo>
                      <a:pt x="4" y="3"/>
                    </a:lnTo>
                    <a:lnTo>
                      <a:pt x="5" y="5"/>
                    </a:lnTo>
                    <a:lnTo>
                      <a:pt x="8" y="7"/>
                    </a:lnTo>
                    <a:lnTo>
                      <a:pt x="12" y="10"/>
                    </a:lnTo>
                    <a:lnTo>
                      <a:pt x="12" y="13"/>
                    </a:lnTo>
                    <a:lnTo>
                      <a:pt x="9" y="15"/>
                    </a:lnTo>
                    <a:lnTo>
                      <a:pt x="7" y="13"/>
                    </a:lnTo>
                    <a:lnTo>
                      <a:pt x="7" y="9"/>
                    </a:lnTo>
                    <a:lnTo>
                      <a:pt x="4" y="9"/>
                    </a:lnTo>
                    <a:lnTo>
                      <a:pt x="3" y="7"/>
                    </a:lnTo>
                    <a:lnTo>
                      <a:pt x="2" y="5"/>
                    </a:lnTo>
                    <a:lnTo>
                      <a:pt x="0" y="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3" name="Freeform 1214"/>
              <p:cNvSpPr>
                <a:spLocks/>
              </p:cNvSpPr>
              <p:nvPr/>
            </p:nvSpPr>
            <p:spPr bwMode="auto">
              <a:xfrm>
                <a:off x="9647440" y="4673427"/>
                <a:ext cx="14508" cy="18653"/>
              </a:xfrm>
              <a:custGeom>
                <a:avLst/>
                <a:gdLst/>
                <a:ahLst/>
                <a:cxnLst>
                  <a:cxn ang="0">
                    <a:pos x="0" y="0"/>
                  </a:cxn>
                  <a:cxn ang="0">
                    <a:pos x="3" y="2"/>
                  </a:cxn>
                  <a:cxn ang="0">
                    <a:pos x="7" y="5"/>
                  </a:cxn>
                  <a:cxn ang="0">
                    <a:pos x="7" y="9"/>
                  </a:cxn>
                  <a:cxn ang="0">
                    <a:pos x="4" y="8"/>
                  </a:cxn>
                  <a:cxn ang="0">
                    <a:pos x="3" y="7"/>
                  </a:cxn>
                  <a:cxn ang="0">
                    <a:pos x="0" y="2"/>
                  </a:cxn>
                  <a:cxn ang="0">
                    <a:pos x="0" y="0"/>
                  </a:cxn>
                </a:cxnLst>
                <a:rect l="0" t="0" r="r" b="b"/>
                <a:pathLst>
                  <a:path w="7" h="9">
                    <a:moveTo>
                      <a:pt x="0" y="0"/>
                    </a:moveTo>
                    <a:lnTo>
                      <a:pt x="3" y="2"/>
                    </a:lnTo>
                    <a:lnTo>
                      <a:pt x="7" y="5"/>
                    </a:lnTo>
                    <a:lnTo>
                      <a:pt x="7" y="9"/>
                    </a:lnTo>
                    <a:lnTo>
                      <a:pt x="4" y="8"/>
                    </a:lnTo>
                    <a:lnTo>
                      <a:pt x="3" y="7"/>
                    </a:lnTo>
                    <a:lnTo>
                      <a:pt x="0"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4" name="Freeform 1215"/>
              <p:cNvSpPr>
                <a:spLocks/>
              </p:cNvSpPr>
              <p:nvPr/>
            </p:nvSpPr>
            <p:spPr bwMode="auto">
              <a:xfrm>
                <a:off x="9612207" y="4660993"/>
                <a:ext cx="24871" cy="12435"/>
              </a:xfrm>
              <a:custGeom>
                <a:avLst/>
                <a:gdLst/>
                <a:ahLst/>
                <a:cxnLst>
                  <a:cxn ang="0">
                    <a:pos x="0" y="0"/>
                  </a:cxn>
                  <a:cxn ang="0">
                    <a:pos x="4" y="0"/>
                  </a:cxn>
                  <a:cxn ang="0">
                    <a:pos x="7" y="1"/>
                  </a:cxn>
                  <a:cxn ang="0">
                    <a:pos x="12" y="6"/>
                  </a:cxn>
                  <a:cxn ang="0">
                    <a:pos x="9" y="6"/>
                  </a:cxn>
                  <a:cxn ang="0">
                    <a:pos x="5" y="5"/>
                  </a:cxn>
                  <a:cxn ang="0">
                    <a:pos x="2" y="4"/>
                  </a:cxn>
                  <a:cxn ang="0">
                    <a:pos x="1" y="3"/>
                  </a:cxn>
                  <a:cxn ang="0">
                    <a:pos x="0" y="0"/>
                  </a:cxn>
                </a:cxnLst>
                <a:rect l="0" t="0" r="r" b="b"/>
                <a:pathLst>
                  <a:path w="12" h="6">
                    <a:moveTo>
                      <a:pt x="0" y="0"/>
                    </a:moveTo>
                    <a:lnTo>
                      <a:pt x="4" y="0"/>
                    </a:lnTo>
                    <a:lnTo>
                      <a:pt x="7" y="1"/>
                    </a:lnTo>
                    <a:lnTo>
                      <a:pt x="12" y="6"/>
                    </a:lnTo>
                    <a:lnTo>
                      <a:pt x="9" y="6"/>
                    </a:lnTo>
                    <a:lnTo>
                      <a:pt x="5" y="5"/>
                    </a:lnTo>
                    <a:lnTo>
                      <a:pt x="2" y="4"/>
                    </a:lnTo>
                    <a:lnTo>
                      <a:pt x="1" y="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5" name="Freeform 1216"/>
              <p:cNvSpPr>
                <a:spLocks/>
              </p:cNvSpPr>
              <p:nvPr/>
            </p:nvSpPr>
            <p:spPr bwMode="auto">
              <a:xfrm>
                <a:off x="9614280" y="4629907"/>
                <a:ext cx="26945" cy="26945"/>
              </a:xfrm>
              <a:custGeom>
                <a:avLst/>
                <a:gdLst/>
                <a:ahLst/>
                <a:cxnLst>
                  <a:cxn ang="0">
                    <a:pos x="0" y="0"/>
                  </a:cxn>
                  <a:cxn ang="0">
                    <a:pos x="8" y="5"/>
                  </a:cxn>
                  <a:cxn ang="0">
                    <a:pos x="13" y="13"/>
                  </a:cxn>
                  <a:cxn ang="0">
                    <a:pos x="8" y="10"/>
                  </a:cxn>
                  <a:cxn ang="0">
                    <a:pos x="5" y="8"/>
                  </a:cxn>
                  <a:cxn ang="0">
                    <a:pos x="3" y="4"/>
                  </a:cxn>
                  <a:cxn ang="0">
                    <a:pos x="1" y="1"/>
                  </a:cxn>
                  <a:cxn ang="0">
                    <a:pos x="0" y="0"/>
                  </a:cxn>
                </a:cxnLst>
                <a:rect l="0" t="0" r="r" b="b"/>
                <a:pathLst>
                  <a:path w="13" h="13">
                    <a:moveTo>
                      <a:pt x="0" y="0"/>
                    </a:moveTo>
                    <a:lnTo>
                      <a:pt x="8" y="5"/>
                    </a:lnTo>
                    <a:lnTo>
                      <a:pt x="13" y="13"/>
                    </a:lnTo>
                    <a:lnTo>
                      <a:pt x="8" y="10"/>
                    </a:lnTo>
                    <a:lnTo>
                      <a:pt x="5" y="8"/>
                    </a:lnTo>
                    <a:lnTo>
                      <a:pt x="3" y="4"/>
                    </a:lnTo>
                    <a:lnTo>
                      <a:pt x="1"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6" name="Freeform 1217"/>
              <p:cNvSpPr>
                <a:spLocks/>
              </p:cNvSpPr>
              <p:nvPr/>
            </p:nvSpPr>
            <p:spPr bwMode="auto">
              <a:xfrm>
                <a:off x="9564536" y="4609181"/>
                <a:ext cx="31090" cy="18653"/>
              </a:xfrm>
              <a:custGeom>
                <a:avLst/>
                <a:gdLst/>
                <a:ahLst/>
                <a:cxnLst>
                  <a:cxn ang="0">
                    <a:pos x="1" y="0"/>
                  </a:cxn>
                  <a:cxn ang="0">
                    <a:pos x="4" y="1"/>
                  </a:cxn>
                  <a:cxn ang="0">
                    <a:pos x="8" y="3"/>
                  </a:cxn>
                  <a:cxn ang="0">
                    <a:pos x="13" y="5"/>
                  </a:cxn>
                  <a:cxn ang="0">
                    <a:pos x="15" y="8"/>
                  </a:cxn>
                  <a:cxn ang="0">
                    <a:pos x="15" y="9"/>
                  </a:cxn>
                  <a:cxn ang="0">
                    <a:pos x="10" y="9"/>
                  </a:cxn>
                  <a:cxn ang="0">
                    <a:pos x="7" y="8"/>
                  </a:cxn>
                  <a:cxn ang="0">
                    <a:pos x="4" y="5"/>
                  </a:cxn>
                  <a:cxn ang="0">
                    <a:pos x="1" y="4"/>
                  </a:cxn>
                  <a:cxn ang="0">
                    <a:pos x="0" y="1"/>
                  </a:cxn>
                  <a:cxn ang="0">
                    <a:pos x="1" y="0"/>
                  </a:cxn>
                </a:cxnLst>
                <a:rect l="0" t="0" r="r" b="b"/>
                <a:pathLst>
                  <a:path w="15" h="9">
                    <a:moveTo>
                      <a:pt x="1" y="0"/>
                    </a:moveTo>
                    <a:lnTo>
                      <a:pt x="4" y="1"/>
                    </a:lnTo>
                    <a:lnTo>
                      <a:pt x="8" y="3"/>
                    </a:lnTo>
                    <a:lnTo>
                      <a:pt x="13" y="5"/>
                    </a:lnTo>
                    <a:lnTo>
                      <a:pt x="15" y="8"/>
                    </a:lnTo>
                    <a:lnTo>
                      <a:pt x="15" y="9"/>
                    </a:lnTo>
                    <a:lnTo>
                      <a:pt x="10" y="9"/>
                    </a:lnTo>
                    <a:lnTo>
                      <a:pt x="7" y="8"/>
                    </a:lnTo>
                    <a:lnTo>
                      <a:pt x="4" y="5"/>
                    </a:lnTo>
                    <a:lnTo>
                      <a:pt x="1" y="4"/>
                    </a:lnTo>
                    <a:lnTo>
                      <a:pt x="0" y="1"/>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7" name="Freeform 1218"/>
              <p:cNvSpPr>
                <a:spLocks/>
              </p:cNvSpPr>
              <p:nvPr/>
            </p:nvSpPr>
            <p:spPr bwMode="auto">
              <a:xfrm>
                <a:off x="9525153" y="4590525"/>
                <a:ext cx="20725" cy="8291"/>
              </a:xfrm>
              <a:custGeom>
                <a:avLst/>
                <a:gdLst/>
                <a:ahLst/>
                <a:cxnLst>
                  <a:cxn ang="0">
                    <a:pos x="0" y="0"/>
                  </a:cxn>
                  <a:cxn ang="0">
                    <a:pos x="3" y="0"/>
                  </a:cxn>
                  <a:cxn ang="0">
                    <a:pos x="10" y="4"/>
                  </a:cxn>
                  <a:cxn ang="0">
                    <a:pos x="7" y="4"/>
                  </a:cxn>
                  <a:cxn ang="0">
                    <a:pos x="0" y="0"/>
                  </a:cxn>
                </a:cxnLst>
                <a:rect l="0" t="0" r="r" b="b"/>
                <a:pathLst>
                  <a:path w="10" h="4">
                    <a:moveTo>
                      <a:pt x="0" y="0"/>
                    </a:moveTo>
                    <a:lnTo>
                      <a:pt x="3" y="0"/>
                    </a:lnTo>
                    <a:lnTo>
                      <a:pt x="10" y="4"/>
                    </a:lnTo>
                    <a:lnTo>
                      <a:pt x="7"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8" name="Freeform 1219"/>
              <p:cNvSpPr>
                <a:spLocks noEditPoints="1"/>
              </p:cNvSpPr>
              <p:nvPr/>
            </p:nvSpPr>
            <p:spPr bwMode="auto">
              <a:xfrm>
                <a:off x="9525154" y="4588448"/>
                <a:ext cx="6218" cy="2073"/>
              </a:xfrm>
              <a:custGeom>
                <a:avLst/>
                <a:gdLst/>
                <a:ahLst/>
                <a:cxnLst>
                  <a:cxn ang="0">
                    <a:pos x="2" y="1"/>
                  </a:cxn>
                  <a:cxn ang="0">
                    <a:pos x="3" y="1"/>
                  </a:cxn>
                  <a:cxn ang="0">
                    <a:pos x="2" y="1"/>
                  </a:cxn>
                  <a:cxn ang="0">
                    <a:pos x="0" y="0"/>
                  </a:cxn>
                  <a:cxn ang="0">
                    <a:pos x="2" y="0"/>
                  </a:cxn>
                  <a:cxn ang="0">
                    <a:pos x="2" y="1"/>
                  </a:cxn>
                  <a:cxn ang="0">
                    <a:pos x="0" y="0"/>
                  </a:cxn>
                </a:cxnLst>
                <a:rect l="0" t="0" r="r" b="b"/>
                <a:pathLst>
                  <a:path w="3" h="1">
                    <a:moveTo>
                      <a:pt x="2" y="1"/>
                    </a:moveTo>
                    <a:lnTo>
                      <a:pt x="3" y="1"/>
                    </a:lnTo>
                    <a:lnTo>
                      <a:pt x="2" y="1"/>
                    </a:lnTo>
                    <a:close/>
                    <a:moveTo>
                      <a:pt x="0" y="0"/>
                    </a:moveTo>
                    <a:lnTo>
                      <a:pt x="2" y="0"/>
                    </a:lnTo>
                    <a:lnTo>
                      <a:pt x="2"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29" name="Freeform 1308"/>
              <p:cNvSpPr>
                <a:spLocks/>
              </p:cNvSpPr>
              <p:nvPr/>
            </p:nvSpPr>
            <p:spPr bwMode="auto">
              <a:xfrm>
                <a:off x="8834992" y="4501396"/>
                <a:ext cx="70467" cy="20726"/>
              </a:xfrm>
              <a:custGeom>
                <a:avLst/>
                <a:gdLst/>
                <a:ahLst/>
                <a:cxnLst>
                  <a:cxn ang="0">
                    <a:pos x="2" y="0"/>
                  </a:cxn>
                  <a:cxn ang="0">
                    <a:pos x="21" y="0"/>
                  </a:cxn>
                  <a:cxn ang="0">
                    <a:pos x="21" y="2"/>
                  </a:cxn>
                  <a:cxn ang="0">
                    <a:pos x="29" y="2"/>
                  </a:cxn>
                  <a:cxn ang="0">
                    <a:pos x="29" y="3"/>
                  </a:cxn>
                  <a:cxn ang="0">
                    <a:pos x="30" y="5"/>
                  </a:cxn>
                  <a:cxn ang="0">
                    <a:pos x="32" y="5"/>
                  </a:cxn>
                  <a:cxn ang="0">
                    <a:pos x="34" y="8"/>
                  </a:cxn>
                  <a:cxn ang="0">
                    <a:pos x="34" y="10"/>
                  </a:cxn>
                  <a:cxn ang="0">
                    <a:pos x="27" y="10"/>
                  </a:cxn>
                  <a:cxn ang="0">
                    <a:pos x="25" y="9"/>
                  </a:cxn>
                  <a:cxn ang="0">
                    <a:pos x="22" y="7"/>
                  </a:cxn>
                  <a:cxn ang="0">
                    <a:pos x="20" y="5"/>
                  </a:cxn>
                  <a:cxn ang="0">
                    <a:pos x="2" y="5"/>
                  </a:cxn>
                  <a:cxn ang="0">
                    <a:pos x="1" y="4"/>
                  </a:cxn>
                  <a:cxn ang="0">
                    <a:pos x="0" y="4"/>
                  </a:cxn>
                  <a:cxn ang="0">
                    <a:pos x="0" y="3"/>
                  </a:cxn>
                  <a:cxn ang="0">
                    <a:pos x="1" y="2"/>
                  </a:cxn>
                  <a:cxn ang="0">
                    <a:pos x="2" y="2"/>
                  </a:cxn>
                  <a:cxn ang="0">
                    <a:pos x="2" y="0"/>
                  </a:cxn>
                </a:cxnLst>
                <a:rect l="0" t="0" r="r" b="b"/>
                <a:pathLst>
                  <a:path w="34" h="10">
                    <a:moveTo>
                      <a:pt x="2" y="0"/>
                    </a:moveTo>
                    <a:lnTo>
                      <a:pt x="21" y="0"/>
                    </a:lnTo>
                    <a:lnTo>
                      <a:pt x="21" y="2"/>
                    </a:lnTo>
                    <a:lnTo>
                      <a:pt x="29" y="2"/>
                    </a:lnTo>
                    <a:lnTo>
                      <a:pt x="29" y="3"/>
                    </a:lnTo>
                    <a:lnTo>
                      <a:pt x="30" y="5"/>
                    </a:lnTo>
                    <a:lnTo>
                      <a:pt x="32" y="5"/>
                    </a:lnTo>
                    <a:lnTo>
                      <a:pt x="34" y="8"/>
                    </a:lnTo>
                    <a:lnTo>
                      <a:pt x="34" y="10"/>
                    </a:lnTo>
                    <a:lnTo>
                      <a:pt x="27" y="10"/>
                    </a:lnTo>
                    <a:lnTo>
                      <a:pt x="25" y="9"/>
                    </a:lnTo>
                    <a:lnTo>
                      <a:pt x="22" y="7"/>
                    </a:lnTo>
                    <a:lnTo>
                      <a:pt x="20" y="5"/>
                    </a:lnTo>
                    <a:lnTo>
                      <a:pt x="2" y="5"/>
                    </a:lnTo>
                    <a:lnTo>
                      <a:pt x="1" y="4"/>
                    </a:lnTo>
                    <a:lnTo>
                      <a:pt x="0" y="4"/>
                    </a:lnTo>
                    <a:lnTo>
                      <a:pt x="0" y="3"/>
                    </a:lnTo>
                    <a:lnTo>
                      <a:pt x="1" y="2"/>
                    </a:lnTo>
                    <a:lnTo>
                      <a:pt x="2" y="2"/>
                    </a:lnTo>
                    <a:lnTo>
                      <a:pt x="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0" name="Freeform 1314"/>
              <p:cNvSpPr>
                <a:spLocks/>
              </p:cNvSpPr>
              <p:nvPr/>
            </p:nvSpPr>
            <p:spPr bwMode="auto">
              <a:xfrm>
                <a:off x="8743854" y="4130386"/>
                <a:ext cx="33161" cy="58032"/>
              </a:xfrm>
              <a:custGeom>
                <a:avLst/>
                <a:gdLst/>
                <a:ahLst/>
                <a:cxnLst>
                  <a:cxn ang="0">
                    <a:pos x="4" y="0"/>
                  </a:cxn>
                  <a:cxn ang="0">
                    <a:pos x="6" y="1"/>
                  </a:cxn>
                  <a:cxn ang="0">
                    <a:pos x="9" y="1"/>
                  </a:cxn>
                  <a:cxn ang="0">
                    <a:pos x="11" y="2"/>
                  </a:cxn>
                  <a:cxn ang="0">
                    <a:pos x="11" y="5"/>
                  </a:cxn>
                  <a:cxn ang="0">
                    <a:pos x="14" y="5"/>
                  </a:cxn>
                  <a:cxn ang="0">
                    <a:pos x="14" y="11"/>
                  </a:cxn>
                  <a:cxn ang="0">
                    <a:pos x="15" y="13"/>
                  </a:cxn>
                  <a:cxn ang="0">
                    <a:pos x="16" y="15"/>
                  </a:cxn>
                  <a:cxn ang="0">
                    <a:pos x="16" y="17"/>
                  </a:cxn>
                  <a:cxn ang="0">
                    <a:pos x="15" y="18"/>
                  </a:cxn>
                  <a:cxn ang="0">
                    <a:pos x="10" y="18"/>
                  </a:cxn>
                  <a:cxn ang="0">
                    <a:pos x="10" y="21"/>
                  </a:cxn>
                  <a:cxn ang="0">
                    <a:pos x="12" y="26"/>
                  </a:cxn>
                  <a:cxn ang="0">
                    <a:pos x="12" y="28"/>
                  </a:cxn>
                  <a:cxn ang="0">
                    <a:pos x="11" y="28"/>
                  </a:cxn>
                  <a:cxn ang="0">
                    <a:pos x="10" y="27"/>
                  </a:cxn>
                  <a:cxn ang="0">
                    <a:pos x="9" y="27"/>
                  </a:cxn>
                  <a:cxn ang="0">
                    <a:pos x="7" y="26"/>
                  </a:cxn>
                  <a:cxn ang="0">
                    <a:pos x="7" y="21"/>
                  </a:cxn>
                  <a:cxn ang="0">
                    <a:pos x="6" y="21"/>
                  </a:cxn>
                  <a:cxn ang="0">
                    <a:pos x="2" y="17"/>
                  </a:cxn>
                  <a:cxn ang="0">
                    <a:pos x="2" y="13"/>
                  </a:cxn>
                  <a:cxn ang="0">
                    <a:pos x="7" y="13"/>
                  </a:cxn>
                  <a:cxn ang="0">
                    <a:pos x="9" y="12"/>
                  </a:cxn>
                  <a:cxn ang="0">
                    <a:pos x="6" y="7"/>
                  </a:cxn>
                  <a:cxn ang="0">
                    <a:pos x="4" y="5"/>
                  </a:cxn>
                  <a:cxn ang="0">
                    <a:pos x="1" y="3"/>
                  </a:cxn>
                  <a:cxn ang="0">
                    <a:pos x="0" y="1"/>
                  </a:cxn>
                  <a:cxn ang="0">
                    <a:pos x="2" y="1"/>
                  </a:cxn>
                  <a:cxn ang="0">
                    <a:pos x="4" y="0"/>
                  </a:cxn>
                </a:cxnLst>
                <a:rect l="0" t="0" r="r" b="b"/>
                <a:pathLst>
                  <a:path w="16" h="28">
                    <a:moveTo>
                      <a:pt x="4" y="0"/>
                    </a:moveTo>
                    <a:lnTo>
                      <a:pt x="6" y="1"/>
                    </a:lnTo>
                    <a:lnTo>
                      <a:pt x="9" y="1"/>
                    </a:lnTo>
                    <a:lnTo>
                      <a:pt x="11" y="2"/>
                    </a:lnTo>
                    <a:lnTo>
                      <a:pt x="11" y="5"/>
                    </a:lnTo>
                    <a:lnTo>
                      <a:pt x="14" y="5"/>
                    </a:lnTo>
                    <a:lnTo>
                      <a:pt x="14" y="11"/>
                    </a:lnTo>
                    <a:lnTo>
                      <a:pt x="15" y="13"/>
                    </a:lnTo>
                    <a:lnTo>
                      <a:pt x="16" y="15"/>
                    </a:lnTo>
                    <a:lnTo>
                      <a:pt x="16" y="17"/>
                    </a:lnTo>
                    <a:lnTo>
                      <a:pt x="15" y="18"/>
                    </a:lnTo>
                    <a:lnTo>
                      <a:pt x="10" y="18"/>
                    </a:lnTo>
                    <a:lnTo>
                      <a:pt x="10" y="21"/>
                    </a:lnTo>
                    <a:lnTo>
                      <a:pt x="12" y="26"/>
                    </a:lnTo>
                    <a:lnTo>
                      <a:pt x="12" y="28"/>
                    </a:lnTo>
                    <a:lnTo>
                      <a:pt x="11" y="28"/>
                    </a:lnTo>
                    <a:lnTo>
                      <a:pt x="10" y="27"/>
                    </a:lnTo>
                    <a:lnTo>
                      <a:pt x="9" y="27"/>
                    </a:lnTo>
                    <a:lnTo>
                      <a:pt x="7" y="26"/>
                    </a:lnTo>
                    <a:lnTo>
                      <a:pt x="7" y="21"/>
                    </a:lnTo>
                    <a:lnTo>
                      <a:pt x="6" y="21"/>
                    </a:lnTo>
                    <a:lnTo>
                      <a:pt x="2" y="17"/>
                    </a:lnTo>
                    <a:lnTo>
                      <a:pt x="2" y="13"/>
                    </a:lnTo>
                    <a:lnTo>
                      <a:pt x="7" y="13"/>
                    </a:lnTo>
                    <a:lnTo>
                      <a:pt x="9" y="12"/>
                    </a:lnTo>
                    <a:lnTo>
                      <a:pt x="6" y="7"/>
                    </a:lnTo>
                    <a:lnTo>
                      <a:pt x="4" y="5"/>
                    </a:lnTo>
                    <a:lnTo>
                      <a:pt x="1" y="3"/>
                    </a:lnTo>
                    <a:lnTo>
                      <a:pt x="0" y="1"/>
                    </a:lnTo>
                    <a:lnTo>
                      <a:pt x="2" y="1"/>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31" name="Freeform 1318"/>
              <p:cNvSpPr>
                <a:spLocks/>
              </p:cNvSpPr>
              <p:nvPr/>
            </p:nvSpPr>
            <p:spPr bwMode="auto">
              <a:xfrm>
                <a:off x="8737523" y="4188309"/>
                <a:ext cx="18653" cy="16580"/>
              </a:xfrm>
              <a:custGeom>
                <a:avLst/>
                <a:gdLst/>
                <a:ahLst/>
                <a:cxnLst>
                  <a:cxn ang="0">
                    <a:pos x="4" y="0"/>
                  </a:cxn>
                  <a:cxn ang="0">
                    <a:pos x="7" y="2"/>
                  </a:cxn>
                  <a:cxn ang="0">
                    <a:pos x="8" y="2"/>
                  </a:cxn>
                  <a:cxn ang="0">
                    <a:pos x="9" y="0"/>
                  </a:cxn>
                  <a:cxn ang="0">
                    <a:pos x="9" y="3"/>
                  </a:cxn>
                  <a:cxn ang="0">
                    <a:pos x="8" y="6"/>
                  </a:cxn>
                  <a:cxn ang="0">
                    <a:pos x="3" y="8"/>
                  </a:cxn>
                  <a:cxn ang="0">
                    <a:pos x="2" y="7"/>
                  </a:cxn>
                  <a:cxn ang="0">
                    <a:pos x="0" y="7"/>
                  </a:cxn>
                  <a:cxn ang="0">
                    <a:pos x="0" y="4"/>
                  </a:cxn>
                  <a:cxn ang="0">
                    <a:pos x="4" y="0"/>
                  </a:cxn>
                </a:cxnLst>
                <a:rect l="0" t="0" r="r" b="b"/>
                <a:pathLst>
                  <a:path w="9" h="8">
                    <a:moveTo>
                      <a:pt x="4" y="0"/>
                    </a:moveTo>
                    <a:lnTo>
                      <a:pt x="7" y="2"/>
                    </a:lnTo>
                    <a:lnTo>
                      <a:pt x="8" y="2"/>
                    </a:lnTo>
                    <a:lnTo>
                      <a:pt x="9" y="0"/>
                    </a:lnTo>
                    <a:lnTo>
                      <a:pt x="9" y="3"/>
                    </a:lnTo>
                    <a:lnTo>
                      <a:pt x="8" y="6"/>
                    </a:lnTo>
                    <a:lnTo>
                      <a:pt x="3" y="8"/>
                    </a:lnTo>
                    <a:lnTo>
                      <a:pt x="2" y="7"/>
                    </a:lnTo>
                    <a:lnTo>
                      <a:pt x="0" y="7"/>
                    </a:lnTo>
                    <a:lnTo>
                      <a:pt x="0" y="4"/>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8" name="Group 1114"/>
            <p:cNvGrpSpPr/>
            <p:nvPr/>
          </p:nvGrpSpPr>
          <p:grpSpPr>
            <a:xfrm>
              <a:off x="3811940" y="2681230"/>
              <a:ext cx="2525965" cy="1861261"/>
              <a:chOff x="6389342" y="1817331"/>
              <a:chExt cx="3937813" cy="2901546"/>
            </a:xfrm>
            <a:grpFill/>
          </p:grpSpPr>
          <p:sp>
            <p:nvSpPr>
              <p:cNvPr id="60" name="Freeform 1297"/>
              <p:cNvSpPr>
                <a:spLocks/>
              </p:cNvSpPr>
              <p:nvPr/>
            </p:nvSpPr>
            <p:spPr bwMode="auto">
              <a:xfrm>
                <a:off x="7676385" y="4196599"/>
                <a:ext cx="47669" cy="95337"/>
              </a:xfrm>
              <a:custGeom>
                <a:avLst/>
                <a:gdLst/>
                <a:ahLst/>
                <a:cxnLst>
                  <a:cxn ang="0">
                    <a:pos x="5" y="0"/>
                  </a:cxn>
                  <a:cxn ang="0">
                    <a:pos x="10" y="7"/>
                  </a:cxn>
                  <a:cxn ang="0">
                    <a:pos x="17" y="13"/>
                  </a:cxn>
                  <a:cxn ang="0">
                    <a:pos x="22" y="19"/>
                  </a:cxn>
                  <a:cxn ang="0">
                    <a:pos x="23" y="28"/>
                  </a:cxn>
                  <a:cxn ang="0">
                    <a:pos x="23" y="32"/>
                  </a:cxn>
                  <a:cxn ang="0">
                    <a:pos x="22" y="35"/>
                  </a:cxn>
                  <a:cxn ang="0">
                    <a:pos x="17" y="43"/>
                  </a:cxn>
                  <a:cxn ang="0">
                    <a:pos x="14" y="44"/>
                  </a:cxn>
                  <a:cxn ang="0">
                    <a:pos x="10" y="46"/>
                  </a:cxn>
                  <a:cxn ang="0">
                    <a:pos x="7" y="44"/>
                  </a:cxn>
                  <a:cxn ang="0">
                    <a:pos x="4" y="43"/>
                  </a:cxn>
                  <a:cxn ang="0">
                    <a:pos x="2" y="41"/>
                  </a:cxn>
                  <a:cxn ang="0">
                    <a:pos x="0" y="37"/>
                  </a:cxn>
                  <a:cxn ang="0">
                    <a:pos x="0" y="34"/>
                  </a:cxn>
                  <a:cxn ang="0">
                    <a:pos x="2" y="23"/>
                  </a:cxn>
                  <a:cxn ang="0">
                    <a:pos x="4" y="12"/>
                  </a:cxn>
                  <a:cxn ang="0">
                    <a:pos x="5" y="0"/>
                  </a:cxn>
                </a:cxnLst>
                <a:rect l="0" t="0" r="r" b="b"/>
                <a:pathLst>
                  <a:path w="23" h="46">
                    <a:moveTo>
                      <a:pt x="5" y="0"/>
                    </a:moveTo>
                    <a:lnTo>
                      <a:pt x="10" y="7"/>
                    </a:lnTo>
                    <a:lnTo>
                      <a:pt x="17" y="13"/>
                    </a:lnTo>
                    <a:lnTo>
                      <a:pt x="22" y="19"/>
                    </a:lnTo>
                    <a:lnTo>
                      <a:pt x="23" y="28"/>
                    </a:lnTo>
                    <a:lnTo>
                      <a:pt x="23" y="32"/>
                    </a:lnTo>
                    <a:lnTo>
                      <a:pt x="22" y="35"/>
                    </a:lnTo>
                    <a:lnTo>
                      <a:pt x="17" y="43"/>
                    </a:lnTo>
                    <a:lnTo>
                      <a:pt x="14" y="44"/>
                    </a:lnTo>
                    <a:lnTo>
                      <a:pt x="10" y="46"/>
                    </a:lnTo>
                    <a:lnTo>
                      <a:pt x="7" y="44"/>
                    </a:lnTo>
                    <a:lnTo>
                      <a:pt x="4" y="43"/>
                    </a:lnTo>
                    <a:lnTo>
                      <a:pt x="2" y="41"/>
                    </a:lnTo>
                    <a:lnTo>
                      <a:pt x="0" y="37"/>
                    </a:lnTo>
                    <a:lnTo>
                      <a:pt x="0" y="34"/>
                    </a:lnTo>
                    <a:lnTo>
                      <a:pt x="2" y="23"/>
                    </a:lnTo>
                    <a:lnTo>
                      <a:pt x="4" y="12"/>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1" name="Freeform 1298"/>
              <p:cNvSpPr>
                <a:spLocks/>
              </p:cNvSpPr>
              <p:nvPr/>
            </p:nvSpPr>
            <p:spPr bwMode="auto">
              <a:xfrm>
                <a:off x="8051513" y="4296080"/>
                <a:ext cx="254922" cy="275648"/>
              </a:xfrm>
              <a:custGeom>
                <a:avLst/>
                <a:gdLst/>
                <a:ahLst/>
                <a:cxnLst>
                  <a:cxn ang="0">
                    <a:pos x="5" y="0"/>
                  </a:cxn>
                  <a:cxn ang="0">
                    <a:pos x="9" y="3"/>
                  </a:cxn>
                  <a:cxn ang="0">
                    <a:pos x="24" y="4"/>
                  </a:cxn>
                  <a:cxn ang="0">
                    <a:pos x="34" y="11"/>
                  </a:cxn>
                  <a:cxn ang="0">
                    <a:pos x="40" y="20"/>
                  </a:cxn>
                  <a:cxn ang="0">
                    <a:pos x="41" y="21"/>
                  </a:cxn>
                  <a:cxn ang="0">
                    <a:pos x="46" y="23"/>
                  </a:cxn>
                  <a:cxn ang="0">
                    <a:pos x="54" y="29"/>
                  </a:cxn>
                  <a:cxn ang="0">
                    <a:pos x="64" y="39"/>
                  </a:cxn>
                  <a:cxn ang="0">
                    <a:pos x="80" y="49"/>
                  </a:cxn>
                  <a:cxn ang="0">
                    <a:pos x="85" y="50"/>
                  </a:cxn>
                  <a:cxn ang="0">
                    <a:pos x="93" y="57"/>
                  </a:cxn>
                  <a:cxn ang="0">
                    <a:pos x="92" y="60"/>
                  </a:cxn>
                  <a:cxn ang="0">
                    <a:pos x="95" y="62"/>
                  </a:cxn>
                  <a:cxn ang="0">
                    <a:pos x="99" y="65"/>
                  </a:cxn>
                  <a:cxn ang="0">
                    <a:pos x="98" y="72"/>
                  </a:cxn>
                  <a:cxn ang="0">
                    <a:pos x="105" y="76"/>
                  </a:cxn>
                  <a:cxn ang="0">
                    <a:pos x="107" y="83"/>
                  </a:cxn>
                  <a:cxn ang="0">
                    <a:pos x="110" y="87"/>
                  </a:cxn>
                  <a:cxn ang="0">
                    <a:pos x="114" y="91"/>
                  </a:cxn>
                  <a:cxn ang="0">
                    <a:pos x="120" y="94"/>
                  </a:cxn>
                  <a:cxn ang="0">
                    <a:pos x="123" y="98"/>
                  </a:cxn>
                  <a:cxn ang="0">
                    <a:pos x="120" y="117"/>
                  </a:cxn>
                  <a:cxn ang="0">
                    <a:pos x="118" y="131"/>
                  </a:cxn>
                  <a:cxn ang="0">
                    <a:pos x="114" y="133"/>
                  </a:cxn>
                  <a:cxn ang="0">
                    <a:pos x="107" y="131"/>
                  </a:cxn>
                  <a:cxn ang="0">
                    <a:pos x="102" y="125"/>
                  </a:cxn>
                  <a:cxn ang="0">
                    <a:pos x="100" y="122"/>
                  </a:cxn>
                  <a:cxn ang="0">
                    <a:pos x="70" y="96"/>
                  </a:cxn>
                  <a:cxn ang="0">
                    <a:pos x="62" y="79"/>
                  </a:cxn>
                  <a:cxn ang="0">
                    <a:pos x="55" y="69"/>
                  </a:cxn>
                  <a:cxn ang="0">
                    <a:pos x="54" y="65"/>
                  </a:cxn>
                  <a:cxn ang="0">
                    <a:pos x="48" y="64"/>
                  </a:cxn>
                  <a:cxn ang="0">
                    <a:pos x="44" y="58"/>
                  </a:cxn>
                  <a:cxn ang="0">
                    <a:pos x="41" y="49"/>
                  </a:cxn>
                  <a:cxn ang="0">
                    <a:pos x="38" y="43"/>
                  </a:cxn>
                  <a:cxn ang="0">
                    <a:pos x="26" y="35"/>
                  </a:cxn>
                  <a:cxn ang="0">
                    <a:pos x="24" y="29"/>
                  </a:cxn>
                  <a:cxn ang="0">
                    <a:pos x="20" y="23"/>
                  </a:cxn>
                  <a:cxn ang="0">
                    <a:pos x="16" y="20"/>
                  </a:cxn>
                  <a:cxn ang="0">
                    <a:pos x="9" y="19"/>
                  </a:cxn>
                  <a:cxn ang="0">
                    <a:pos x="3" y="9"/>
                  </a:cxn>
                  <a:cxn ang="0">
                    <a:pos x="0" y="0"/>
                  </a:cxn>
                </a:cxnLst>
                <a:rect l="0" t="0" r="r" b="b"/>
                <a:pathLst>
                  <a:path w="123" h="133">
                    <a:moveTo>
                      <a:pt x="0" y="0"/>
                    </a:moveTo>
                    <a:lnTo>
                      <a:pt x="5" y="0"/>
                    </a:lnTo>
                    <a:lnTo>
                      <a:pt x="6" y="1"/>
                    </a:lnTo>
                    <a:lnTo>
                      <a:pt x="9" y="3"/>
                    </a:lnTo>
                    <a:lnTo>
                      <a:pt x="10" y="4"/>
                    </a:lnTo>
                    <a:lnTo>
                      <a:pt x="24" y="4"/>
                    </a:lnTo>
                    <a:lnTo>
                      <a:pt x="29" y="6"/>
                    </a:lnTo>
                    <a:lnTo>
                      <a:pt x="34" y="11"/>
                    </a:lnTo>
                    <a:lnTo>
                      <a:pt x="39" y="19"/>
                    </a:lnTo>
                    <a:lnTo>
                      <a:pt x="40" y="20"/>
                    </a:lnTo>
                    <a:lnTo>
                      <a:pt x="41" y="20"/>
                    </a:lnTo>
                    <a:lnTo>
                      <a:pt x="41" y="21"/>
                    </a:lnTo>
                    <a:lnTo>
                      <a:pt x="43" y="21"/>
                    </a:lnTo>
                    <a:lnTo>
                      <a:pt x="46" y="23"/>
                    </a:lnTo>
                    <a:lnTo>
                      <a:pt x="50" y="25"/>
                    </a:lnTo>
                    <a:lnTo>
                      <a:pt x="54" y="29"/>
                    </a:lnTo>
                    <a:lnTo>
                      <a:pt x="56" y="33"/>
                    </a:lnTo>
                    <a:lnTo>
                      <a:pt x="64" y="39"/>
                    </a:lnTo>
                    <a:lnTo>
                      <a:pt x="70" y="45"/>
                    </a:lnTo>
                    <a:lnTo>
                      <a:pt x="80" y="49"/>
                    </a:lnTo>
                    <a:lnTo>
                      <a:pt x="83" y="50"/>
                    </a:lnTo>
                    <a:lnTo>
                      <a:pt x="85" y="50"/>
                    </a:lnTo>
                    <a:lnTo>
                      <a:pt x="89" y="53"/>
                    </a:lnTo>
                    <a:lnTo>
                      <a:pt x="93" y="57"/>
                    </a:lnTo>
                    <a:lnTo>
                      <a:pt x="93" y="59"/>
                    </a:lnTo>
                    <a:lnTo>
                      <a:pt x="92" y="60"/>
                    </a:lnTo>
                    <a:lnTo>
                      <a:pt x="92" y="62"/>
                    </a:lnTo>
                    <a:lnTo>
                      <a:pt x="95" y="62"/>
                    </a:lnTo>
                    <a:lnTo>
                      <a:pt x="98" y="63"/>
                    </a:lnTo>
                    <a:lnTo>
                      <a:pt x="99" y="65"/>
                    </a:lnTo>
                    <a:lnTo>
                      <a:pt x="98" y="69"/>
                    </a:lnTo>
                    <a:lnTo>
                      <a:pt x="98" y="72"/>
                    </a:lnTo>
                    <a:lnTo>
                      <a:pt x="102" y="76"/>
                    </a:lnTo>
                    <a:lnTo>
                      <a:pt x="105" y="76"/>
                    </a:lnTo>
                    <a:lnTo>
                      <a:pt x="105" y="79"/>
                    </a:lnTo>
                    <a:lnTo>
                      <a:pt x="107" y="83"/>
                    </a:lnTo>
                    <a:lnTo>
                      <a:pt x="108" y="86"/>
                    </a:lnTo>
                    <a:lnTo>
                      <a:pt x="110" y="87"/>
                    </a:lnTo>
                    <a:lnTo>
                      <a:pt x="112" y="89"/>
                    </a:lnTo>
                    <a:lnTo>
                      <a:pt x="114" y="91"/>
                    </a:lnTo>
                    <a:lnTo>
                      <a:pt x="115" y="92"/>
                    </a:lnTo>
                    <a:lnTo>
                      <a:pt x="120" y="94"/>
                    </a:lnTo>
                    <a:lnTo>
                      <a:pt x="122" y="96"/>
                    </a:lnTo>
                    <a:lnTo>
                      <a:pt x="123" y="98"/>
                    </a:lnTo>
                    <a:lnTo>
                      <a:pt x="123" y="116"/>
                    </a:lnTo>
                    <a:lnTo>
                      <a:pt x="120" y="117"/>
                    </a:lnTo>
                    <a:lnTo>
                      <a:pt x="120" y="130"/>
                    </a:lnTo>
                    <a:lnTo>
                      <a:pt x="118" y="131"/>
                    </a:lnTo>
                    <a:lnTo>
                      <a:pt x="117" y="132"/>
                    </a:lnTo>
                    <a:lnTo>
                      <a:pt x="114" y="133"/>
                    </a:lnTo>
                    <a:lnTo>
                      <a:pt x="108" y="133"/>
                    </a:lnTo>
                    <a:lnTo>
                      <a:pt x="107" y="131"/>
                    </a:lnTo>
                    <a:lnTo>
                      <a:pt x="103" y="127"/>
                    </a:lnTo>
                    <a:lnTo>
                      <a:pt x="102" y="125"/>
                    </a:lnTo>
                    <a:lnTo>
                      <a:pt x="100" y="123"/>
                    </a:lnTo>
                    <a:lnTo>
                      <a:pt x="100" y="122"/>
                    </a:lnTo>
                    <a:lnTo>
                      <a:pt x="78" y="104"/>
                    </a:lnTo>
                    <a:lnTo>
                      <a:pt x="70" y="96"/>
                    </a:lnTo>
                    <a:lnTo>
                      <a:pt x="67" y="88"/>
                    </a:lnTo>
                    <a:lnTo>
                      <a:pt x="62" y="79"/>
                    </a:lnTo>
                    <a:lnTo>
                      <a:pt x="58" y="72"/>
                    </a:lnTo>
                    <a:lnTo>
                      <a:pt x="55" y="69"/>
                    </a:lnTo>
                    <a:lnTo>
                      <a:pt x="54" y="69"/>
                    </a:lnTo>
                    <a:lnTo>
                      <a:pt x="54" y="65"/>
                    </a:lnTo>
                    <a:lnTo>
                      <a:pt x="53" y="64"/>
                    </a:lnTo>
                    <a:lnTo>
                      <a:pt x="48" y="64"/>
                    </a:lnTo>
                    <a:lnTo>
                      <a:pt x="45" y="62"/>
                    </a:lnTo>
                    <a:lnTo>
                      <a:pt x="44" y="58"/>
                    </a:lnTo>
                    <a:lnTo>
                      <a:pt x="44" y="54"/>
                    </a:lnTo>
                    <a:lnTo>
                      <a:pt x="41" y="49"/>
                    </a:lnTo>
                    <a:lnTo>
                      <a:pt x="40" y="45"/>
                    </a:lnTo>
                    <a:lnTo>
                      <a:pt x="38" y="43"/>
                    </a:lnTo>
                    <a:lnTo>
                      <a:pt x="28" y="38"/>
                    </a:lnTo>
                    <a:lnTo>
                      <a:pt x="26" y="35"/>
                    </a:lnTo>
                    <a:lnTo>
                      <a:pt x="25" y="32"/>
                    </a:lnTo>
                    <a:lnTo>
                      <a:pt x="24" y="29"/>
                    </a:lnTo>
                    <a:lnTo>
                      <a:pt x="21" y="26"/>
                    </a:lnTo>
                    <a:lnTo>
                      <a:pt x="20" y="23"/>
                    </a:lnTo>
                    <a:lnTo>
                      <a:pt x="19" y="21"/>
                    </a:lnTo>
                    <a:lnTo>
                      <a:pt x="16" y="20"/>
                    </a:lnTo>
                    <a:lnTo>
                      <a:pt x="11" y="20"/>
                    </a:lnTo>
                    <a:lnTo>
                      <a:pt x="9" y="19"/>
                    </a:lnTo>
                    <a:lnTo>
                      <a:pt x="8" y="16"/>
                    </a:lnTo>
                    <a:lnTo>
                      <a:pt x="3" y="9"/>
                    </a:lnTo>
                    <a:lnTo>
                      <a:pt x="0"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2" name="Freeform 1299"/>
              <p:cNvSpPr>
                <a:spLocks/>
              </p:cNvSpPr>
              <p:nvPr/>
            </p:nvSpPr>
            <p:spPr bwMode="auto">
              <a:xfrm>
                <a:off x="8378974" y="4262920"/>
                <a:ext cx="244559" cy="267357"/>
              </a:xfrm>
              <a:custGeom>
                <a:avLst/>
                <a:gdLst/>
                <a:ahLst/>
                <a:cxnLst>
                  <a:cxn ang="0">
                    <a:pos x="97" y="0"/>
                  </a:cxn>
                  <a:cxn ang="0">
                    <a:pos x="100" y="2"/>
                  </a:cxn>
                  <a:cxn ang="0">
                    <a:pos x="108" y="16"/>
                  </a:cxn>
                  <a:cxn ang="0">
                    <a:pos x="113" y="17"/>
                  </a:cxn>
                  <a:cxn ang="0">
                    <a:pos x="118" y="19"/>
                  </a:cxn>
                  <a:cxn ang="0">
                    <a:pos x="117" y="24"/>
                  </a:cxn>
                  <a:cxn ang="0">
                    <a:pos x="109" y="25"/>
                  </a:cxn>
                  <a:cxn ang="0">
                    <a:pos x="111" y="29"/>
                  </a:cxn>
                  <a:cxn ang="0">
                    <a:pos x="107" y="30"/>
                  </a:cxn>
                  <a:cxn ang="0">
                    <a:pos x="100" y="34"/>
                  </a:cxn>
                  <a:cxn ang="0">
                    <a:pos x="100" y="36"/>
                  </a:cxn>
                  <a:cxn ang="0">
                    <a:pos x="98" y="40"/>
                  </a:cxn>
                  <a:cxn ang="0">
                    <a:pos x="104" y="55"/>
                  </a:cxn>
                  <a:cxn ang="0">
                    <a:pos x="116" y="66"/>
                  </a:cxn>
                  <a:cxn ang="0">
                    <a:pos x="103" y="71"/>
                  </a:cxn>
                  <a:cxn ang="0">
                    <a:pos x="99" y="81"/>
                  </a:cxn>
                  <a:cxn ang="0">
                    <a:pos x="95" y="90"/>
                  </a:cxn>
                  <a:cxn ang="0">
                    <a:pos x="93" y="95"/>
                  </a:cxn>
                  <a:cxn ang="0">
                    <a:pos x="87" y="105"/>
                  </a:cxn>
                  <a:cxn ang="0">
                    <a:pos x="89" y="112"/>
                  </a:cxn>
                  <a:cxn ang="0">
                    <a:pos x="85" y="118"/>
                  </a:cxn>
                  <a:cxn ang="0">
                    <a:pos x="84" y="123"/>
                  </a:cxn>
                  <a:cxn ang="0">
                    <a:pos x="77" y="128"/>
                  </a:cxn>
                  <a:cxn ang="0">
                    <a:pos x="69" y="129"/>
                  </a:cxn>
                  <a:cxn ang="0">
                    <a:pos x="65" y="125"/>
                  </a:cxn>
                  <a:cxn ang="0">
                    <a:pos x="62" y="123"/>
                  </a:cxn>
                  <a:cxn ang="0">
                    <a:pos x="55" y="119"/>
                  </a:cxn>
                  <a:cxn ang="0">
                    <a:pos x="45" y="118"/>
                  </a:cxn>
                  <a:cxn ang="0">
                    <a:pos x="42" y="122"/>
                  </a:cxn>
                  <a:cxn ang="0">
                    <a:pos x="34" y="120"/>
                  </a:cxn>
                  <a:cxn ang="0">
                    <a:pos x="30" y="114"/>
                  </a:cxn>
                  <a:cxn ang="0">
                    <a:pos x="25" y="115"/>
                  </a:cxn>
                  <a:cxn ang="0">
                    <a:pos x="15" y="110"/>
                  </a:cxn>
                  <a:cxn ang="0">
                    <a:pos x="14" y="99"/>
                  </a:cxn>
                  <a:cxn ang="0">
                    <a:pos x="11" y="90"/>
                  </a:cxn>
                  <a:cxn ang="0">
                    <a:pos x="6" y="89"/>
                  </a:cxn>
                  <a:cxn ang="0">
                    <a:pos x="1" y="79"/>
                  </a:cxn>
                  <a:cxn ang="0">
                    <a:pos x="0" y="73"/>
                  </a:cxn>
                  <a:cxn ang="0">
                    <a:pos x="3" y="68"/>
                  </a:cxn>
                  <a:cxn ang="0">
                    <a:pos x="21" y="66"/>
                  </a:cxn>
                  <a:cxn ang="0">
                    <a:pos x="28" y="56"/>
                  </a:cxn>
                  <a:cxn ang="0">
                    <a:pos x="30" y="53"/>
                  </a:cxn>
                  <a:cxn ang="0">
                    <a:pos x="34" y="48"/>
                  </a:cxn>
                  <a:cxn ang="0">
                    <a:pos x="43" y="46"/>
                  </a:cxn>
                  <a:cxn ang="0">
                    <a:pos x="50" y="39"/>
                  </a:cxn>
                  <a:cxn ang="0">
                    <a:pos x="52" y="36"/>
                  </a:cxn>
                  <a:cxn ang="0">
                    <a:pos x="58" y="31"/>
                  </a:cxn>
                  <a:cxn ang="0">
                    <a:pos x="59" y="30"/>
                  </a:cxn>
                  <a:cxn ang="0">
                    <a:pos x="62" y="26"/>
                  </a:cxn>
                  <a:cxn ang="0">
                    <a:pos x="72" y="24"/>
                  </a:cxn>
                  <a:cxn ang="0">
                    <a:pos x="75" y="21"/>
                  </a:cxn>
                  <a:cxn ang="0">
                    <a:pos x="89" y="2"/>
                  </a:cxn>
                </a:cxnLst>
                <a:rect l="0" t="0" r="r" b="b"/>
                <a:pathLst>
                  <a:path w="118" h="129">
                    <a:moveTo>
                      <a:pt x="94" y="0"/>
                    </a:moveTo>
                    <a:lnTo>
                      <a:pt x="97" y="0"/>
                    </a:lnTo>
                    <a:lnTo>
                      <a:pt x="99" y="1"/>
                    </a:lnTo>
                    <a:lnTo>
                      <a:pt x="100" y="2"/>
                    </a:lnTo>
                    <a:lnTo>
                      <a:pt x="100" y="12"/>
                    </a:lnTo>
                    <a:lnTo>
                      <a:pt x="108" y="16"/>
                    </a:lnTo>
                    <a:lnTo>
                      <a:pt x="111" y="16"/>
                    </a:lnTo>
                    <a:lnTo>
                      <a:pt x="113" y="17"/>
                    </a:lnTo>
                    <a:lnTo>
                      <a:pt x="116" y="17"/>
                    </a:lnTo>
                    <a:lnTo>
                      <a:pt x="118" y="19"/>
                    </a:lnTo>
                    <a:lnTo>
                      <a:pt x="118" y="22"/>
                    </a:lnTo>
                    <a:lnTo>
                      <a:pt x="117" y="24"/>
                    </a:lnTo>
                    <a:lnTo>
                      <a:pt x="111" y="24"/>
                    </a:lnTo>
                    <a:lnTo>
                      <a:pt x="109" y="25"/>
                    </a:lnTo>
                    <a:lnTo>
                      <a:pt x="109" y="29"/>
                    </a:lnTo>
                    <a:lnTo>
                      <a:pt x="111" y="29"/>
                    </a:lnTo>
                    <a:lnTo>
                      <a:pt x="109" y="30"/>
                    </a:lnTo>
                    <a:lnTo>
                      <a:pt x="107" y="30"/>
                    </a:lnTo>
                    <a:lnTo>
                      <a:pt x="102" y="32"/>
                    </a:lnTo>
                    <a:lnTo>
                      <a:pt x="100" y="34"/>
                    </a:lnTo>
                    <a:lnTo>
                      <a:pt x="99" y="34"/>
                    </a:lnTo>
                    <a:lnTo>
                      <a:pt x="100" y="36"/>
                    </a:lnTo>
                    <a:lnTo>
                      <a:pt x="100" y="37"/>
                    </a:lnTo>
                    <a:lnTo>
                      <a:pt x="98" y="40"/>
                    </a:lnTo>
                    <a:lnTo>
                      <a:pt x="99" y="46"/>
                    </a:lnTo>
                    <a:lnTo>
                      <a:pt x="104" y="55"/>
                    </a:lnTo>
                    <a:lnTo>
                      <a:pt x="109" y="63"/>
                    </a:lnTo>
                    <a:lnTo>
                      <a:pt x="116" y="66"/>
                    </a:lnTo>
                    <a:lnTo>
                      <a:pt x="113" y="71"/>
                    </a:lnTo>
                    <a:lnTo>
                      <a:pt x="103" y="71"/>
                    </a:lnTo>
                    <a:lnTo>
                      <a:pt x="100" y="76"/>
                    </a:lnTo>
                    <a:lnTo>
                      <a:pt x="99" y="81"/>
                    </a:lnTo>
                    <a:lnTo>
                      <a:pt x="98" y="85"/>
                    </a:lnTo>
                    <a:lnTo>
                      <a:pt x="95" y="90"/>
                    </a:lnTo>
                    <a:lnTo>
                      <a:pt x="95" y="94"/>
                    </a:lnTo>
                    <a:lnTo>
                      <a:pt x="93" y="95"/>
                    </a:lnTo>
                    <a:lnTo>
                      <a:pt x="87" y="102"/>
                    </a:lnTo>
                    <a:lnTo>
                      <a:pt x="87" y="105"/>
                    </a:lnTo>
                    <a:lnTo>
                      <a:pt x="89" y="108"/>
                    </a:lnTo>
                    <a:lnTo>
                      <a:pt x="89" y="112"/>
                    </a:lnTo>
                    <a:lnTo>
                      <a:pt x="88" y="114"/>
                    </a:lnTo>
                    <a:lnTo>
                      <a:pt x="85" y="118"/>
                    </a:lnTo>
                    <a:lnTo>
                      <a:pt x="84" y="120"/>
                    </a:lnTo>
                    <a:lnTo>
                      <a:pt x="84" y="123"/>
                    </a:lnTo>
                    <a:lnTo>
                      <a:pt x="80" y="124"/>
                    </a:lnTo>
                    <a:lnTo>
                      <a:pt x="77" y="128"/>
                    </a:lnTo>
                    <a:lnTo>
                      <a:pt x="74" y="129"/>
                    </a:lnTo>
                    <a:lnTo>
                      <a:pt x="69" y="129"/>
                    </a:lnTo>
                    <a:lnTo>
                      <a:pt x="67" y="128"/>
                    </a:lnTo>
                    <a:lnTo>
                      <a:pt x="65" y="125"/>
                    </a:lnTo>
                    <a:lnTo>
                      <a:pt x="65" y="124"/>
                    </a:lnTo>
                    <a:lnTo>
                      <a:pt x="62" y="123"/>
                    </a:lnTo>
                    <a:lnTo>
                      <a:pt x="59" y="122"/>
                    </a:lnTo>
                    <a:lnTo>
                      <a:pt x="55" y="119"/>
                    </a:lnTo>
                    <a:lnTo>
                      <a:pt x="52" y="118"/>
                    </a:lnTo>
                    <a:lnTo>
                      <a:pt x="45" y="118"/>
                    </a:lnTo>
                    <a:lnTo>
                      <a:pt x="44" y="120"/>
                    </a:lnTo>
                    <a:lnTo>
                      <a:pt x="42" y="122"/>
                    </a:lnTo>
                    <a:lnTo>
                      <a:pt x="37" y="122"/>
                    </a:lnTo>
                    <a:lnTo>
                      <a:pt x="34" y="120"/>
                    </a:lnTo>
                    <a:lnTo>
                      <a:pt x="34" y="114"/>
                    </a:lnTo>
                    <a:lnTo>
                      <a:pt x="30" y="114"/>
                    </a:lnTo>
                    <a:lnTo>
                      <a:pt x="28" y="115"/>
                    </a:lnTo>
                    <a:lnTo>
                      <a:pt x="25" y="115"/>
                    </a:lnTo>
                    <a:lnTo>
                      <a:pt x="19" y="114"/>
                    </a:lnTo>
                    <a:lnTo>
                      <a:pt x="15" y="110"/>
                    </a:lnTo>
                    <a:lnTo>
                      <a:pt x="14" y="105"/>
                    </a:lnTo>
                    <a:lnTo>
                      <a:pt x="14" y="99"/>
                    </a:lnTo>
                    <a:lnTo>
                      <a:pt x="11" y="94"/>
                    </a:lnTo>
                    <a:lnTo>
                      <a:pt x="11" y="90"/>
                    </a:lnTo>
                    <a:lnTo>
                      <a:pt x="10" y="89"/>
                    </a:lnTo>
                    <a:lnTo>
                      <a:pt x="6" y="89"/>
                    </a:lnTo>
                    <a:lnTo>
                      <a:pt x="4" y="87"/>
                    </a:lnTo>
                    <a:lnTo>
                      <a:pt x="1" y="79"/>
                    </a:lnTo>
                    <a:lnTo>
                      <a:pt x="1" y="76"/>
                    </a:lnTo>
                    <a:lnTo>
                      <a:pt x="0" y="73"/>
                    </a:lnTo>
                    <a:lnTo>
                      <a:pt x="0" y="69"/>
                    </a:lnTo>
                    <a:lnTo>
                      <a:pt x="3" y="68"/>
                    </a:lnTo>
                    <a:lnTo>
                      <a:pt x="19" y="68"/>
                    </a:lnTo>
                    <a:lnTo>
                      <a:pt x="21" y="66"/>
                    </a:lnTo>
                    <a:lnTo>
                      <a:pt x="24" y="64"/>
                    </a:lnTo>
                    <a:lnTo>
                      <a:pt x="28" y="56"/>
                    </a:lnTo>
                    <a:lnTo>
                      <a:pt x="28" y="54"/>
                    </a:lnTo>
                    <a:lnTo>
                      <a:pt x="30" y="53"/>
                    </a:lnTo>
                    <a:lnTo>
                      <a:pt x="31" y="50"/>
                    </a:lnTo>
                    <a:lnTo>
                      <a:pt x="34" y="48"/>
                    </a:lnTo>
                    <a:lnTo>
                      <a:pt x="37" y="46"/>
                    </a:lnTo>
                    <a:lnTo>
                      <a:pt x="43" y="46"/>
                    </a:lnTo>
                    <a:lnTo>
                      <a:pt x="48" y="44"/>
                    </a:lnTo>
                    <a:lnTo>
                      <a:pt x="50" y="39"/>
                    </a:lnTo>
                    <a:lnTo>
                      <a:pt x="52" y="37"/>
                    </a:lnTo>
                    <a:lnTo>
                      <a:pt x="52" y="36"/>
                    </a:lnTo>
                    <a:lnTo>
                      <a:pt x="57" y="31"/>
                    </a:lnTo>
                    <a:lnTo>
                      <a:pt x="58" y="31"/>
                    </a:lnTo>
                    <a:lnTo>
                      <a:pt x="58" y="30"/>
                    </a:lnTo>
                    <a:lnTo>
                      <a:pt x="59" y="30"/>
                    </a:lnTo>
                    <a:lnTo>
                      <a:pt x="60" y="29"/>
                    </a:lnTo>
                    <a:lnTo>
                      <a:pt x="62" y="26"/>
                    </a:lnTo>
                    <a:lnTo>
                      <a:pt x="67" y="24"/>
                    </a:lnTo>
                    <a:lnTo>
                      <a:pt x="72" y="24"/>
                    </a:lnTo>
                    <a:lnTo>
                      <a:pt x="74" y="22"/>
                    </a:lnTo>
                    <a:lnTo>
                      <a:pt x="75" y="21"/>
                    </a:lnTo>
                    <a:lnTo>
                      <a:pt x="79" y="15"/>
                    </a:lnTo>
                    <a:lnTo>
                      <a:pt x="89" y="2"/>
                    </a:lnTo>
                    <a:lnTo>
                      <a:pt x="9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3" name="Freeform 1300"/>
              <p:cNvSpPr>
                <a:spLocks/>
              </p:cNvSpPr>
              <p:nvPr/>
            </p:nvSpPr>
            <p:spPr bwMode="auto">
              <a:xfrm>
                <a:off x="8615242" y="4389345"/>
                <a:ext cx="151296" cy="180312"/>
              </a:xfrm>
              <a:custGeom>
                <a:avLst/>
                <a:gdLst/>
                <a:ahLst/>
                <a:cxnLst>
                  <a:cxn ang="0">
                    <a:pos x="73" y="0"/>
                  </a:cxn>
                  <a:cxn ang="0">
                    <a:pos x="72" y="4"/>
                  </a:cxn>
                  <a:cxn ang="0">
                    <a:pos x="67" y="14"/>
                  </a:cxn>
                  <a:cxn ang="0">
                    <a:pos x="55" y="17"/>
                  </a:cxn>
                  <a:cxn ang="0">
                    <a:pos x="49" y="14"/>
                  </a:cxn>
                  <a:cxn ang="0">
                    <a:pos x="38" y="15"/>
                  </a:cxn>
                  <a:cxn ang="0">
                    <a:pos x="19" y="17"/>
                  </a:cxn>
                  <a:cxn ang="0">
                    <a:pos x="17" y="19"/>
                  </a:cxn>
                  <a:cxn ang="0">
                    <a:pos x="19" y="33"/>
                  </a:cxn>
                  <a:cxn ang="0">
                    <a:pos x="27" y="36"/>
                  </a:cxn>
                  <a:cxn ang="0">
                    <a:pos x="30" y="33"/>
                  </a:cxn>
                  <a:cxn ang="0">
                    <a:pos x="49" y="27"/>
                  </a:cxn>
                  <a:cxn ang="0">
                    <a:pos x="53" y="29"/>
                  </a:cxn>
                  <a:cxn ang="0">
                    <a:pos x="43" y="37"/>
                  </a:cxn>
                  <a:cxn ang="0">
                    <a:pos x="32" y="42"/>
                  </a:cxn>
                  <a:cxn ang="0">
                    <a:pos x="33" y="46"/>
                  </a:cxn>
                  <a:cxn ang="0">
                    <a:pos x="37" y="52"/>
                  </a:cxn>
                  <a:cxn ang="0">
                    <a:pos x="40" y="57"/>
                  </a:cxn>
                  <a:cxn ang="0">
                    <a:pos x="39" y="61"/>
                  </a:cxn>
                  <a:cxn ang="0">
                    <a:pos x="40" y="64"/>
                  </a:cxn>
                  <a:cxn ang="0">
                    <a:pos x="44" y="68"/>
                  </a:cxn>
                  <a:cxn ang="0">
                    <a:pos x="45" y="70"/>
                  </a:cxn>
                  <a:cxn ang="0">
                    <a:pos x="42" y="72"/>
                  </a:cxn>
                  <a:cxn ang="0">
                    <a:pos x="38" y="75"/>
                  </a:cxn>
                  <a:cxn ang="0">
                    <a:pos x="37" y="77"/>
                  </a:cxn>
                  <a:cxn ang="0">
                    <a:pos x="32" y="73"/>
                  </a:cxn>
                  <a:cxn ang="0">
                    <a:pos x="27" y="66"/>
                  </a:cxn>
                  <a:cxn ang="0">
                    <a:pos x="27" y="52"/>
                  </a:cxn>
                  <a:cxn ang="0">
                    <a:pos x="19" y="53"/>
                  </a:cxn>
                  <a:cxn ang="0">
                    <a:pos x="17" y="57"/>
                  </a:cxn>
                  <a:cxn ang="0">
                    <a:pos x="20" y="67"/>
                  </a:cxn>
                  <a:cxn ang="0">
                    <a:pos x="19" y="78"/>
                  </a:cxn>
                  <a:cxn ang="0">
                    <a:pos x="18" y="85"/>
                  </a:cxn>
                  <a:cxn ang="0">
                    <a:pos x="14" y="87"/>
                  </a:cxn>
                  <a:cxn ang="0">
                    <a:pos x="10" y="85"/>
                  </a:cxn>
                  <a:cxn ang="0">
                    <a:pos x="8" y="81"/>
                  </a:cxn>
                  <a:cxn ang="0">
                    <a:pos x="4" y="62"/>
                  </a:cxn>
                  <a:cxn ang="0">
                    <a:pos x="0" y="59"/>
                  </a:cxn>
                  <a:cxn ang="0">
                    <a:pos x="2" y="49"/>
                  </a:cxn>
                  <a:cxn ang="0">
                    <a:pos x="7" y="34"/>
                  </a:cxn>
                  <a:cxn ang="0">
                    <a:pos x="10" y="28"/>
                  </a:cxn>
                  <a:cxn ang="0">
                    <a:pos x="14" y="13"/>
                  </a:cxn>
                  <a:cxn ang="0">
                    <a:pos x="27" y="5"/>
                  </a:cxn>
                  <a:cxn ang="0">
                    <a:pos x="58" y="10"/>
                  </a:cxn>
                  <a:cxn ang="0">
                    <a:pos x="71" y="0"/>
                  </a:cxn>
                </a:cxnLst>
                <a:rect l="0" t="0" r="r" b="b"/>
                <a:pathLst>
                  <a:path w="73" h="87">
                    <a:moveTo>
                      <a:pt x="71" y="0"/>
                    </a:moveTo>
                    <a:lnTo>
                      <a:pt x="73" y="0"/>
                    </a:lnTo>
                    <a:lnTo>
                      <a:pt x="73" y="4"/>
                    </a:lnTo>
                    <a:lnTo>
                      <a:pt x="72" y="4"/>
                    </a:lnTo>
                    <a:lnTo>
                      <a:pt x="69" y="12"/>
                    </a:lnTo>
                    <a:lnTo>
                      <a:pt x="67" y="14"/>
                    </a:lnTo>
                    <a:lnTo>
                      <a:pt x="59" y="17"/>
                    </a:lnTo>
                    <a:lnTo>
                      <a:pt x="55" y="17"/>
                    </a:lnTo>
                    <a:lnTo>
                      <a:pt x="53" y="15"/>
                    </a:lnTo>
                    <a:lnTo>
                      <a:pt x="49" y="14"/>
                    </a:lnTo>
                    <a:lnTo>
                      <a:pt x="42" y="14"/>
                    </a:lnTo>
                    <a:lnTo>
                      <a:pt x="38" y="15"/>
                    </a:lnTo>
                    <a:lnTo>
                      <a:pt x="22" y="15"/>
                    </a:lnTo>
                    <a:lnTo>
                      <a:pt x="19" y="17"/>
                    </a:lnTo>
                    <a:lnTo>
                      <a:pt x="18" y="17"/>
                    </a:lnTo>
                    <a:lnTo>
                      <a:pt x="17" y="19"/>
                    </a:lnTo>
                    <a:lnTo>
                      <a:pt x="17" y="26"/>
                    </a:lnTo>
                    <a:lnTo>
                      <a:pt x="19" y="33"/>
                    </a:lnTo>
                    <a:lnTo>
                      <a:pt x="24" y="36"/>
                    </a:lnTo>
                    <a:lnTo>
                      <a:pt x="27" y="36"/>
                    </a:lnTo>
                    <a:lnTo>
                      <a:pt x="28" y="34"/>
                    </a:lnTo>
                    <a:lnTo>
                      <a:pt x="30" y="33"/>
                    </a:lnTo>
                    <a:lnTo>
                      <a:pt x="43" y="28"/>
                    </a:lnTo>
                    <a:lnTo>
                      <a:pt x="49" y="27"/>
                    </a:lnTo>
                    <a:lnTo>
                      <a:pt x="53" y="27"/>
                    </a:lnTo>
                    <a:lnTo>
                      <a:pt x="53" y="29"/>
                    </a:lnTo>
                    <a:lnTo>
                      <a:pt x="47" y="33"/>
                    </a:lnTo>
                    <a:lnTo>
                      <a:pt x="43" y="37"/>
                    </a:lnTo>
                    <a:lnTo>
                      <a:pt x="38" y="41"/>
                    </a:lnTo>
                    <a:lnTo>
                      <a:pt x="32" y="42"/>
                    </a:lnTo>
                    <a:lnTo>
                      <a:pt x="32" y="43"/>
                    </a:lnTo>
                    <a:lnTo>
                      <a:pt x="33" y="46"/>
                    </a:lnTo>
                    <a:lnTo>
                      <a:pt x="35" y="48"/>
                    </a:lnTo>
                    <a:lnTo>
                      <a:pt x="37" y="52"/>
                    </a:lnTo>
                    <a:lnTo>
                      <a:pt x="39" y="54"/>
                    </a:lnTo>
                    <a:lnTo>
                      <a:pt x="40" y="57"/>
                    </a:lnTo>
                    <a:lnTo>
                      <a:pt x="42" y="58"/>
                    </a:lnTo>
                    <a:lnTo>
                      <a:pt x="39" y="61"/>
                    </a:lnTo>
                    <a:lnTo>
                      <a:pt x="39" y="62"/>
                    </a:lnTo>
                    <a:lnTo>
                      <a:pt x="40" y="64"/>
                    </a:lnTo>
                    <a:lnTo>
                      <a:pt x="43" y="66"/>
                    </a:lnTo>
                    <a:lnTo>
                      <a:pt x="44" y="68"/>
                    </a:lnTo>
                    <a:lnTo>
                      <a:pt x="45" y="68"/>
                    </a:lnTo>
                    <a:lnTo>
                      <a:pt x="45" y="70"/>
                    </a:lnTo>
                    <a:lnTo>
                      <a:pt x="44" y="71"/>
                    </a:lnTo>
                    <a:lnTo>
                      <a:pt x="42" y="72"/>
                    </a:lnTo>
                    <a:lnTo>
                      <a:pt x="40" y="73"/>
                    </a:lnTo>
                    <a:lnTo>
                      <a:pt x="38" y="75"/>
                    </a:lnTo>
                    <a:lnTo>
                      <a:pt x="37" y="76"/>
                    </a:lnTo>
                    <a:lnTo>
                      <a:pt x="37" y="77"/>
                    </a:lnTo>
                    <a:lnTo>
                      <a:pt x="32" y="77"/>
                    </a:lnTo>
                    <a:lnTo>
                      <a:pt x="32" y="73"/>
                    </a:lnTo>
                    <a:lnTo>
                      <a:pt x="29" y="68"/>
                    </a:lnTo>
                    <a:lnTo>
                      <a:pt x="27" y="66"/>
                    </a:lnTo>
                    <a:lnTo>
                      <a:pt x="24" y="61"/>
                    </a:lnTo>
                    <a:lnTo>
                      <a:pt x="27" y="52"/>
                    </a:lnTo>
                    <a:lnTo>
                      <a:pt x="20" y="52"/>
                    </a:lnTo>
                    <a:lnTo>
                      <a:pt x="19" y="53"/>
                    </a:lnTo>
                    <a:lnTo>
                      <a:pt x="18" y="56"/>
                    </a:lnTo>
                    <a:lnTo>
                      <a:pt x="17" y="57"/>
                    </a:lnTo>
                    <a:lnTo>
                      <a:pt x="17" y="59"/>
                    </a:lnTo>
                    <a:lnTo>
                      <a:pt x="20" y="67"/>
                    </a:lnTo>
                    <a:lnTo>
                      <a:pt x="20" y="75"/>
                    </a:lnTo>
                    <a:lnTo>
                      <a:pt x="19" y="78"/>
                    </a:lnTo>
                    <a:lnTo>
                      <a:pt x="19" y="81"/>
                    </a:lnTo>
                    <a:lnTo>
                      <a:pt x="18" y="85"/>
                    </a:lnTo>
                    <a:lnTo>
                      <a:pt x="17" y="86"/>
                    </a:lnTo>
                    <a:lnTo>
                      <a:pt x="14" y="87"/>
                    </a:lnTo>
                    <a:lnTo>
                      <a:pt x="12" y="87"/>
                    </a:lnTo>
                    <a:lnTo>
                      <a:pt x="10" y="85"/>
                    </a:lnTo>
                    <a:lnTo>
                      <a:pt x="9" y="83"/>
                    </a:lnTo>
                    <a:lnTo>
                      <a:pt x="8" y="81"/>
                    </a:lnTo>
                    <a:lnTo>
                      <a:pt x="8" y="62"/>
                    </a:lnTo>
                    <a:lnTo>
                      <a:pt x="4" y="62"/>
                    </a:lnTo>
                    <a:lnTo>
                      <a:pt x="3" y="61"/>
                    </a:lnTo>
                    <a:lnTo>
                      <a:pt x="0" y="59"/>
                    </a:lnTo>
                    <a:lnTo>
                      <a:pt x="0" y="57"/>
                    </a:lnTo>
                    <a:lnTo>
                      <a:pt x="2" y="49"/>
                    </a:lnTo>
                    <a:lnTo>
                      <a:pt x="4" y="43"/>
                    </a:lnTo>
                    <a:lnTo>
                      <a:pt x="7" y="34"/>
                    </a:lnTo>
                    <a:lnTo>
                      <a:pt x="8" y="33"/>
                    </a:lnTo>
                    <a:lnTo>
                      <a:pt x="10" y="28"/>
                    </a:lnTo>
                    <a:lnTo>
                      <a:pt x="12" y="20"/>
                    </a:lnTo>
                    <a:lnTo>
                      <a:pt x="14" y="13"/>
                    </a:lnTo>
                    <a:lnTo>
                      <a:pt x="19" y="8"/>
                    </a:lnTo>
                    <a:lnTo>
                      <a:pt x="27" y="5"/>
                    </a:lnTo>
                    <a:lnTo>
                      <a:pt x="54" y="10"/>
                    </a:lnTo>
                    <a:lnTo>
                      <a:pt x="58" y="10"/>
                    </a:lnTo>
                    <a:lnTo>
                      <a:pt x="63" y="5"/>
                    </a:lnTo>
                    <a:lnTo>
                      <a:pt x="7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4" name="Freeform 1301"/>
              <p:cNvSpPr>
                <a:spLocks/>
              </p:cNvSpPr>
              <p:nvPr/>
            </p:nvSpPr>
            <p:spPr bwMode="auto">
              <a:xfrm>
                <a:off x="8296072" y="4571729"/>
                <a:ext cx="244559" cy="70465"/>
              </a:xfrm>
              <a:custGeom>
                <a:avLst/>
                <a:gdLst/>
                <a:ahLst/>
                <a:cxnLst>
                  <a:cxn ang="0">
                    <a:pos x="19" y="0"/>
                  </a:cxn>
                  <a:cxn ang="0">
                    <a:pos x="20" y="0"/>
                  </a:cxn>
                  <a:cxn ang="0">
                    <a:pos x="29" y="3"/>
                  </a:cxn>
                  <a:cxn ang="0">
                    <a:pos x="35" y="7"/>
                  </a:cxn>
                  <a:cxn ang="0">
                    <a:pos x="43" y="10"/>
                  </a:cxn>
                  <a:cxn ang="0">
                    <a:pos x="51" y="13"/>
                  </a:cxn>
                  <a:cxn ang="0">
                    <a:pos x="56" y="10"/>
                  </a:cxn>
                  <a:cxn ang="0">
                    <a:pos x="58" y="9"/>
                  </a:cxn>
                  <a:cxn ang="0">
                    <a:pos x="63" y="7"/>
                  </a:cxn>
                  <a:cxn ang="0">
                    <a:pos x="66" y="7"/>
                  </a:cxn>
                  <a:cxn ang="0">
                    <a:pos x="70" y="9"/>
                  </a:cxn>
                  <a:cxn ang="0">
                    <a:pos x="75" y="12"/>
                  </a:cxn>
                  <a:cxn ang="0">
                    <a:pos x="78" y="14"/>
                  </a:cxn>
                  <a:cxn ang="0">
                    <a:pos x="82" y="14"/>
                  </a:cxn>
                  <a:cxn ang="0">
                    <a:pos x="94" y="13"/>
                  </a:cxn>
                  <a:cxn ang="0">
                    <a:pos x="97" y="13"/>
                  </a:cxn>
                  <a:cxn ang="0">
                    <a:pos x="95" y="14"/>
                  </a:cxn>
                  <a:cxn ang="0">
                    <a:pos x="94" y="14"/>
                  </a:cxn>
                  <a:cxn ang="0">
                    <a:pos x="92" y="15"/>
                  </a:cxn>
                  <a:cxn ang="0">
                    <a:pos x="82" y="15"/>
                  </a:cxn>
                  <a:cxn ang="0">
                    <a:pos x="89" y="21"/>
                  </a:cxn>
                  <a:cxn ang="0">
                    <a:pos x="100" y="21"/>
                  </a:cxn>
                  <a:cxn ang="0">
                    <a:pos x="102" y="23"/>
                  </a:cxn>
                  <a:cxn ang="0">
                    <a:pos x="102" y="24"/>
                  </a:cxn>
                  <a:cxn ang="0">
                    <a:pos x="104" y="26"/>
                  </a:cxn>
                  <a:cxn ang="0">
                    <a:pos x="112" y="26"/>
                  </a:cxn>
                  <a:cxn ang="0">
                    <a:pos x="114" y="27"/>
                  </a:cxn>
                  <a:cxn ang="0">
                    <a:pos x="115" y="28"/>
                  </a:cxn>
                  <a:cxn ang="0">
                    <a:pos x="117" y="28"/>
                  </a:cxn>
                  <a:cxn ang="0">
                    <a:pos x="118" y="29"/>
                  </a:cxn>
                  <a:cxn ang="0">
                    <a:pos x="118" y="31"/>
                  </a:cxn>
                  <a:cxn ang="0">
                    <a:pos x="117" y="32"/>
                  </a:cxn>
                  <a:cxn ang="0">
                    <a:pos x="115" y="34"/>
                  </a:cxn>
                  <a:cxn ang="0">
                    <a:pos x="113" y="34"/>
                  </a:cxn>
                  <a:cxn ang="0">
                    <a:pos x="110" y="33"/>
                  </a:cxn>
                  <a:cxn ang="0">
                    <a:pos x="108" y="31"/>
                  </a:cxn>
                  <a:cxn ang="0">
                    <a:pos x="105" y="31"/>
                  </a:cxn>
                  <a:cxn ang="0">
                    <a:pos x="105" y="34"/>
                  </a:cxn>
                  <a:cxn ang="0">
                    <a:pos x="84" y="31"/>
                  </a:cxn>
                  <a:cxn ang="0">
                    <a:pos x="63" y="29"/>
                  </a:cxn>
                  <a:cxn ang="0">
                    <a:pos x="58" y="27"/>
                  </a:cxn>
                  <a:cxn ang="0">
                    <a:pos x="55" y="24"/>
                  </a:cxn>
                  <a:cxn ang="0">
                    <a:pos x="53" y="23"/>
                  </a:cxn>
                  <a:cxn ang="0">
                    <a:pos x="41" y="23"/>
                  </a:cxn>
                  <a:cxn ang="0">
                    <a:pos x="30" y="21"/>
                  </a:cxn>
                  <a:cxn ang="0">
                    <a:pos x="16" y="21"/>
                  </a:cxn>
                  <a:cxn ang="0">
                    <a:pos x="14" y="19"/>
                  </a:cxn>
                  <a:cxn ang="0">
                    <a:pos x="11" y="17"/>
                  </a:cxn>
                  <a:cxn ang="0">
                    <a:pos x="9" y="13"/>
                  </a:cxn>
                  <a:cxn ang="0">
                    <a:pos x="6" y="12"/>
                  </a:cxn>
                  <a:cxn ang="0">
                    <a:pos x="4" y="9"/>
                  </a:cxn>
                  <a:cxn ang="0">
                    <a:pos x="0" y="9"/>
                  </a:cxn>
                  <a:cxn ang="0">
                    <a:pos x="0" y="8"/>
                  </a:cxn>
                  <a:cxn ang="0">
                    <a:pos x="2" y="7"/>
                  </a:cxn>
                  <a:cxn ang="0">
                    <a:pos x="6" y="3"/>
                  </a:cxn>
                  <a:cxn ang="0">
                    <a:pos x="9" y="2"/>
                  </a:cxn>
                  <a:cxn ang="0">
                    <a:pos x="10" y="2"/>
                  </a:cxn>
                  <a:cxn ang="0">
                    <a:pos x="13" y="3"/>
                  </a:cxn>
                  <a:cxn ang="0">
                    <a:pos x="15" y="3"/>
                  </a:cxn>
                  <a:cxn ang="0">
                    <a:pos x="18" y="2"/>
                  </a:cxn>
                  <a:cxn ang="0">
                    <a:pos x="19" y="0"/>
                  </a:cxn>
                </a:cxnLst>
                <a:rect l="0" t="0" r="r" b="b"/>
                <a:pathLst>
                  <a:path w="118" h="34">
                    <a:moveTo>
                      <a:pt x="19" y="0"/>
                    </a:moveTo>
                    <a:lnTo>
                      <a:pt x="20" y="0"/>
                    </a:lnTo>
                    <a:lnTo>
                      <a:pt x="29" y="3"/>
                    </a:lnTo>
                    <a:lnTo>
                      <a:pt x="35" y="7"/>
                    </a:lnTo>
                    <a:lnTo>
                      <a:pt x="43" y="10"/>
                    </a:lnTo>
                    <a:lnTo>
                      <a:pt x="51" y="13"/>
                    </a:lnTo>
                    <a:lnTo>
                      <a:pt x="56" y="10"/>
                    </a:lnTo>
                    <a:lnTo>
                      <a:pt x="58" y="9"/>
                    </a:lnTo>
                    <a:lnTo>
                      <a:pt x="63" y="7"/>
                    </a:lnTo>
                    <a:lnTo>
                      <a:pt x="66" y="7"/>
                    </a:lnTo>
                    <a:lnTo>
                      <a:pt x="70" y="9"/>
                    </a:lnTo>
                    <a:lnTo>
                      <a:pt x="75" y="12"/>
                    </a:lnTo>
                    <a:lnTo>
                      <a:pt x="78" y="14"/>
                    </a:lnTo>
                    <a:lnTo>
                      <a:pt x="82" y="14"/>
                    </a:lnTo>
                    <a:lnTo>
                      <a:pt x="94" y="13"/>
                    </a:lnTo>
                    <a:lnTo>
                      <a:pt x="97" y="13"/>
                    </a:lnTo>
                    <a:lnTo>
                      <a:pt x="95" y="14"/>
                    </a:lnTo>
                    <a:lnTo>
                      <a:pt x="94" y="14"/>
                    </a:lnTo>
                    <a:lnTo>
                      <a:pt x="92" y="15"/>
                    </a:lnTo>
                    <a:lnTo>
                      <a:pt x="82" y="15"/>
                    </a:lnTo>
                    <a:lnTo>
                      <a:pt x="89" y="21"/>
                    </a:lnTo>
                    <a:lnTo>
                      <a:pt x="100" y="21"/>
                    </a:lnTo>
                    <a:lnTo>
                      <a:pt x="102" y="23"/>
                    </a:lnTo>
                    <a:lnTo>
                      <a:pt x="102" y="24"/>
                    </a:lnTo>
                    <a:lnTo>
                      <a:pt x="104" y="26"/>
                    </a:lnTo>
                    <a:lnTo>
                      <a:pt x="112" y="26"/>
                    </a:lnTo>
                    <a:lnTo>
                      <a:pt x="114" y="27"/>
                    </a:lnTo>
                    <a:lnTo>
                      <a:pt x="115" y="28"/>
                    </a:lnTo>
                    <a:lnTo>
                      <a:pt x="117" y="28"/>
                    </a:lnTo>
                    <a:lnTo>
                      <a:pt x="118" y="29"/>
                    </a:lnTo>
                    <a:lnTo>
                      <a:pt x="118" y="31"/>
                    </a:lnTo>
                    <a:lnTo>
                      <a:pt x="117" y="32"/>
                    </a:lnTo>
                    <a:lnTo>
                      <a:pt x="115" y="34"/>
                    </a:lnTo>
                    <a:lnTo>
                      <a:pt x="113" y="34"/>
                    </a:lnTo>
                    <a:lnTo>
                      <a:pt x="110" y="33"/>
                    </a:lnTo>
                    <a:lnTo>
                      <a:pt x="108" y="31"/>
                    </a:lnTo>
                    <a:lnTo>
                      <a:pt x="105" y="31"/>
                    </a:lnTo>
                    <a:lnTo>
                      <a:pt x="105" y="34"/>
                    </a:lnTo>
                    <a:lnTo>
                      <a:pt x="84" y="31"/>
                    </a:lnTo>
                    <a:lnTo>
                      <a:pt x="63" y="29"/>
                    </a:lnTo>
                    <a:lnTo>
                      <a:pt x="58" y="27"/>
                    </a:lnTo>
                    <a:lnTo>
                      <a:pt x="55" y="24"/>
                    </a:lnTo>
                    <a:lnTo>
                      <a:pt x="53" y="23"/>
                    </a:lnTo>
                    <a:lnTo>
                      <a:pt x="41" y="23"/>
                    </a:lnTo>
                    <a:lnTo>
                      <a:pt x="30" y="21"/>
                    </a:lnTo>
                    <a:lnTo>
                      <a:pt x="16" y="21"/>
                    </a:lnTo>
                    <a:lnTo>
                      <a:pt x="14" y="19"/>
                    </a:lnTo>
                    <a:lnTo>
                      <a:pt x="11" y="17"/>
                    </a:lnTo>
                    <a:lnTo>
                      <a:pt x="9" y="13"/>
                    </a:lnTo>
                    <a:lnTo>
                      <a:pt x="6" y="12"/>
                    </a:lnTo>
                    <a:lnTo>
                      <a:pt x="4" y="9"/>
                    </a:lnTo>
                    <a:lnTo>
                      <a:pt x="0" y="9"/>
                    </a:lnTo>
                    <a:lnTo>
                      <a:pt x="0" y="8"/>
                    </a:lnTo>
                    <a:lnTo>
                      <a:pt x="2" y="7"/>
                    </a:lnTo>
                    <a:lnTo>
                      <a:pt x="6" y="3"/>
                    </a:lnTo>
                    <a:lnTo>
                      <a:pt x="9" y="2"/>
                    </a:lnTo>
                    <a:lnTo>
                      <a:pt x="10" y="2"/>
                    </a:lnTo>
                    <a:lnTo>
                      <a:pt x="13" y="3"/>
                    </a:lnTo>
                    <a:lnTo>
                      <a:pt x="15" y="3"/>
                    </a:lnTo>
                    <a:lnTo>
                      <a:pt x="18" y="2"/>
                    </a:lnTo>
                    <a:lnTo>
                      <a:pt x="1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5" name="Freeform 1302"/>
              <p:cNvSpPr>
                <a:spLocks/>
              </p:cNvSpPr>
              <p:nvPr/>
            </p:nvSpPr>
            <p:spPr bwMode="auto">
              <a:xfrm>
                <a:off x="8642186" y="4629759"/>
                <a:ext cx="74611" cy="16580"/>
              </a:xfrm>
              <a:custGeom>
                <a:avLst/>
                <a:gdLst/>
                <a:ahLst/>
                <a:cxnLst>
                  <a:cxn ang="0">
                    <a:pos x="36" y="0"/>
                  </a:cxn>
                  <a:cxn ang="0">
                    <a:pos x="34" y="3"/>
                  </a:cxn>
                  <a:cxn ang="0">
                    <a:pos x="30" y="5"/>
                  </a:cxn>
                  <a:cxn ang="0">
                    <a:pos x="27" y="6"/>
                  </a:cxn>
                  <a:cxn ang="0">
                    <a:pos x="24" y="8"/>
                  </a:cxn>
                  <a:cxn ang="0">
                    <a:pos x="1" y="8"/>
                  </a:cxn>
                  <a:cxn ang="0">
                    <a:pos x="0" y="6"/>
                  </a:cxn>
                  <a:cxn ang="0">
                    <a:pos x="0" y="3"/>
                  </a:cxn>
                  <a:cxn ang="0">
                    <a:pos x="2" y="1"/>
                  </a:cxn>
                  <a:cxn ang="0">
                    <a:pos x="11" y="1"/>
                  </a:cxn>
                  <a:cxn ang="0">
                    <a:pos x="15" y="3"/>
                  </a:cxn>
                  <a:cxn ang="0">
                    <a:pos x="17" y="3"/>
                  </a:cxn>
                  <a:cxn ang="0">
                    <a:pos x="20" y="4"/>
                  </a:cxn>
                  <a:cxn ang="0">
                    <a:pos x="27" y="4"/>
                  </a:cxn>
                  <a:cxn ang="0">
                    <a:pos x="31" y="3"/>
                  </a:cxn>
                  <a:cxn ang="0">
                    <a:pos x="36" y="0"/>
                  </a:cxn>
                </a:cxnLst>
                <a:rect l="0" t="0" r="r" b="b"/>
                <a:pathLst>
                  <a:path w="36" h="8">
                    <a:moveTo>
                      <a:pt x="36" y="0"/>
                    </a:moveTo>
                    <a:lnTo>
                      <a:pt x="34" y="3"/>
                    </a:lnTo>
                    <a:lnTo>
                      <a:pt x="30" y="5"/>
                    </a:lnTo>
                    <a:lnTo>
                      <a:pt x="27" y="6"/>
                    </a:lnTo>
                    <a:lnTo>
                      <a:pt x="24" y="8"/>
                    </a:lnTo>
                    <a:lnTo>
                      <a:pt x="1" y="8"/>
                    </a:lnTo>
                    <a:lnTo>
                      <a:pt x="0" y="6"/>
                    </a:lnTo>
                    <a:lnTo>
                      <a:pt x="0" y="3"/>
                    </a:lnTo>
                    <a:lnTo>
                      <a:pt x="2" y="1"/>
                    </a:lnTo>
                    <a:lnTo>
                      <a:pt x="11" y="1"/>
                    </a:lnTo>
                    <a:lnTo>
                      <a:pt x="15" y="3"/>
                    </a:lnTo>
                    <a:lnTo>
                      <a:pt x="17" y="3"/>
                    </a:lnTo>
                    <a:lnTo>
                      <a:pt x="20" y="4"/>
                    </a:lnTo>
                    <a:lnTo>
                      <a:pt x="27" y="4"/>
                    </a:lnTo>
                    <a:lnTo>
                      <a:pt x="31" y="3"/>
                    </a:lnTo>
                    <a:lnTo>
                      <a:pt x="3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6" name="Freeform 1303"/>
              <p:cNvSpPr>
                <a:spLocks/>
              </p:cNvSpPr>
              <p:nvPr/>
            </p:nvSpPr>
            <p:spPr bwMode="auto">
              <a:xfrm>
                <a:off x="8569647" y="4631831"/>
                <a:ext cx="51814" cy="18653"/>
              </a:xfrm>
              <a:custGeom>
                <a:avLst/>
                <a:gdLst/>
                <a:ahLst/>
                <a:cxnLst>
                  <a:cxn ang="0">
                    <a:pos x="15" y="0"/>
                  </a:cxn>
                  <a:cxn ang="0">
                    <a:pos x="25" y="0"/>
                  </a:cxn>
                  <a:cxn ang="0">
                    <a:pos x="25" y="7"/>
                  </a:cxn>
                  <a:cxn ang="0">
                    <a:pos x="21" y="7"/>
                  </a:cxn>
                  <a:cxn ang="0">
                    <a:pos x="17" y="5"/>
                  </a:cxn>
                  <a:cxn ang="0">
                    <a:pos x="15" y="7"/>
                  </a:cxn>
                  <a:cxn ang="0">
                    <a:pos x="14" y="8"/>
                  </a:cxn>
                  <a:cxn ang="0">
                    <a:pos x="11" y="9"/>
                  </a:cxn>
                  <a:cxn ang="0">
                    <a:pos x="6" y="9"/>
                  </a:cxn>
                  <a:cxn ang="0">
                    <a:pos x="2" y="8"/>
                  </a:cxn>
                  <a:cxn ang="0">
                    <a:pos x="1" y="8"/>
                  </a:cxn>
                  <a:cxn ang="0">
                    <a:pos x="0" y="7"/>
                  </a:cxn>
                  <a:cxn ang="0">
                    <a:pos x="0" y="4"/>
                  </a:cxn>
                  <a:cxn ang="0">
                    <a:pos x="1" y="3"/>
                  </a:cxn>
                  <a:cxn ang="0">
                    <a:pos x="12" y="3"/>
                  </a:cxn>
                  <a:cxn ang="0">
                    <a:pos x="15" y="4"/>
                  </a:cxn>
                  <a:cxn ang="0">
                    <a:pos x="15" y="0"/>
                  </a:cxn>
                </a:cxnLst>
                <a:rect l="0" t="0" r="r" b="b"/>
                <a:pathLst>
                  <a:path w="25" h="9">
                    <a:moveTo>
                      <a:pt x="15" y="0"/>
                    </a:moveTo>
                    <a:lnTo>
                      <a:pt x="25" y="0"/>
                    </a:lnTo>
                    <a:lnTo>
                      <a:pt x="25" y="7"/>
                    </a:lnTo>
                    <a:lnTo>
                      <a:pt x="21" y="7"/>
                    </a:lnTo>
                    <a:lnTo>
                      <a:pt x="17" y="5"/>
                    </a:lnTo>
                    <a:lnTo>
                      <a:pt x="15" y="7"/>
                    </a:lnTo>
                    <a:lnTo>
                      <a:pt x="14" y="8"/>
                    </a:lnTo>
                    <a:lnTo>
                      <a:pt x="11" y="9"/>
                    </a:lnTo>
                    <a:lnTo>
                      <a:pt x="6" y="9"/>
                    </a:lnTo>
                    <a:lnTo>
                      <a:pt x="2" y="8"/>
                    </a:lnTo>
                    <a:lnTo>
                      <a:pt x="1" y="8"/>
                    </a:lnTo>
                    <a:lnTo>
                      <a:pt x="0" y="7"/>
                    </a:lnTo>
                    <a:lnTo>
                      <a:pt x="0" y="4"/>
                    </a:lnTo>
                    <a:lnTo>
                      <a:pt x="1" y="3"/>
                    </a:lnTo>
                    <a:lnTo>
                      <a:pt x="12" y="3"/>
                    </a:lnTo>
                    <a:lnTo>
                      <a:pt x="15" y="4"/>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7" name="Freeform 1304"/>
              <p:cNvSpPr>
                <a:spLocks/>
              </p:cNvSpPr>
              <p:nvPr/>
            </p:nvSpPr>
            <p:spPr bwMode="auto">
              <a:xfrm>
                <a:off x="8623534" y="4656701"/>
                <a:ext cx="37305" cy="24870"/>
              </a:xfrm>
              <a:custGeom>
                <a:avLst/>
                <a:gdLst/>
                <a:ahLst/>
                <a:cxnLst>
                  <a:cxn ang="0">
                    <a:pos x="3" y="0"/>
                  </a:cxn>
                  <a:cxn ang="0">
                    <a:pos x="13" y="0"/>
                  </a:cxn>
                  <a:cxn ang="0">
                    <a:pos x="13" y="2"/>
                  </a:cxn>
                  <a:cxn ang="0">
                    <a:pos x="18" y="7"/>
                  </a:cxn>
                  <a:cxn ang="0">
                    <a:pos x="18" y="10"/>
                  </a:cxn>
                  <a:cxn ang="0">
                    <a:pos x="15" y="12"/>
                  </a:cxn>
                  <a:cxn ang="0">
                    <a:pos x="13" y="12"/>
                  </a:cxn>
                  <a:cxn ang="0">
                    <a:pos x="11" y="10"/>
                  </a:cxn>
                  <a:cxn ang="0">
                    <a:pos x="11" y="7"/>
                  </a:cxn>
                  <a:cxn ang="0">
                    <a:pos x="4" y="7"/>
                  </a:cxn>
                  <a:cxn ang="0">
                    <a:pos x="1" y="6"/>
                  </a:cxn>
                  <a:cxn ang="0">
                    <a:pos x="0" y="5"/>
                  </a:cxn>
                  <a:cxn ang="0">
                    <a:pos x="0" y="1"/>
                  </a:cxn>
                  <a:cxn ang="0">
                    <a:pos x="3" y="0"/>
                  </a:cxn>
                </a:cxnLst>
                <a:rect l="0" t="0" r="r" b="b"/>
                <a:pathLst>
                  <a:path w="18" h="12">
                    <a:moveTo>
                      <a:pt x="3" y="0"/>
                    </a:moveTo>
                    <a:lnTo>
                      <a:pt x="13" y="0"/>
                    </a:lnTo>
                    <a:lnTo>
                      <a:pt x="13" y="2"/>
                    </a:lnTo>
                    <a:lnTo>
                      <a:pt x="18" y="7"/>
                    </a:lnTo>
                    <a:lnTo>
                      <a:pt x="18" y="10"/>
                    </a:lnTo>
                    <a:lnTo>
                      <a:pt x="15" y="12"/>
                    </a:lnTo>
                    <a:lnTo>
                      <a:pt x="13" y="12"/>
                    </a:lnTo>
                    <a:lnTo>
                      <a:pt x="11" y="10"/>
                    </a:lnTo>
                    <a:lnTo>
                      <a:pt x="11" y="7"/>
                    </a:lnTo>
                    <a:lnTo>
                      <a:pt x="4" y="7"/>
                    </a:lnTo>
                    <a:lnTo>
                      <a:pt x="1" y="6"/>
                    </a:lnTo>
                    <a:lnTo>
                      <a:pt x="0" y="5"/>
                    </a:lnTo>
                    <a:lnTo>
                      <a:pt x="0"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8" name="Freeform 1305"/>
              <p:cNvSpPr>
                <a:spLocks/>
              </p:cNvSpPr>
              <p:nvPr/>
            </p:nvSpPr>
            <p:spPr bwMode="auto">
              <a:xfrm>
                <a:off x="8550996" y="4631831"/>
                <a:ext cx="14508" cy="14508"/>
              </a:xfrm>
              <a:custGeom>
                <a:avLst/>
                <a:gdLst/>
                <a:ahLst/>
                <a:cxnLst>
                  <a:cxn ang="0">
                    <a:pos x="0" y="0"/>
                  </a:cxn>
                  <a:cxn ang="0">
                    <a:pos x="5" y="0"/>
                  </a:cxn>
                  <a:cxn ang="0">
                    <a:pos x="5" y="2"/>
                  </a:cxn>
                  <a:cxn ang="0">
                    <a:pos x="6" y="3"/>
                  </a:cxn>
                  <a:cxn ang="0">
                    <a:pos x="7" y="3"/>
                  </a:cxn>
                  <a:cxn ang="0">
                    <a:pos x="6" y="5"/>
                  </a:cxn>
                  <a:cxn ang="0">
                    <a:pos x="5" y="7"/>
                  </a:cxn>
                  <a:cxn ang="0">
                    <a:pos x="2" y="7"/>
                  </a:cxn>
                  <a:cxn ang="0">
                    <a:pos x="0" y="4"/>
                  </a:cxn>
                  <a:cxn ang="0">
                    <a:pos x="0" y="0"/>
                  </a:cxn>
                </a:cxnLst>
                <a:rect l="0" t="0" r="r" b="b"/>
                <a:pathLst>
                  <a:path w="7" h="7">
                    <a:moveTo>
                      <a:pt x="0" y="0"/>
                    </a:moveTo>
                    <a:lnTo>
                      <a:pt x="5" y="0"/>
                    </a:lnTo>
                    <a:lnTo>
                      <a:pt x="5" y="2"/>
                    </a:lnTo>
                    <a:lnTo>
                      <a:pt x="6" y="3"/>
                    </a:lnTo>
                    <a:lnTo>
                      <a:pt x="7" y="3"/>
                    </a:lnTo>
                    <a:lnTo>
                      <a:pt x="6" y="5"/>
                    </a:lnTo>
                    <a:lnTo>
                      <a:pt x="5" y="7"/>
                    </a:lnTo>
                    <a:lnTo>
                      <a:pt x="2" y="7"/>
                    </a:lnTo>
                    <a:lnTo>
                      <a:pt x="0"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69" name="Freeform 1306"/>
              <p:cNvSpPr>
                <a:spLocks/>
              </p:cNvSpPr>
              <p:nvPr/>
            </p:nvSpPr>
            <p:spPr bwMode="auto">
              <a:xfrm>
                <a:off x="8729232" y="4638049"/>
                <a:ext cx="87046" cy="45595"/>
              </a:xfrm>
              <a:custGeom>
                <a:avLst/>
                <a:gdLst/>
                <a:ahLst/>
                <a:cxnLst>
                  <a:cxn ang="0">
                    <a:pos x="29" y="0"/>
                  </a:cxn>
                  <a:cxn ang="0">
                    <a:pos x="37" y="0"/>
                  </a:cxn>
                  <a:cxn ang="0">
                    <a:pos x="42" y="1"/>
                  </a:cxn>
                  <a:cxn ang="0">
                    <a:pos x="36" y="6"/>
                  </a:cxn>
                  <a:cxn ang="0">
                    <a:pos x="26" y="9"/>
                  </a:cxn>
                  <a:cxn ang="0">
                    <a:pos x="18" y="10"/>
                  </a:cxn>
                  <a:cxn ang="0">
                    <a:pos x="17" y="10"/>
                  </a:cxn>
                  <a:cxn ang="0">
                    <a:pos x="17" y="15"/>
                  </a:cxn>
                  <a:cxn ang="0">
                    <a:pos x="14" y="17"/>
                  </a:cxn>
                  <a:cxn ang="0">
                    <a:pos x="11" y="20"/>
                  </a:cxn>
                  <a:cxn ang="0">
                    <a:pos x="3" y="22"/>
                  </a:cxn>
                  <a:cxn ang="0">
                    <a:pos x="0" y="20"/>
                  </a:cxn>
                  <a:cxn ang="0">
                    <a:pos x="0" y="15"/>
                  </a:cxn>
                  <a:cxn ang="0">
                    <a:pos x="4" y="11"/>
                  </a:cxn>
                  <a:cxn ang="0">
                    <a:pos x="9" y="9"/>
                  </a:cxn>
                  <a:cxn ang="0">
                    <a:pos x="12" y="9"/>
                  </a:cxn>
                  <a:cxn ang="0">
                    <a:pos x="14" y="7"/>
                  </a:cxn>
                  <a:cxn ang="0">
                    <a:pos x="16" y="7"/>
                  </a:cxn>
                  <a:cxn ang="0">
                    <a:pos x="16" y="4"/>
                  </a:cxn>
                  <a:cxn ang="0">
                    <a:pos x="22" y="1"/>
                  </a:cxn>
                  <a:cxn ang="0">
                    <a:pos x="29" y="0"/>
                  </a:cxn>
                </a:cxnLst>
                <a:rect l="0" t="0" r="r" b="b"/>
                <a:pathLst>
                  <a:path w="42" h="22">
                    <a:moveTo>
                      <a:pt x="29" y="0"/>
                    </a:moveTo>
                    <a:lnTo>
                      <a:pt x="37" y="0"/>
                    </a:lnTo>
                    <a:lnTo>
                      <a:pt x="42" y="1"/>
                    </a:lnTo>
                    <a:lnTo>
                      <a:pt x="36" y="6"/>
                    </a:lnTo>
                    <a:lnTo>
                      <a:pt x="26" y="9"/>
                    </a:lnTo>
                    <a:lnTo>
                      <a:pt x="18" y="10"/>
                    </a:lnTo>
                    <a:lnTo>
                      <a:pt x="17" y="10"/>
                    </a:lnTo>
                    <a:lnTo>
                      <a:pt x="17" y="15"/>
                    </a:lnTo>
                    <a:lnTo>
                      <a:pt x="14" y="17"/>
                    </a:lnTo>
                    <a:lnTo>
                      <a:pt x="11" y="20"/>
                    </a:lnTo>
                    <a:lnTo>
                      <a:pt x="3" y="22"/>
                    </a:lnTo>
                    <a:lnTo>
                      <a:pt x="0" y="20"/>
                    </a:lnTo>
                    <a:lnTo>
                      <a:pt x="0" y="15"/>
                    </a:lnTo>
                    <a:lnTo>
                      <a:pt x="4" y="11"/>
                    </a:lnTo>
                    <a:lnTo>
                      <a:pt x="9" y="9"/>
                    </a:lnTo>
                    <a:lnTo>
                      <a:pt x="12" y="9"/>
                    </a:lnTo>
                    <a:lnTo>
                      <a:pt x="14" y="7"/>
                    </a:lnTo>
                    <a:lnTo>
                      <a:pt x="16" y="7"/>
                    </a:lnTo>
                    <a:lnTo>
                      <a:pt x="16" y="4"/>
                    </a:lnTo>
                    <a:lnTo>
                      <a:pt x="22" y="1"/>
                    </a:lnTo>
                    <a:lnTo>
                      <a:pt x="2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0" name="Freeform 1307"/>
              <p:cNvSpPr>
                <a:spLocks/>
              </p:cNvSpPr>
              <p:nvPr/>
            </p:nvSpPr>
            <p:spPr bwMode="auto">
              <a:xfrm>
                <a:off x="8789335" y="4505408"/>
                <a:ext cx="24870" cy="20725"/>
              </a:xfrm>
              <a:custGeom>
                <a:avLst/>
                <a:gdLst/>
                <a:ahLst/>
                <a:cxnLst>
                  <a:cxn ang="0">
                    <a:pos x="3" y="0"/>
                  </a:cxn>
                  <a:cxn ang="0">
                    <a:pos x="5" y="0"/>
                  </a:cxn>
                  <a:cxn ang="0">
                    <a:pos x="7" y="1"/>
                  </a:cxn>
                  <a:cxn ang="0">
                    <a:pos x="12" y="3"/>
                  </a:cxn>
                  <a:cxn ang="0">
                    <a:pos x="12" y="6"/>
                  </a:cxn>
                  <a:cxn ang="0">
                    <a:pos x="10" y="7"/>
                  </a:cxn>
                  <a:cxn ang="0">
                    <a:pos x="9" y="10"/>
                  </a:cxn>
                  <a:cxn ang="0">
                    <a:pos x="8" y="10"/>
                  </a:cxn>
                  <a:cxn ang="0">
                    <a:pos x="3" y="7"/>
                  </a:cxn>
                  <a:cxn ang="0">
                    <a:pos x="0" y="2"/>
                  </a:cxn>
                  <a:cxn ang="0">
                    <a:pos x="0" y="1"/>
                  </a:cxn>
                  <a:cxn ang="0">
                    <a:pos x="3" y="0"/>
                  </a:cxn>
                </a:cxnLst>
                <a:rect l="0" t="0" r="r" b="b"/>
                <a:pathLst>
                  <a:path w="12" h="10">
                    <a:moveTo>
                      <a:pt x="3" y="0"/>
                    </a:moveTo>
                    <a:lnTo>
                      <a:pt x="5" y="0"/>
                    </a:lnTo>
                    <a:lnTo>
                      <a:pt x="7" y="1"/>
                    </a:lnTo>
                    <a:lnTo>
                      <a:pt x="12" y="3"/>
                    </a:lnTo>
                    <a:lnTo>
                      <a:pt x="12" y="6"/>
                    </a:lnTo>
                    <a:lnTo>
                      <a:pt x="10" y="7"/>
                    </a:lnTo>
                    <a:lnTo>
                      <a:pt x="9" y="10"/>
                    </a:lnTo>
                    <a:lnTo>
                      <a:pt x="8" y="10"/>
                    </a:lnTo>
                    <a:lnTo>
                      <a:pt x="3" y="7"/>
                    </a:lnTo>
                    <a:lnTo>
                      <a:pt x="0" y="2"/>
                    </a:lnTo>
                    <a:lnTo>
                      <a:pt x="0"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1" name="Freeform 1309"/>
              <p:cNvSpPr>
                <a:spLocks/>
              </p:cNvSpPr>
              <p:nvPr/>
            </p:nvSpPr>
            <p:spPr bwMode="auto">
              <a:xfrm>
                <a:off x="8824569" y="4374836"/>
                <a:ext cx="26945" cy="68394"/>
              </a:xfrm>
              <a:custGeom>
                <a:avLst/>
                <a:gdLst/>
                <a:ahLst/>
                <a:cxnLst>
                  <a:cxn ang="0">
                    <a:pos x="3" y="0"/>
                  </a:cxn>
                  <a:cxn ang="0">
                    <a:pos x="6" y="7"/>
                  </a:cxn>
                  <a:cxn ang="0">
                    <a:pos x="10" y="10"/>
                  </a:cxn>
                  <a:cxn ang="0">
                    <a:pos x="13" y="11"/>
                  </a:cxn>
                  <a:cxn ang="0">
                    <a:pos x="13" y="12"/>
                  </a:cxn>
                  <a:cxn ang="0">
                    <a:pos x="12" y="14"/>
                  </a:cxn>
                  <a:cxn ang="0">
                    <a:pos x="10" y="15"/>
                  </a:cxn>
                  <a:cxn ang="0">
                    <a:pos x="10" y="17"/>
                  </a:cxn>
                  <a:cxn ang="0">
                    <a:pos x="12" y="20"/>
                  </a:cxn>
                  <a:cxn ang="0">
                    <a:pos x="12" y="22"/>
                  </a:cxn>
                  <a:cxn ang="0">
                    <a:pos x="11" y="22"/>
                  </a:cxn>
                  <a:cxn ang="0">
                    <a:pos x="8" y="24"/>
                  </a:cxn>
                  <a:cxn ang="0">
                    <a:pos x="3" y="24"/>
                  </a:cxn>
                  <a:cxn ang="0">
                    <a:pos x="3" y="26"/>
                  </a:cxn>
                  <a:cxn ang="0">
                    <a:pos x="5" y="29"/>
                  </a:cxn>
                  <a:cxn ang="0">
                    <a:pos x="8" y="33"/>
                  </a:cxn>
                  <a:cxn ang="0">
                    <a:pos x="6" y="33"/>
                  </a:cxn>
                  <a:cxn ang="0">
                    <a:pos x="5" y="30"/>
                  </a:cxn>
                  <a:cxn ang="0">
                    <a:pos x="3" y="29"/>
                  </a:cxn>
                  <a:cxn ang="0">
                    <a:pos x="2" y="26"/>
                  </a:cxn>
                  <a:cxn ang="0">
                    <a:pos x="2" y="16"/>
                  </a:cxn>
                  <a:cxn ang="0">
                    <a:pos x="1" y="15"/>
                  </a:cxn>
                  <a:cxn ang="0">
                    <a:pos x="0" y="12"/>
                  </a:cxn>
                  <a:cxn ang="0">
                    <a:pos x="0" y="4"/>
                  </a:cxn>
                  <a:cxn ang="0">
                    <a:pos x="3" y="0"/>
                  </a:cxn>
                </a:cxnLst>
                <a:rect l="0" t="0" r="r" b="b"/>
                <a:pathLst>
                  <a:path w="13" h="33">
                    <a:moveTo>
                      <a:pt x="3" y="0"/>
                    </a:moveTo>
                    <a:lnTo>
                      <a:pt x="6" y="7"/>
                    </a:lnTo>
                    <a:lnTo>
                      <a:pt x="10" y="10"/>
                    </a:lnTo>
                    <a:lnTo>
                      <a:pt x="13" y="11"/>
                    </a:lnTo>
                    <a:lnTo>
                      <a:pt x="13" y="12"/>
                    </a:lnTo>
                    <a:lnTo>
                      <a:pt x="12" y="14"/>
                    </a:lnTo>
                    <a:lnTo>
                      <a:pt x="10" y="15"/>
                    </a:lnTo>
                    <a:lnTo>
                      <a:pt x="10" y="17"/>
                    </a:lnTo>
                    <a:lnTo>
                      <a:pt x="12" y="20"/>
                    </a:lnTo>
                    <a:lnTo>
                      <a:pt x="12" y="22"/>
                    </a:lnTo>
                    <a:lnTo>
                      <a:pt x="11" y="22"/>
                    </a:lnTo>
                    <a:lnTo>
                      <a:pt x="8" y="24"/>
                    </a:lnTo>
                    <a:lnTo>
                      <a:pt x="3" y="24"/>
                    </a:lnTo>
                    <a:lnTo>
                      <a:pt x="3" y="26"/>
                    </a:lnTo>
                    <a:lnTo>
                      <a:pt x="5" y="29"/>
                    </a:lnTo>
                    <a:lnTo>
                      <a:pt x="8" y="33"/>
                    </a:lnTo>
                    <a:lnTo>
                      <a:pt x="6" y="33"/>
                    </a:lnTo>
                    <a:lnTo>
                      <a:pt x="5" y="30"/>
                    </a:lnTo>
                    <a:lnTo>
                      <a:pt x="3" y="29"/>
                    </a:lnTo>
                    <a:lnTo>
                      <a:pt x="2" y="26"/>
                    </a:lnTo>
                    <a:lnTo>
                      <a:pt x="2" y="16"/>
                    </a:lnTo>
                    <a:lnTo>
                      <a:pt x="1" y="15"/>
                    </a:lnTo>
                    <a:lnTo>
                      <a:pt x="0" y="12"/>
                    </a:lnTo>
                    <a:lnTo>
                      <a:pt x="0" y="4"/>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2" name="Freeform 1310"/>
              <p:cNvSpPr>
                <a:spLocks/>
              </p:cNvSpPr>
              <p:nvPr/>
            </p:nvSpPr>
            <p:spPr bwMode="auto">
              <a:xfrm>
                <a:off x="8884672" y="4706442"/>
                <a:ext cx="33161" cy="12435"/>
              </a:xfrm>
              <a:custGeom>
                <a:avLst/>
                <a:gdLst/>
                <a:ahLst/>
                <a:cxnLst>
                  <a:cxn ang="0">
                    <a:pos x="12" y="0"/>
                  </a:cxn>
                  <a:cxn ang="0">
                    <a:pos x="16" y="0"/>
                  </a:cxn>
                  <a:cxn ang="0">
                    <a:pos x="16" y="6"/>
                  </a:cxn>
                  <a:cxn ang="0">
                    <a:pos x="8" y="6"/>
                  </a:cxn>
                  <a:cxn ang="0">
                    <a:pos x="5" y="5"/>
                  </a:cxn>
                  <a:cxn ang="0">
                    <a:pos x="0" y="2"/>
                  </a:cxn>
                  <a:cxn ang="0">
                    <a:pos x="5" y="1"/>
                  </a:cxn>
                  <a:cxn ang="0">
                    <a:pos x="8" y="1"/>
                  </a:cxn>
                  <a:cxn ang="0">
                    <a:pos x="12" y="0"/>
                  </a:cxn>
                </a:cxnLst>
                <a:rect l="0" t="0" r="r" b="b"/>
                <a:pathLst>
                  <a:path w="16" h="6">
                    <a:moveTo>
                      <a:pt x="12" y="0"/>
                    </a:moveTo>
                    <a:lnTo>
                      <a:pt x="16" y="0"/>
                    </a:lnTo>
                    <a:lnTo>
                      <a:pt x="16" y="6"/>
                    </a:lnTo>
                    <a:lnTo>
                      <a:pt x="8" y="6"/>
                    </a:lnTo>
                    <a:lnTo>
                      <a:pt x="5" y="5"/>
                    </a:lnTo>
                    <a:lnTo>
                      <a:pt x="0" y="2"/>
                    </a:lnTo>
                    <a:lnTo>
                      <a:pt x="5" y="1"/>
                    </a:lnTo>
                    <a:lnTo>
                      <a:pt x="8"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3" name="Freeform 1311"/>
              <p:cNvSpPr>
                <a:spLocks/>
              </p:cNvSpPr>
              <p:nvPr/>
            </p:nvSpPr>
            <p:spPr bwMode="auto">
              <a:xfrm>
                <a:off x="8698145" y="4194527"/>
                <a:ext cx="107772" cy="101554"/>
              </a:xfrm>
              <a:custGeom>
                <a:avLst/>
                <a:gdLst/>
                <a:ahLst/>
                <a:cxnLst>
                  <a:cxn ang="0">
                    <a:pos x="41" y="0"/>
                  </a:cxn>
                  <a:cxn ang="0">
                    <a:pos x="46" y="8"/>
                  </a:cxn>
                  <a:cxn ang="0">
                    <a:pos x="51" y="25"/>
                  </a:cxn>
                  <a:cxn ang="0">
                    <a:pos x="52" y="33"/>
                  </a:cxn>
                  <a:cxn ang="0">
                    <a:pos x="49" y="36"/>
                  </a:cxn>
                  <a:cxn ang="0">
                    <a:pos x="48" y="42"/>
                  </a:cxn>
                  <a:cxn ang="0">
                    <a:pos x="43" y="35"/>
                  </a:cxn>
                  <a:cxn ang="0">
                    <a:pos x="42" y="33"/>
                  </a:cxn>
                  <a:cxn ang="0">
                    <a:pos x="39" y="33"/>
                  </a:cxn>
                  <a:cxn ang="0">
                    <a:pos x="38" y="35"/>
                  </a:cxn>
                  <a:cxn ang="0">
                    <a:pos x="42" y="42"/>
                  </a:cxn>
                  <a:cxn ang="0">
                    <a:pos x="41" y="48"/>
                  </a:cxn>
                  <a:cxn ang="0">
                    <a:pos x="38" y="49"/>
                  </a:cxn>
                  <a:cxn ang="0">
                    <a:pos x="36" y="45"/>
                  </a:cxn>
                  <a:cxn ang="0">
                    <a:pos x="32" y="47"/>
                  </a:cxn>
                  <a:cxn ang="0">
                    <a:pos x="24" y="42"/>
                  </a:cxn>
                  <a:cxn ang="0">
                    <a:pos x="23" y="31"/>
                  </a:cxn>
                  <a:cxn ang="0">
                    <a:pos x="24" y="28"/>
                  </a:cxn>
                  <a:cxn ang="0">
                    <a:pos x="18" y="25"/>
                  </a:cxn>
                  <a:cxn ang="0">
                    <a:pos x="17" y="29"/>
                  </a:cxn>
                  <a:cxn ang="0">
                    <a:pos x="14" y="29"/>
                  </a:cxn>
                  <a:cxn ang="0">
                    <a:pos x="10" y="28"/>
                  </a:cxn>
                  <a:cxn ang="0">
                    <a:pos x="7" y="30"/>
                  </a:cxn>
                  <a:cxn ang="0">
                    <a:pos x="5" y="35"/>
                  </a:cxn>
                  <a:cxn ang="0">
                    <a:pos x="3" y="40"/>
                  </a:cxn>
                  <a:cxn ang="0">
                    <a:pos x="2" y="35"/>
                  </a:cxn>
                  <a:cxn ang="0">
                    <a:pos x="3" y="33"/>
                  </a:cxn>
                  <a:cxn ang="0">
                    <a:pos x="2" y="30"/>
                  </a:cxn>
                  <a:cxn ang="0">
                    <a:pos x="2" y="26"/>
                  </a:cxn>
                  <a:cxn ang="0">
                    <a:pos x="3" y="23"/>
                  </a:cxn>
                  <a:cxn ang="0">
                    <a:pos x="5" y="20"/>
                  </a:cxn>
                  <a:cxn ang="0">
                    <a:pos x="9" y="18"/>
                  </a:cxn>
                  <a:cxn ang="0">
                    <a:pos x="12" y="14"/>
                  </a:cxn>
                  <a:cxn ang="0">
                    <a:pos x="18" y="13"/>
                  </a:cxn>
                  <a:cxn ang="0">
                    <a:pos x="21" y="16"/>
                  </a:cxn>
                  <a:cxn ang="0">
                    <a:pos x="26" y="18"/>
                  </a:cxn>
                  <a:cxn ang="0">
                    <a:pos x="27" y="14"/>
                  </a:cxn>
                  <a:cxn ang="0">
                    <a:pos x="28" y="11"/>
                  </a:cxn>
                  <a:cxn ang="0">
                    <a:pos x="32" y="10"/>
                  </a:cxn>
                  <a:cxn ang="0">
                    <a:pos x="36" y="9"/>
                  </a:cxn>
                  <a:cxn ang="0">
                    <a:pos x="37" y="4"/>
                  </a:cxn>
                  <a:cxn ang="0">
                    <a:pos x="38" y="0"/>
                  </a:cxn>
                </a:cxnLst>
                <a:rect l="0" t="0" r="r" b="b"/>
                <a:pathLst>
                  <a:path w="52" h="49">
                    <a:moveTo>
                      <a:pt x="38" y="0"/>
                    </a:moveTo>
                    <a:lnTo>
                      <a:pt x="41" y="0"/>
                    </a:lnTo>
                    <a:lnTo>
                      <a:pt x="43" y="3"/>
                    </a:lnTo>
                    <a:lnTo>
                      <a:pt x="46" y="8"/>
                    </a:lnTo>
                    <a:lnTo>
                      <a:pt x="49" y="16"/>
                    </a:lnTo>
                    <a:lnTo>
                      <a:pt x="51" y="25"/>
                    </a:lnTo>
                    <a:lnTo>
                      <a:pt x="52" y="30"/>
                    </a:lnTo>
                    <a:lnTo>
                      <a:pt x="52" y="33"/>
                    </a:lnTo>
                    <a:lnTo>
                      <a:pt x="51" y="34"/>
                    </a:lnTo>
                    <a:lnTo>
                      <a:pt x="49" y="36"/>
                    </a:lnTo>
                    <a:lnTo>
                      <a:pt x="48" y="38"/>
                    </a:lnTo>
                    <a:lnTo>
                      <a:pt x="48" y="42"/>
                    </a:lnTo>
                    <a:lnTo>
                      <a:pt x="44" y="38"/>
                    </a:lnTo>
                    <a:lnTo>
                      <a:pt x="43" y="35"/>
                    </a:lnTo>
                    <a:lnTo>
                      <a:pt x="43" y="33"/>
                    </a:lnTo>
                    <a:lnTo>
                      <a:pt x="42" y="33"/>
                    </a:lnTo>
                    <a:lnTo>
                      <a:pt x="41" y="31"/>
                    </a:lnTo>
                    <a:lnTo>
                      <a:pt x="39" y="33"/>
                    </a:lnTo>
                    <a:lnTo>
                      <a:pt x="39" y="34"/>
                    </a:lnTo>
                    <a:lnTo>
                      <a:pt x="38" y="35"/>
                    </a:lnTo>
                    <a:lnTo>
                      <a:pt x="38" y="38"/>
                    </a:lnTo>
                    <a:lnTo>
                      <a:pt x="42" y="42"/>
                    </a:lnTo>
                    <a:lnTo>
                      <a:pt x="42" y="45"/>
                    </a:lnTo>
                    <a:lnTo>
                      <a:pt x="41" y="48"/>
                    </a:lnTo>
                    <a:lnTo>
                      <a:pt x="39" y="49"/>
                    </a:lnTo>
                    <a:lnTo>
                      <a:pt x="38" y="49"/>
                    </a:lnTo>
                    <a:lnTo>
                      <a:pt x="36" y="47"/>
                    </a:lnTo>
                    <a:lnTo>
                      <a:pt x="36" y="45"/>
                    </a:lnTo>
                    <a:lnTo>
                      <a:pt x="34" y="47"/>
                    </a:lnTo>
                    <a:lnTo>
                      <a:pt x="32" y="47"/>
                    </a:lnTo>
                    <a:lnTo>
                      <a:pt x="27" y="44"/>
                    </a:lnTo>
                    <a:lnTo>
                      <a:pt x="24" y="42"/>
                    </a:lnTo>
                    <a:lnTo>
                      <a:pt x="23" y="38"/>
                    </a:lnTo>
                    <a:lnTo>
                      <a:pt x="23" y="31"/>
                    </a:lnTo>
                    <a:lnTo>
                      <a:pt x="24" y="30"/>
                    </a:lnTo>
                    <a:lnTo>
                      <a:pt x="24" y="28"/>
                    </a:lnTo>
                    <a:lnTo>
                      <a:pt x="23" y="25"/>
                    </a:lnTo>
                    <a:lnTo>
                      <a:pt x="18" y="25"/>
                    </a:lnTo>
                    <a:lnTo>
                      <a:pt x="18" y="29"/>
                    </a:lnTo>
                    <a:lnTo>
                      <a:pt x="17" y="29"/>
                    </a:lnTo>
                    <a:lnTo>
                      <a:pt x="14" y="26"/>
                    </a:lnTo>
                    <a:lnTo>
                      <a:pt x="14" y="29"/>
                    </a:lnTo>
                    <a:lnTo>
                      <a:pt x="12" y="29"/>
                    </a:lnTo>
                    <a:lnTo>
                      <a:pt x="10" y="28"/>
                    </a:lnTo>
                    <a:lnTo>
                      <a:pt x="9" y="25"/>
                    </a:lnTo>
                    <a:lnTo>
                      <a:pt x="7" y="30"/>
                    </a:lnTo>
                    <a:lnTo>
                      <a:pt x="7" y="33"/>
                    </a:lnTo>
                    <a:lnTo>
                      <a:pt x="5" y="35"/>
                    </a:lnTo>
                    <a:lnTo>
                      <a:pt x="5" y="38"/>
                    </a:lnTo>
                    <a:lnTo>
                      <a:pt x="3" y="40"/>
                    </a:lnTo>
                    <a:lnTo>
                      <a:pt x="2" y="40"/>
                    </a:lnTo>
                    <a:lnTo>
                      <a:pt x="2" y="35"/>
                    </a:lnTo>
                    <a:lnTo>
                      <a:pt x="3" y="34"/>
                    </a:lnTo>
                    <a:lnTo>
                      <a:pt x="3" y="33"/>
                    </a:lnTo>
                    <a:lnTo>
                      <a:pt x="2" y="31"/>
                    </a:lnTo>
                    <a:lnTo>
                      <a:pt x="2" y="30"/>
                    </a:lnTo>
                    <a:lnTo>
                      <a:pt x="0" y="29"/>
                    </a:lnTo>
                    <a:lnTo>
                      <a:pt x="2" y="26"/>
                    </a:lnTo>
                    <a:lnTo>
                      <a:pt x="2" y="25"/>
                    </a:lnTo>
                    <a:lnTo>
                      <a:pt x="3" y="23"/>
                    </a:lnTo>
                    <a:lnTo>
                      <a:pt x="3" y="20"/>
                    </a:lnTo>
                    <a:lnTo>
                      <a:pt x="5" y="20"/>
                    </a:lnTo>
                    <a:lnTo>
                      <a:pt x="8" y="19"/>
                    </a:lnTo>
                    <a:lnTo>
                      <a:pt x="9" y="18"/>
                    </a:lnTo>
                    <a:lnTo>
                      <a:pt x="10" y="15"/>
                    </a:lnTo>
                    <a:lnTo>
                      <a:pt x="12" y="14"/>
                    </a:lnTo>
                    <a:lnTo>
                      <a:pt x="14" y="13"/>
                    </a:lnTo>
                    <a:lnTo>
                      <a:pt x="18" y="13"/>
                    </a:lnTo>
                    <a:lnTo>
                      <a:pt x="19" y="14"/>
                    </a:lnTo>
                    <a:lnTo>
                      <a:pt x="21" y="16"/>
                    </a:lnTo>
                    <a:lnTo>
                      <a:pt x="22" y="18"/>
                    </a:lnTo>
                    <a:lnTo>
                      <a:pt x="26" y="18"/>
                    </a:lnTo>
                    <a:lnTo>
                      <a:pt x="26" y="15"/>
                    </a:lnTo>
                    <a:lnTo>
                      <a:pt x="27" y="14"/>
                    </a:lnTo>
                    <a:lnTo>
                      <a:pt x="28" y="14"/>
                    </a:lnTo>
                    <a:lnTo>
                      <a:pt x="28" y="11"/>
                    </a:lnTo>
                    <a:lnTo>
                      <a:pt x="31" y="10"/>
                    </a:lnTo>
                    <a:lnTo>
                      <a:pt x="32" y="10"/>
                    </a:lnTo>
                    <a:lnTo>
                      <a:pt x="34" y="9"/>
                    </a:lnTo>
                    <a:lnTo>
                      <a:pt x="36" y="9"/>
                    </a:lnTo>
                    <a:lnTo>
                      <a:pt x="37" y="8"/>
                    </a:lnTo>
                    <a:lnTo>
                      <a:pt x="37" y="4"/>
                    </a:lnTo>
                    <a:lnTo>
                      <a:pt x="38" y="3"/>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4" name="Freeform 1312"/>
              <p:cNvSpPr>
                <a:spLocks/>
              </p:cNvSpPr>
              <p:nvPr/>
            </p:nvSpPr>
            <p:spPr bwMode="auto">
              <a:xfrm>
                <a:off x="8594517" y="4165511"/>
                <a:ext cx="55960" cy="58030"/>
              </a:xfrm>
              <a:custGeom>
                <a:avLst/>
                <a:gdLst/>
                <a:ahLst/>
                <a:cxnLst>
                  <a:cxn ang="0">
                    <a:pos x="24" y="0"/>
                  </a:cxn>
                  <a:cxn ang="0">
                    <a:pos x="24" y="3"/>
                  </a:cxn>
                  <a:cxn ang="0">
                    <a:pos x="25" y="4"/>
                  </a:cxn>
                  <a:cxn ang="0">
                    <a:pos x="25" y="5"/>
                  </a:cxn>
                  <a:cxn ang="0">
                    <a:pos x="27" y="6"/>
                  </a:cxn>
                  <a:cxn ang="0">
                    <a:pos x="24" y="9"/>
                  </a:cxn>
                  <a:cxn ang="0">
                    <a:pos x="23" y="9"/>
                  </a:cxn>
                  <a:cxn ang="0">
                    <a:pos x="23" y="10"/>
                  </a:cxn>
                  <a:cxn ang="0">
                    <a:pos x="20" y="11"/>
                  </a:cxn>
                  <a:cxn ang="0">
                    <a:pos x="19" y="13"/>
                  </a:cxn>
                  <a:cxn ang="0">
                    <a:pos x="17" y="13"/>
                  </a:cxn>
                  <a:cxn ang="0">
                    <a:pos x="15" y="17"/>
                  </a:cxn>
                  <a:cxn ang="0">
                    <a:pos x="10" y="24"/>
                  </a:cxn>
                  <a:cxn ang="0">
                    <a:pos x="7" y="27"/>
                  </a:cxn>
                  <a:cxn ang="0">
                    <a:pos x="4" y="28"/>
                  </a:cxn>
                  <a:cxn ang="0">
                    <a:pos x="0" y="28"/>
                  </a:cxn>
                  <a:cxn ang="0">
                    <a:pos x="5" y="20"/>
                  </a:cxn>
                  <a:cxn ang="0">
                    <a:pos x="18" y="10"/>
                  </a:cxn>
                  <a:cxn ang="0">
                    <a:pos x="22" y="5"/>
                  </a:cxn>
                  <a:cxn ang="0">
                    <a:pos x="23" y="4"/>
                  </a:cxn>
                  <a:cxn ang="0">
                    <a:pos x="23" y="1"/>
                  </a:cxn>
                  <a:cxn ang="0">
                    <a:pos x="24" y="0"/>
                  </a:cxn>
                </a:cxnLst>
                <a:rect l="0" t="0" r="r" b="b"/>
                <a:pathLst>
                  <a:path w="27" h="28">
                    <a:moveTo>
                      <a:pt x="24" y="0"/>
                    </a:moveTo>
                    <a:lnTo>
                      <a:pt x="24" y="3"/>
                    </a:lnTo>
                    <a:lnTo>
                      <a:pt x="25" y="4"/>
                    </a:lnTo>
                    <a:lnTo>
                      <a:pt x="25" y="5"/>
                    </a:lnTo>
                    <a:lnTo>
                      <a:pt x="27" y="6"/>
                    </a:lnTo>
                    <a:lnTo>
                      <a:pt x="24" y="9"/>
                    </a:lnTo>
                    <a:lnTo>
                      <a:pt x="23" y="9"/>
                    </a:lnTo>
                    <a:lnTo>
                      <a:pt x="23" y="10"/>
                    </a:lnTo>
                    <a:lnTo>
                      <a:pt x="20" y="11"/>
                    </a:lnTo>
                    <a:lnTo>
                      <a:pt x="19" y="13"/>
                    </a:lnTo>
                    <a:lnTo>
                      <a:pt x="17" y="13"/>
                    </a:lnTo>
                    <a:lnTo>
                      <a:pt x="15" y="17"/>
                    </a:lnTo>
                    <a:lnTo>
                      <a:pt x="10" y="24"/>
                    </a:lnTo>
                    <a:lnTo>
                      <a:pt x="7" y="27"/>
                    </a:lnTo>
                    <a:lnTo>
                      <a:pt x="4" y="28"/>
                    </a:lnTo>
                    <a:lnTo>
                      <a:pt x="0" y="28"/>
                    </a:lnTo>
                    <a:lnTo>
                      <a:pt x="5" y="20"/>
                    </a:lnTo>
                    <a:lnTo>
                      <a:pt x="18" y="10"/>
                    </a:lnTo>
                    <a:lnTo>
                      <a:pt x="22" y="5"/>
                    </a:lnTo>
                    <a:lnTo>
                      <a:pt x="23" y="4"/>
                    </a:lnTo>
                    <a:lnTo>
                      <a:pt x="23" y="1"/>
                    </a:lnTo>
                    <a:lnTo>
                      <a:pt x="2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5" name="Freeform 1313"/>
              <p:cNvSpPr>
                <a:spLocks/>
              </p:cNvSpPr>
              <p:nvPr/>
            </p:nvSpPr>
            <p:spPr bwMode="auto">
              <a:xfrm>
                <a:off x="8640113" y="3981055"/>
                <a:ext cx="101556" cy="149221"/>
              </a:xfrm>
              <a:custGeom>
                <a:avLst/>
                <a:gdLst/>
                <a:ahLst/>
                <a:cxnLst>
                  <a:cxn ang="0">
                    <a:pos x="8" y="0"/>
                  </a:cxn>
                  <a:cxn ang="0">
                    <a:pos x="10" y="4"/>
                  </a:cxn>
                  <a:cxn ang="0">
                    <a:pos x="15" y="6"/>
                  </a:cxn>
                  <a:cxn ang="0">
                    <a:pos x="18" y="4"/>
                  </a:cxn>
                  <a:cxn ang="0">
                    <a:pos x="20" y="7"/>
                  </a:cxn>
                  <a:cxn ang="0">
                    <a:pos x="22" y="15"/>
                  </a:cxn>
                  <a:cxn ang="0">
                    <a:pos x="23" y="28"/>
                  </a:cxn>
                  <a:cxn ang="0">
                    <a:pos x="18" y="34"/>
                  </a:cxn>
                  <a:cxn ang="0">
                    <a:pos x="17" y="43"/>
                  </a:cxn>
                  <a:cxn ang="0">
                    <a:pos x="21" y="50"/>
                  </a:cxn>
                  <a:cxn ang="0">
                    <a:pos x="26" y="55"/>
                  </a:cxn>
                  <a:cxn ang="0">
                    <a:pos x="28" y="51"/>
                  </a:cxn>
                  <a:cxn ang="0">
                    <a:pos x="33" y="54"/>
                  </a:cxn>
                  <a:cxn ang="0">
                    <a:pos x="36" y="59"/>
                  </a:cxn>
                  <a:cxn ang="0">
                    <a:pos x="40" y="58"/>
                  </a:cxn>
                  <a:cxn ang="0">
                    <a:pos x="42" y="56"/>
                  </a:cxn>
                  <a:cxn ang="0">
                    <a:pos x="43" y="58"/>
                  </a:cxn>
                  <a:cxn ang="0">
                    <a:pos x="42" y="60"/>
                  </a:cxn>
                  <a:cxn ang="0">
                    <a:pos x="41" y="63"/>
                  </a:cxn>
                  <a:cxn ang="0">
                    <a:pos x="43" y="62"/>
                  </a:cxn>
                  <a:cxn ang="0">
                    <a:pos x="45" y="65"/>
                  </a:cxn>
                  <a:cxn ang="0">
                    <a:pos x="49" y="67"/>
                  </a:cxn>
                  <a:cxn ang="0">
                    <a:pos x="47" y="72"/>
                  </a:cxn>
                  <a:cxn ang="0">
                    <a:pos x="45" y="68"/>
                  </a:cxn>
                  <a:cxn ang="0">
                    <a:pos x="36" y="62"/>
                  </a:cxn>
                  <a:cxn ang="0">
                    <a:pos x="31" y="59"/>
                  </a:cxn>
                  <a:cxn ang="0">
                    <a:pos x="32" y="64"/>
                  </a:cxn>
                  <a:cxn ang="0">
                    <a:pos x="28" y="62"/>
                  </a:cxn>
                  <a:cxn ang="0">
                    <a:pos x="20" y="56"/>
                  </a:cxn>
                  <a:cxn ang="0">
                    <a:pos x="13" y="58"/>
                  </a:cxn>
                  <a:cxn ang="0">
                    <a:pos x="11" y="54"/>
                  </a:cxn>
                  <a:cxn ang="0">
                    <a:pos x="11" y="51"/>
                  </a:cxn>
                  <a:cxn ang="0">
                    <a:pos x="12" y="49"/>
                  </a:cxn>
                  <a:cxn ang="0">
                    <a:pos x="10" y="45"/>
                  </a:cxn>
                  <a:cxn ang="0">
                    <a:pos x="6" y="48"/>
                  </a:cxn>
                  <a:cxn ang="0">
                    <a:pos x="2" y="45"/>
                  </a:cxn>
                  <a:cxn ang="0">
                    <a:pos x="0" y="41"/>
                  </a:cxn>
                  <a:cxn ang="0">
                    <a:pos x="1" y="29"/>
                  </a:cxn>
                  <a:cxn ang="0">
                    <a:pos x="5" y="19"/>
                  </a:cxn>
                  <a:cxn ang="0">
                    <a:pos x="3" y="11"/>
                  </a:cxn>
                  <a:cxn ang="0">
                    <a:pos x="2" y="5"/>
                  </a:cxn>
                  <a:cxn ang="0">
                    <a:pos x="6" y="0"/>
                  </a:cxn>
                </a:cxnLst>
                <a:rect l="0" t="0" r="r" b="b"/>
                <a:pathLst>
                  <a:path w="49" h="72">
                    <a:moveTo>
                      <a:pt x="6" y="0"/>
                    </a:moveTo>
                    <a:lnTo>
                      <a:pt x="8" y="0"/>
                    </a:lnTo>
                    <a:lnTo>
                      <a:pt x="10" y="1"/>
                    </a:lnTo>
                    <a:lnTo>
                      <a:pt x="10" y="4"/>
                    </a:lnTo>
                    <a:lnTo>
                      <a:pt x="12" y="6"/>
                    </a:lnTo>
                    <a:lnTo>
                      <a:pt x="15" y="6"/>
                    </a:lnTo>
                    <a:lnTo>
                      <a:pt x="17" y="4"/>
                    </a:lnTo>
                    <a:lnTo>
                      <a:pt x="18" y="4"/>
                    </a:lnTo>
                    <a:lnTo>
                      <a:pt x="18" y="6"/>
                    </a:lnTo>
                    <a:lnTo>
                      <a:pt x="20" y="7"/>
                    </a:lnTo>
                    <a:lnTo>
                      <a:pt x="20" y="11"/>
                    </a:lnTo>
                    <a:lnTo>
                      <a:pt x="22" y="15"/>
                    </a:lnTo>
                    <a:lnTo>
                      <a:pt x="23" y="19"/>
                    </a:lnTo>
                    <a:lnTo>
                      <a:pt x="23" y="28"/>
                    </a:lnTo>
                    <a:lnTo>
                      <a:pt x="22" y="30"/>
                    </a:lnTo>
                    <a:lnTo>
                      <a:pt x="18" y="34"/>
                    </a:lnTo>
                    <a:lnTo>
                      <a:pt x="17" y="36"/>
                    </a:lnTo>
                    <a:lnTo>
                      <a:pt x="17" y="43"/>
                    </a:lnTo>
                    <a:lnTo>
                      <a:pt x="20" y="46"/>
                    </a:lnTo>
                    <a:lnTo>
                      <a:pt x="21" y="50"/>
                    </a:lnTo>
                    <a:lnTo>
                      <a:pt x="23" y="54"/>
                    </a:lnTo>
                    <a:lnTo>
                      <a:pt x="26" y="55"/>
                    </a:lnTo>
                    <a:lnTo>
                      <a:pt x="26" y="54"/>
                    </a:lnTo>
                    <a:lnTo>
                      <a:pt x="28" y="51"/>
                    </a:lnTo>
                    <a:lnTo>
                      <a:pt x="32" y="51"/>
                    </a:lnTo>
                    <a:lnTo>
                      <a:pt x="33" y="54"/>
                    </a:lnTo>
                    <a:lnTo>
                      <a:pt x="36" y="56"/>
                    </a:lnTo>
                    <a:lnTo>
                      <a:pt x="36" y="59"/>
                    </a:lnTo>
                    <a:lnTo>
                      <a:pt x="38" y="59"/>
                    </a:lnTo>
                    <a:lnTo>
                      <a:pt x="40" y="58"/>
                    </a:lnTo>
                    <a:lnTo>
                      <a:pt x="40" y="56"/>
                    </a:lnTo>
                    <a:lnTo>
                      <a:pt x="42" y="56"/>
                    </a:lnTo>
                    <a:lnTo>
                      <a:pt x="42" y="58"/>
                    </a:lnTo>
                    <a:lnTo>
                      <a:pt x="43" y="58"/>
                    </a:lnTo>
                    <a:lnTo>
                      <a:pt x="43" y="59"/>
                    </a:lnTo>
                    <a:lnTo>
                      <a:pt x="42" y="60"/>
                    </a:lnTo>
                    <a:lnTo>
                      <a:pt x="41" y="60"/>
                    </a:lnTo>
                    <a:lnTo>
                      <a:pt x="41" y="63"/>
                    </a:lnTo>
                    <a:lnTo>
                      <a:pt x="42" y="63"/>
                    </a:lnTo>
                    <a:lnTo>
                      <a:pt x="43" y="62"/>
                    </a:lnTo>
                    <a:lnTo>
                      <a:pt x="43" y="64"/>
                    </a:lnTo>
                    <a:lnTo>
                      <a:pt x="45" y="65"/>
                    </a:lnTo>
                    <a:lnTo>
                      <a:pt x="47" y="67"/>
                    </a:lnTo>
                    <a:lnTo>
                      <a:pt x="49" y="67"/>
                    </a:lnTo>
                    <a:lnTo>
                      <a:pt x="49" y="70"/>
                    </a:lnTo>
                    <a:lnTo>
                      <a:pt x="47" y="72"/>
                    </a:lnTo>
                    <a:lnTo>
                      <a:pt x="45" y="69"/>
                    </a:lnTo>
                    <a:lnTo>
                      <a:pt x="45" y="68"/>
                    </a:lnTo>
                    <a:lnTo>
                      <a:pt x="40" y="63"/>
                    </a:lnTo>
                    <a:lnTo>
                      <a:pt x="36" y="62"/>
                    </a:lnTo>
                    <a:lnTo>
                      <a:pt x="32" y="58"/>
                    </a:lnTo>
                    <a:lnTo>
                      <a:pt x="31" y="59"/>
                    </a:lnTo>
                    <a:lnTo>
                      <a:pt x="31" y="63"/>
                    </a:lnTo>
                    <a:lnTo>
                      <a:pt x="32" y="64"/>
                    </a:lnTo>
                    <a:lnTo>
                      <a:pt x="30" y="64"/>
                    </a:lnTo>
                    <a:lnTo>
                      <a:pt x="28" y="62"/>
                    </a:lnTo>
                    <a:lnTo>
                      <a:pt x="23" y="56"/>
                    </a:lnTo>
                    <a:lnTo>
                      <a:pt x="20" y="56"/>
                    </a:lnTo>
                    <a:lnTo>
                      <a:pt x="17" y="58"/>
                    </a:lnTo>
                    <a:lnTo>
                      <a:pt x="13" y="58"/>
                    </a:lnTo>
                    <a:lnTo>
                      <a:pt x="12" y="56"/>
                    </a:lnTo>
                    <a:lnTo>
                      <a:pt x="11" y="54"/>
                    </a:lnTo>
                    <a:lnTo>
                      <a:pt x="10" y="53"/>
                    </a:lnTo>
                    <a:lnTo>
                      <a:pt x="11" y="51"/>
                    </a:lnTo>
                    <a:lnTo>
                      <a:pt x="11" y="50"/>
                    </a:lnTo>
                    <a:lnTo>
                      <a:pt x="12" y="49"/>
                    </a:lnTo>
                    <a:lnTo>
                      <a:pt x="12" y="46"/>
                    </a:lnTo>
                    <a:lnTo>
                      <a:pt x="10" y="45"/>
                    </a:lnTo>
                    <a:lnTo>
                      <a:pt x="7" y="48"/>
                    </a:lnTo>
                    <a:lnTo>
                      <a:pt x="6" y="48"/>
                    </a:lnTo>
                    <a:lnTo>
                      <a:pt x="3" y="46"/>
                    </a:lnTo>
                    <a:lnTo>
                      <a:pt x="2" y="45"/>
                    </a:lnTo>
                    <a:lnTo>
                      <a:pt x="1" y="43"/>
                    </a:lnTo>
                    <a:lnTo>
                      <a:pt x="0" y="41"/>
                    </a:lnTo>
                    <a:lnTo>
                      <a:pt x="0" y="31"/>
                    </a:lnTo>
                    <a:lnTo>
                      <a:pt x="1" y="29"/>
                    </a:lnTo>
                    <a:lnTo>
                      <a:pt x="2" y="29"/>
                    </a:lnTo>
                    <a:lnTo>
                      <a:pt x="5" y="19"/>
                    </a:lnTo>
                    <a:lnTo>
                      <a:pt x="3" y="15"/>
                    </a:lnTo>
                    <a:lnTo>
                      <a:pt x="3" y="11"/>
                    </a:lnTo>
                    <a:lnTo>
                      <a:pt x="2" y="7"/>
                    </a:lnTo>
                    <a:lnTo>
                      <a:pt x="2" y="5"/>
                    </a:lnTo>
                    <a:lnTo>
                      <a:pt x="3" y="2"/>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6" name="Freeform 1315"/>
              <p:cNvSpPr>
                <a:spLocks/>
              </p:cNvSpPr>
              <p:nvPr/>
            </p:nvSpPr>
            <p:spPr bwMode="auto">
              <a:xfrm>
                <a:off x="8693999" y="4144786"/>
                <a:ext cx="29015" cy="37306"/>
              </a:xfrm>
              <a:custGeom>
                <a:avLst/>
                <a:gdLst/>
                <a:ahLst/>
                <a:cxnLst>
                  <a:cxn ang="0">
                    <a:pos x="2" y="0"/>
                  </a:cxn>
                  <a:cxn ang="0">
                    <a:pos x="4" y="1"/>
                  </a:cxn>
                  <a:cxn ang="0">
                    <a:pos x="6" y="3"/>
                  </a:cxn>
                  <a:cxn ang="0">
                    <a:pos x="9" y="3"/>
                  </a:cxn>
                  <a:cxn ang="0">
                    <a:pos x="11" y="4"/>
                  </a:cxn>
                  <a:cxn ang="0">
                    <a:pos x="14" y="6"/>
                  </a:cxn>
                  <a:cxn ang="0">
                    <a:pos x="12" y="10"/>
                  </a:cxn>
                  <a:cxn ang="0">
                    <a:pos x="7" y="15"/>
                  </a:cxn>
                  <a:cxn ang="0">
                    <a:pos x="4" y="16"/>
                  </a:cxn>
                  <a:cxn ang="0">
                    <a:pos x="1" y="18"/>
                  </a:cxn>
                  <a:cxn ang="0">
                    <a:pos x="1" y="9"/>
                  </a:cxn>
                  <a:cxn ang="0">
                    <a:pos x="0" y="5"/>
                  </a:cxn>
                  <a:cxn ang="0">
                    <a:pos x="0" y="3"/>
                  </a:cxn>
                  <a:cxn ang="0">
                    <a:pos x="2" y="0"/>
                  </a:cxn>
                </a:cxnLst>
                <a:rect l="0" t="0" r="r" b="b"/>
                <a:pathLst>
                  <a:path w="14" h="18">
                    <a:moveTo>
                      <a:pt x="2" y="0"/>
                    </a:moveTo>
                    <a:lnTo>
                      <a:pt x="4" y="1"/>
                    </a:lnTo>
                    <a:lnTo>
                      <a:pt x="6" y="3"/>
                    </a:lnTo>
                    <a:lnTo>
                      <a:pt x="9" y="3"/>
                    </a:lnTo>
                    <a:lnTo>
                      <a:pt x="11" y="4"/>
                    </a:lnTo>
                    <a:lnTo>
                      <a:pt x="14" y="6"/>
                    </a:lnTo>
                    <a:lnTo>
                      <a:pt x="12" y="10"/>
                    </a:lnTo>
                    <a:lnTo>
                      <a:pt x="7" y="15"/>
                    </a:lnTo>
                    <a:lnTo>
                      <a:pt x="4" y="16"/>
                    </a:lnTo>
                    <a:lnTo>
                      <a:pt x="1" y="18"/>
                    </a:lnTo>
                    <a:lnTo>
                      <a:pt x="1" y="9"/>
                    </a:lnTo>
                    <a:lnTo>
                      <a:pt x="0" y="5"/>
                    </a:lnTo>
                    <a:lnTo>
                      <a:pt x="0" y="3"/>
                    </a:lnTo>
                    <a:lnTo>
                      <a:pt x="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7" name="Freeform 1316"/>
              <p:cNvSpPr>
                <a:spLocks/>
              </p:cNvSpPr>
              <p:nvPr/>
            </p:nvSpPr>
            <p:spPr bwMode="auto">
              <a:xfrm>
                <a:off x="8708507" y="4167583"/>
                <a:ext cx="26945" cy="47668"/>
              </a:xfrm>
              <a:custGeom>
                <a:avLst/>
                <a:gdLst/>
                <a:ahLst/>
                <a:cxnLst>
                  <a:cxn ang="0">
                    <a:pos x="8" y="0"/>
                  </a:cxn>
                  <a:cxn ang="0">
                    <a:pos x="10" y="0"/>
                  </a:cxn>
                  <a:cxn ang="0">
                    <a:pos x="12" y="2"/>
                  </a:cxn>
                  <a:cxn ang="0">
                    <a:pos x="13" y="4"/>
                  </a:cxn>
                  <a:cxn ang="0">
                    <a:pos x="13" y="8"/>
                  </a:cxn>
                  <a:cxn ang="0">
                    <a:pos x="12" y="10"/>
                  </a:cxn>
                  <a:cxn ang="0">
                    <a:pos x="9" y="13"/>
                  </a:cxn>
                  <a:cxn ang="0">
                    <a:pos x="9" y="18"/>
                  </a:cxn>
                  <a:cxn ang="0">
                    <a:pos x="10" y="19"/>
                  </a:cxn>
                  <a:cxn ang="0">
                    <a:pos x="10" y="22"/>
                  </a:cxn>
                  <a:cxn ang="0">
                    <a:pos x="9" y="23"/>
                  </a:cxn>
                  <a:cxn ang="0">
                    <a:pos x="8" y="23"/>
                  </a:cxn>
                  <a:cxn ang="0">
                    <a:pos x="2" y="17"/>
                  </a:cxn>
                  <a:cxn ang="0">
                    <a:pos x="0" y="14"/>
                  </a:cxn>
                  <a:cxn ang="0">
                    <a:pos x="0" y="12"/>
                  </a:cxn>
                  <a:cxn ang="0">
                    <a:pos x="4" y="12"/>
                  </a:cxn>
                  <a:cxn ang="0">
                    <a:pos x="4" y="8"/>
                  </a:cxn>
                  <a:cxn ang="0">
                    <a:pos x="5" y="4"/>
                  </a:cxn>
                  <a:cxn ang="0">
                    <a:pos x="7" y="2"/>
                  </a:cxn>
                  <a:cxn ang="0">
                    <a:pos x="8" y="0"/>
                  </a:cxn>
                </a:cxnLst>
                <a:rect l="0" t="0" r="r" b="b"/>
                <a:pathLst>
                  <a:path w="13" h="23">
                    <a:moveTo>
                      <a:pt x="8" y="0"/>
                    </a:moveTo>
                    <a:lnTo>
                      <a:pt x="10" y="0"/>
                    </a:lnTo>
                    <a:lnTo>
                      <a:pt x="12" y="2"/>
                    </a:lnTo>
                    <a:lnTo>
                      <a:pt x="13" y="4"/>
                    </a:lnTo>
                    <a:lnTo>
                      <a:pt x="13" y="8"/>
                    </a:lnTo>
                    <a:lnTo>
                      <a:pt x="12" y="10"/>
                    </a:lnTo>
                    <a:lnTo>
                      <a:pt x="9" y="13"/>
                    </a:lnTo>
                    <a:lnTo>
                      <a:pt x="9" y="18"/>
                    </a:lnTo>
                    <a:lnTo>
                      <a:pt x="10" y="19"/>
                    </a:lnTo>
                    <a:lnTo>
                      <a:pt x="10" y="22"/>
                    </a:lnTo>
                    <a:lnTo>
                      <a:pt x="9" y="23"/>
                    </a:lnTo>
                    <a:lnTo>
                      <a:pt x="8" y="23"/>
                    </a:lnTo>
                    <a:lnTo>
                      <a:pt x="2" y="17"/>
                    </a:lnTo>
                    <a:lnTo>
                      <a:pt x="0" y="14"/>
                    </a:lnTo>
                    <a:lnTo>
                      <a:pt x="0" y="12"/>
                    </a:lnTo>
                    <a:lnTo>
                      <a:pt x="4" y="12"/>
                    </a:lnTo>
                    <a:lnTo>
                      <a:pt x="4" y="8"/>
                    </a:lnTo>
                    <a:lnTo>
                      <a:pt x="5" y="4"/>
                    </a:lnTo>
                    <a:lnTo>
                      <a:pt x="7" y="2"/>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8" name="Freeform 1317"/>
              <p:cNvSpPr>
                <a:spLocks noEditPoints="1"/>
              </p:cNvSpPr>
              <p:nvPr/>
            </p:nvSpPr>
            <p:spPr bwMode="auto">
              <a:xfrm>
                <a:off x="8733378" y="4171729"/>
                <a:ext cx="12435" cy="29015"/>
              </a:xfrm>
              <a:custGeom>
                <a:avLst/>
                <a:gdLst/>
                <a:ahLst/>
                <a:cxnLst>
                  <a:cxn ang="0">
                    <a:pos x="1" y="10"/>
                  </a:cxn>
                  <a:cxn ang="0">
                    <a:pos x="1" y="14"/>
                  </a:cxn>
                  <a:cxn ang="0">
                    <a:pos x="0" y="14"/>
                  </a:cxn>
                  <a:cxn ang="0">
                    <a:pos x="1" y="10"/>
                  </a:cxn>
                  <a:cxn ang="0">
                    <a:pos x="4" y="0"/>
                  </a:cxn>
                  <a:cxn ang="0">
                    <a:pos x="6" y="0"/>
                  </a:cxn>
                  <a:cxn ang="0">
                    <a:pos x="6" y="3"/>
                  </a:cxn>
                  <a:cxn ang="0">
                    <a:pos x="5" y="6"/>
                  </a:cxn>
                  <a:cxn ang="0">
                    <a:pos x="2" y="7"/>
                  </a:cxn>
                  <a:cxn ang="0">
                    <a:pos x="2" y="3"/>
                  </a:cxn>
                  <a:cxn ang="0">
                    <a:pos x="4" y="0"/>
                  </a:cxn>
                </a:cxnLst>
                <a:rect l="0" t="0" r="r" b="b"/>
                <a:pathLst>
                  <a:path w="6" h="14">
                    <a:moveTo>
                      <a:pt x="1" y="10"/>
                    </a:moveTo>
                    <a:lnTo>
                      <a:pt x="1" y="14"/>
                    </a:lnTo>
                    <a:lnTo>
                      <a:pt x="0" y="14"/>
                    </a:lnTo>
                    <a:lnTo>
                      <a:pt x="1" y="10"/>
                    </a:lnTo>
                    <a:close/>
                    <a:moveTo>
                      <a:pt x="4" y="0"/>
                    </a:moveTo>
                    <a:lnTo>
                      <a:pt x="6" y="0"/>
                    </a:lnTo>
                    <a:lnTo>
                      <a:pt x="6" y="3"/>
                    </a:lnTo>
                    <a:lnTo>
                      <a:pt x="5" y="6"/>
                    </a:lnTo>
                    <a:lnTo>
                      <a:pt x="2" y="7"/>
                    </a:lnTo>
                    <a:lnTo>
                      <a:pt x="2" y="3"/>
                    </a:lnTo>
                    <a:lnTo>
                      <a:pt x="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Freeform 1319"/>
              <p:cNvSpPr>
                <a:spLocks/>
              </p:cNvSpPr>
              <p:nvPr/>
            </p:nvSpPr>
            <p:spPr bwMode="auto">
              <a:xfrm>
                <a:off x="8718869" y="4130276"/>
                <a:ext cx="22799" cy="20725"/>
              </a:xfrm>
              <a:custGeom>
                <a:avLst/>
                <a:gdLst/>
                <a:ahLst/>
                <a:cxnLst>
                  <a:cxn ang="0">
                    <a:pos x="0" y="0"/>
                  </a:cxn>
                  <a:cxn ang="0">
                    <a:pos x="4" y="0"/>
                  </a:cxn>
                  <a:cxn ang="0">
                    <a:pos x="5" y="2"/>
                  </a:cxn>
                  <a:cxn ang="0">
                    <a:pos x="7" y="3"/>
                  </a:cxn>
                  <a:cxn ang="0">
                    <a:pos x="9" y="5"/>
                  </a:cxn>
                  <a:cxn ang="0">
                    <a:pos x="11" y="6"/>
                  </a:cxn>
                  <a:cxn ang="0">
                    <a:pos x="11" y="10"/>
                  </a:cxn>
                  <a:cxn ang="0">
                    <a:pos x="9" y="10"/>
                  </a:cxn>
                  <a:cxn ang="0">
                    <a:pos x="5" y="6"/>
                  </a:cxn>
                  <a:cxn ang="0">
                    <a:pos x="5" y="5"/>
                  </a:cxn>
                  <a:cxn ang="0">
                    <a:pos x="0" y="5"/>
                  </a:cxn>
                  <a:cxn ang="0">
                    <a:pos x="0" y="0"/>
                  </a:cxn>
                </a:cxnLst>
                <a:rect l="0" t="0" r="r" b="b"/>
                <a:pathLst>
                  <a:path w="11" h="10">
                    <a:moveTo>
                      <a:pt x="0" y="0"/>
                    </a:moveTo>
                    <a:lnTo>
                      <a:pt x="4" y="0"/>
                    </a:lnTo>
                    <a:lnTo>
                      <a:pt x="5" y="2"/>
                    </a:lnTo>
                    <a:lnTo>
                      <a:pt x="7" y="3"/>
                    </a:lnTo>
                    <a:lnTo>
                      <a:pt x="9" y="5"/>
                    </a:lnTo>
                    <a:lnTo>
                      <a:pt x="11" y="6"/>
                    </a:lnTo>
                    <a:lnTo>
                      <a:pt x="11" y="10"/>
                    </a:lnTo>
                    <a:lnTo>
                      <a:pt x="9" y="10"/>
                    </a:lnTo>
                    <a:lnTo>
                      <a:pt x="5" y="6"/>
                    </a:lnTo>
                    <a:lnTo>
                      <a:pt x="5" y="5"/>
                    </a:lnTo>
                    <a:lnTo>
                      <a:pt x="0" y="5"/>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0" name="Freeform 1320"/>
              <p:cNvSpPr>
                <a:spLocks/>
              </p:cNvSpPr>
              <p:nvPr/>
            </p:nvSpPr>
            <p:spPr bwMode="auto">
              <a:xfrm>
                <a:off x="8656693" y="4105408"/>
                <a:ext cx="26945" cy="29015"/>
              </a:xfrm>
              <a:custGeom>
                <a:avLst/>
                <a:gdLst/>
                <a:ahLst/>
                <a:cxnLst>
                  <a:cxn ang="0">
                    <a:pos x="0" y="0"/>
                  </a:cxn>
                  <a:cxn ang="0">
                    <a:pos x="4" y="0"/>
                  </a:cxn>
                  <a:cxn ang="0">
                    <a:pos x="7" y="2"/>
                  </a:cxn>
                  <a:cxn ang="0">
                    <a:pos x="8" y="3"/>
                  </a:cxn>
                  <a:cxn ang="0">
                    <a:pos x="10" y="4"/>
                  </a:cxn>
                  <a:cxn ang="0">
                    <a:pos x="12" y="5"/>
                  </a:cxn>
                  <a:cxn ang="0">
                    <a:pos x="13" y="8"/>
                  </a:cxn>
                  <a:cxn ang="0">
                    <a:pos x="13" y="12"/>
                  </a:cxn>
                  <a:cxn ang="0">
                    <a:pos x="12" y="14"/>
                  </a:cxn>
                  <a:cxn ang="0">
                    <a:pos x="9" y="14"/>
                  </a:cxn>
                  <a:cxn ang="0">
                    <a:pos x="8" y="12"/>
                  </a:cxn>
                  <a:cxn ang="0">
                    <a:pos x="4" y="8"/>
                  </a:cxn>
                  <a:cxn ang="0">
                    <a:pos x="3" y="4"/>
                  </a:cxn>
                  <a:cxn ang="0">
                    <a:pos x="2" y="3"/>
                  </a:cxn>
                  <a:cxn ang="0">
                    <a:pos x="0" y="0"/>
                  </a:cxn>
                </a:cxnLst>
                <a:rect l="0" t="0" r="r" b="b"/>
                <a:pathLst>
                  <a:path w="13" h="14">
                    <a:moveTo>
                      <a:pt x="0" y="0"/>
                    </a:moveTo>
                    <a:lnTo>
                      <a:pt x="4" y="0"/>
                    </a:lnTo>
                    <a:lnTo>
                      <a:pt x="7" y="2"/>
                    </a:lnTo>
                    <a:lnTo>
                      <a:pt x="8" y="3"/>
                    </a:lnTo>
                    <a:lnTo>
                      <a:pt x="10" y="4"/>
                    </a:lnTo>
                    <a:lnTo>
                      <a:pt x="12" y="5"/>
                    </a:lnTo>
                    <a:lnTo>
                      <a:pt x="13" y="8"/>
                    </a:lnTo>
                    <a:lnTo>
                      <a:pt x="13" y="12"/>
                    </a:lnTo>
                    <a:lnTo>
                      <a:pt x="12" y="14"/>
                    </a:lnTo>
                    <a:lnTo>
                      <a:pt x="9" y="14"/>
                    </a:lnTo>
                    <a:lnTo>
                      <a:pt x="8" y="12"/>
                    </a:lnTo>
                    <a:lnTo>
                      <a:pt x="4" y="8"/>
                    </a:lnTo>
                    <a:lnTo>
                      <a:pt x="3" y="4"/>
                    </a:lnTo>
                    <a:lnTo>
                      <a:pt x="2" y="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1" name="Freeform 1321"/>
              <p:cNvSpPr>
                <a:spLocks/>
              </p:cNvSpPr>
              <p:nvPr/>
            </p:nvSpPr>
            <p:spPr bwMode="auto">
              <a:xfrm>
                <a:off x="8685709" y="4111625"/>
                <a:ext cx="8291" cy="2073"/>
              </a:xfrm>
              <a:custGeom>
                <a:avLst/>
                <a:gdLst/>
                <a:ahLst/>
                <a:cxnLst>
                  <a:cxn ang="0">
                    <a:pos x="0" y="0"/>
                  </a:cxn>
                  <a:cxn ang="0">
                    <a:pos x="4" y="0"/>
                  </a:cxn>
                  <a:cxn ang="0">
                    <a:pos x="4" y="1"/>
                  </a:cxn>
                  <a:cxn ang="0">
                    <a:pos x="1" y="1"/>
                  </a:cxn>
                  <a:cxn ang="0">
                    <a:pos x="0" y="0"/>
                  </a:cxn>
                </a:cxnLst>
                <a:rect l="0" t="0" r="r" b="b"/>
                <a:pathLst>
                  <a:path w="4" h="1">
                    <a:moveTo>
                      <a:pt x="0" y="0"/>
                    </a:moveTo>
                    <a:lnTo>
                      <a:pt x="4" y="0"/>
                    </a:lnTo>
                    <a:lnTo>
                      <a:pt x="4" y="1"/>
                    </a:lnTo>
                    <a:lnTo>
                      <a:pt x="1"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2" name="Freeform 1322"/>
              <p:cNvSpPr>
                <a:spLocks/>
              </p:cNvSpPr>
              <p:nvPr/>
            </p:nvSpPr>
            <p:spPr bwMode="auto">
              <a:xfrm>
                <a:off x="8646331" y="3806962"/>
                <a:ext cx="39378" cy="72538"/>
              </a:xfrm>
              <a:custGeom>
                <a:avLst/>
                <a:gdLst/>
                <a:ahLst/>
                <a:cxnLst>
                  <a:cxn ang="0">
                    <a:pos x="14" y="0"/>
                  </a:cxn>
                  <a:cxn ang="0">
                    <a:pos x="18" y="2"/>
                  </a:cxn>
                  <a:cxn ang="0">
                    <a:pos x="19" y="8"/>
                  </a:cxn>
                  <a:cxn ang="0">
                    <a:pos x="18" y="17"/>
                  </a:cxn>
                  <a:cxn ang="0">
                    <a:pos x="14" y="26"/>
                  </a:cxn>
                  <a:cxn ang="0">
                    <a:pos x="10" y="32"/>
                  </a:cxn>
                  <a:cxn ang="0">
                    <a:pos x="5" y="35"/>
                  </a:cxn>
                  <a:cxn ang="0">
                    <a:pos x="3" y="35"/>
                  </a:cxn>
                  <a:cxn ang="0">
                    <a:pos x="2" y="34"/>
                  </a:cxn>
                  <a:cxn ang="0">
                    <a:pos x="0" y="31"/>
                  </a:cxn>
                  <a:cxn ang="0">
                    <a:pos x="0" y="23"/>
                  </a:cxn>
                  <a:cxn ang="0">
                    <a:pos x="2" y="17"/>
                  </a:cxn>
                  <a:cxn ang="0">
                    <a:pos x="5" y="8"/>
                  </a:cxn>
                  <a:cxn ang="0">
                    <a:pos x="9" y="2"/>
                  </a:cxn>
                  <a:cxn ang="0">
                    <a:pos x="14" y="0"/>
                  </a:cxn>
                </a:cxnLst>
                <a:rect l="0" t="0" r="r" b="b"/>
                <a:pathLst>
                  <a:path w="19" h="35">
                    <a:moveTo>
                      <a:pt x="14" y="0"/>
                    </a:moveTo>
                    <a:lnTo>
                      <a:pt x="18" y="2"/>
                    </a:lnTo>
                    <a:lnTo>
                      <a:pt x="19" y="8"/>
                    </a:lnTo>
                    <a:lnTo>
                      <a:pt x="18" y="17"/>
                    </a:lnTo>
                    <a:lnTo>
                      <a:pt x="14" y="26"/>
                    </a:lnTo>
                    <a:lnTo>
                      <a:pt x="10" y="32"/>
                    </a:lnTo>
                    <a:lnTo>
                      <a:pt x="5" y="35"/>
                    </a:lnTo>
                    <a:lnTo>
                      <a:pt x="3" y="35"/>
                    </a:lnTo>
                    <a:lnTo>
                      <a:pt x="2" y="34"/>
                    </a:lnTo>
                    <a:lnTo>
                      <a:pt x="0" y="31"/>
                    </a:lnTo>
                    <a:lnTo>
                      <a:pt x="0" y="23"/>
                    </a:lnTo>
                    <a:lnTo>
                      <a:pt x="2" y="17"/>
                    </a:lnTo>
                    <a:lnTo>
                      <a:pt x="5" y="8"/>
                    </a:lnTo>
                    <a:lnTo>
                      <a:pt x="9" y="2"/>
                    </a:ln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3" name="Freeform 1323"/>
              <p:cNvSpPr>
                <a:spLocks/>
              </p:cNvSpPr>
              <p:nvPr/>
            </p:nvSpPr>
            <p:spPr bwMode="auto">
              <a:xfrm>
                <a:off x="8368611" y="3935460"/>
                <a:ext cx="58031" cy="53886"/>
              </a:xfrm>
              <a:custGeom>
                <a:avLst/>
                <a:gdLst/>
                <a:ahLst/>
                <a:cxnLst>
                  <a:cxn ang="0">
                    <a:pos x="23" y="0"/>
                  </a:cxn>
                  <a:cxn ang="0">
                    <a:pos x="24" y="2"/>
                  </a:cxn>
                  <a:cxn ang="0">
                    <a:pos x="26" y="3"/>
                  </a:cxn>
                  <a:cxn ang="0">
                    <a:pos x="28" y="4"/>
                  </a:cxn>
                  <a:cxn ang="0">
                    <a:pos x="28" y="7"/>
                  </a:cxn>
                  <a:cxn ang="0">
                    <a:pos x="26" y="9"/>
                  </a:cxn>
                  <a:cxn ang="0">
                    <a:pos x="25" y="13"/>
                  </a:cxn>
                  <a:cxn ang="0">
                    <a:pos x="20" y="21"/>
                  </a:cxn>
                  <a:cxn ang="0">
                    <a:pos x="16" y="23"/>
                  </a:cxn>
                  <a:cxn ang="0">
                    <a:pos x="13" y="24"/>
                  </a:cxn>
                  <a:cxn ang="0">
                    <a:pos x="10" y="26"/>
                  </a:cxn>
                  <a:cxn ang="0">
                    <a:pos x="6" y="26"/>
                  </a:cxn>
                  <a:cxn ang="0">
                    <a:pos x="4" y="24"/>
                  </a:cxn>
                  <a:cxn ang="0">
                    <a:pos x="1" y="19"/>
                  </a:cxn>
                  <a:cxn ang="0">
                    <a:pos x="1" y="16"/>
                  </a:cxn>
                  <a:cxn ang="0">
                    <a:pos x="0" y="13"/>
                  </a:cxn>
                  <a:cxn ang="0">
                    <a:pos x="0" y="11"/>
                  </a:cxn>
                  <a:cxn ang="0">
                    <a:pos x="1" y="11"/>
                  </a:cxn>
                  <a:cxn ang="0">
                    <a:pos x="5" y="9"/>
                  </a:cxn>
                  <a:cxn ang="0">
                    <a:pos x="18" y="2"/>
                  </a:cxn>
                  <a:cxn ang="0">
                    <a:pos x="23" y="0"/>
                  </a:cxn>
                </a:cxnLst>
                <a:rect l="0" t="0" r="r" b="b"/>
                <a:pathLst>
                  <a:path w="28" h="26">
                    <a:moveTo>
                      <a:pt x="23" y="0"/>
                    </a:moveTo>
                    <a:lnTo>
                      <a:pt x="24" y="2"/>
                    </a:lnTo>
                    <a:lnTo>
                      <a:pt x="26" y="3"/>
                    </a:lnTo>
                    <a:lnTo>
                      <a:pt x="28" y="4"/>
                    </a:lnTo>
                    <a:lnTo>
                      <a:pt x="28" y="7"/>
                    </a:lnTo>
                    <a:lnTo>
                      <a:pt x="26" y="9"/>
                    </a:lnTo>
                    <a:lnTo>
                      <a:pt x="25" y="13"/>
                    </a:lnTo>
                    <a:lnTo>
                      <a:pt x="20" y="21"/>
                    </a:lnTo>
                    <a:lnTo>
                      <a:pt x="16" y="23"/>
                    </a:lnTo>
                    <a:lnTo>
                      <a:pt x="13" y="24"/>
                    </a:lnTo>
                    <a:lnTo>
                      <a:pt x="10" y="26"/>
                    </a:lnTo>
                    <a:lnTo>
                      <a:pt x="6" y="26"/>
                    </a:lnTo>
                    <a:lnTo>
                      <a:pt x="4" y="24"/>
                    </a:lnTo>
                    <a:lnTo>
                      <a:pt x="1" y="19"/>
                    </a:lnTo>
                    <a:lnTo>
                      <a:pt x="1" y="16"/>
                    </a:lnTo>
                    <a:lnTo>
                      <a:pt x="0" y="13"/>
                    </a:lnTo>
                    <a:lnTo>
                      <a:pt x="0" y="11"/>
                    </a:lnTo>
                    <a:lnTo>
                      <a:pt x="1" y="11"/>
                    </a:lnTo>
                    <a:lnTo>
                      <a:pt x="5" y="9"/>
                    </a:lnTo>
                    <a:lnTo>
                      <a:pt x="18" y="2"/>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4" name="Freeform 1324"/>
              <p:cNvSpPr>
                <a:spLocks/>
              </p:cNvSpPr>
              <p:nvPr/>
            </p:nvSpPr>
            <p:spPr bwMode="auto">
              <a:xfrm>
                <a:off x="8289854" y="4466028"/>
                <a:ext cx="39378" cy="35233"/>
              </a:xfrm>
              <a:custGeom>
                <a:avLst/>
                <a:gdLst/>
                <a:ahLst/>
                <a:cxnLst>
                  <a:cxn ang="0">
                    <a:pos x="7" y="0"/>
                  </a:cxn>
                  <a:cxn ang="0">
                    <a:pos x="9" y="0"/>
                  </a:cxn>
                  <a:cxn ang="0">
                    <a:pos x="10" y="4"/>
                  </a:cxn>
                  <a:cxn ang="0">
                    <a:pos x="10" y="6"/>
                  </a:cxn>
                  <a:cxn ang="0">
                    <a:pos x="13" y="9"/>
                  </a:cxn>
                  <a:cxn ang="0">
                    <a:pos x="14" y="11"/>
                  </a:cxn>
                  <a:cxn ang="0">
                    <a:pos x="17" y="14"/>
                  </a:cxn>
                  <a:cxn ang="0">
                    <a:pos x="19" y="14"/>
                  </a:cxn>
                  <a:cxn ang="0">
                    <a:pos x="19" y="17"/>
                  </a:cxn>
                  <a:cxn ang="0">
                    <a:pos x="16" y="17"/>
                  </a:cxn>
                  <a:cxn ang="0">
                    <a:pos x="13" y="15"/>
                  </a:cxn>
                  <a:cxn ang="0">
                    <a:pos x="10" y="15"/>
                  </a:cxn>
                  <a:cxn ang="0">
                    <a:pos x="10" y="12"/>
                  </a:cxn>
                  <a:cxn ang="0">
                    <a:pos x="5" y="7"/>
                  </a:cxn>
                  <a:cxn ang="0">
                    <a:pos x="2" y="7"/>
                  </a:cxn>
                  <a:cxn ang="0">
                    <a:pos x="0" y="6"/>
                  </a:cxn>
                  <a:cxn ang="0">
                    <a:pos x="0" y="5"/>
                  </a:cxn>
                  <a:cxn ang="0">
                    <a:pos x="2" y="4"/>
                  </a:cxn>
                  <a:cxn ang="0">
                    <a:pos x="3" y="1"/>
                  </a:cxn>
                  <a:cxn ang="0">
                    <a:pos x="7" y="0"/>
                  </a:cxn>
                </a:cxnLst>
                <a:rect l="0" t="0" r="r" b="b"/>
                <a:pathLst>
                  <a:path w="19" h="17">
                    <a:moveTo>
                      <a:pt x="7" y="0"/>
                    </a:moveTo>
                    <a:lnTo>
                      <a:pt x="9" y="0"/>
                    </a:lnTo>
                    <a:lnTo>
                      <a:pt x="10" y="4"/>
                    </a:lnTo>
                    <a:lnTo>
                      <a:pt x="10" y="6"/>
                    </a:lnTo>
                    <a:lnTo>
                      <a:pt x="13" y="9"/>
                    </a:lnTo>
                    <a:lnTo>
                      <a:pt x="14" y="11"/>
                    </a:lnTo>
                    <a:lnTo>
                      <a:pt x="17" y="14"/>
                    </a:lnTo>
                    <a:lnTo>
                      <a:pt x="19" y="14"/>
                    </a:lnTo>
                    <a:lnTo>
                      <a:pt x="19" y="17"/>
                    </a:lnTo>
                    <a:lnTo>
                      <a:pt x="16" y="17"/>
                    </a:lnTo>
                    <a:lnTo>
                      <a:pt x="13" y="15"/>
                    </a:lnTo>
                    <a:lnTo>
                      <a:pt x="10" y="15"/>
                    </a:lnTo>
                    <a:lnTo>
                      <a:pt x="10" y="12"/>
                    </a:lnTo>
                    <a:lnTo>
                      <a:pt x="5" y="7"/>
                    </a:lnTo>
                    <a:lnTo>
                      <a:pt x="2" y="7"/>
                    </a:lnTo>
                    <a:lnTo>
                      <a:pt x="0" y="6"/>
                    </a:lnTo>
                    <a:lnTo>
                      <a:pt x="0" y="5"/>
                    </a:lnTo>
                    <a:lnTo>
                      <a:pt x="2" y="4"/>
                    </a:lnTo>
                    <a:lnTo>
                      <a:pt x="3" y="1"/>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5" name="Freeform 1325"/>
              <p:cNvSpPr>
                <a:spLocks/>
              </p:cNvSpPr>
              <p:nvPr/>
            </p:nvSpPr>
            <p:spPr bwMode="auto">
              <a:xfrm>
                <a:off x="8349959" y="4490899"/>
                <a:ext cx="16580" cy="16580"/>
              </a:xfrm>
              <a:custGeom>
                <a:avLst/>
                <a:gdLst/>
                <a:ahLst/>
                <a:cxnLst>
                  <a:cxn ang="0">
                    <a:pos x="0" y="0"/>
                  </a:cxn>
                  <a:cxn ang="0">
                    <a:pos x="4" y="0"/>
                  </a:cxn>
                  <a:cxn ang="0">
                    <a:pos x="5" y="2"/>
                  </a:cxn>
                  <a:cxn ang="0">
                    <a:pos x="7" y="2"/>
                  </a:cxn>
                  <a:cxn ang="0">
                    <a:pos x="8" y="3"/>
                  </a:cxn>
                  <a:cxn ang="0">
                    <a:pos x="8" y="4"/>
                  </a:cxn>
                  <a:cxn ang="0">
                    <a:pos x="7" y="7"/>
                  </a:cxn>
                  <a:cxn ang="0">
                    <a:pos x="5" y="8"/>
                  </a:cxn>
                  <a:cxn ang="0">
                    <a:pos x="3" y="8"/>
                  </a:cxn>
                  <a:cxn ang="0">
                    <a:pos x="2" y="7"/>
                  </a:cxn>
                  <a:cxn ang="0">
                    <a:pos x="0" y="4"/>
                  </a:cxn>
                  <a:cxn ang="0">
                    <a:pos x="0" y="0"/>
                  </a:cxn>
                </a:cxnLst>
                <a:rect l="0" t="0" r="r" b="b"/>
                <a:pathLst>
                  <a:path w="8" h="8">
                    <a:moveTo>
                      <a:pt x="0" y="0"/>
                    </a:moveTo>
                    <a:lnTo>
                      <a:pt x="4" y="0"/>
                    </a:lnTo>
                    <a:lnTo>
                      <a:pt x="5" y="2"/>
                    </a:lnTo>
                    <a:lnTo>
                      <a:pt x="7" y="2"/>
                    </a:lnTo>
                    <a:lnTo>
                      <a:pt x="8" y="3"/>
                    </a:lnTo>
                    <a:lnTo>
                      <a:pt x="8" y="4"/>
                    </a:lnTo>
                    <a:lnTo>
                      <a:pt x="7" y="7"/>
                    </a:lnTo>
                    <a:lnTo>
                      <a:pt x="5" y="8"/>
                    </a:lnTo>
                    <a:lnTo>
                      <a:pt x="3" y="8"/>
                    </a:lnTo>
                    <a:lnTo>
                      <a:pt x="2" y="7"/>
                    </a:lnTo>
                    <a:lnTo>
                      <a:pt x="0"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6" name="Freeform 1326"/>
              <p:cNvSpPr>
                <a:spLocks/>
              </p:cNvSpPr>
              <p:nvPr/>
            </p:nvSpPr>
            <p:spPr bwMode="auto">
              <a:xfrm>
                <a:off x="8136488" y="4455667"/>
                <a:ext cx="16580" cy="22798"/>
              </a:xfrm>
              <a:custGeom>
                <a:avLst/>
                <a:gdLst/>
                <a:ahLst/>
                <a:cxnLst>
                  <a:cxn ang="0">
                    <a:pos x="0" y="0"/>
                  </a:cxn>
                  <a:cxn ang="0">
                    <a:pos x="3" y="0"/>
                  </a:cxn>
                  <a:cxn ang="0">
                    <a:pos x="3" y="2"/>
                  </a:cxn>
                  <a:cxn ang="0">
                    <a:pos x="4" y="5"/>
                  </a:cxn>
                  <a:cxn ang="0">
                    <a:pos x="7" y="6"/>
                  </a:cxn>
                  <a:cxn ang="0">
                    <a:pos x="8" y="9"/>
                  </a:cxn>
                  <a:cxn ang="0">
                    <a:pos x="8" y="11"/>
                  </a:cxn>
                  <a:cxn ang="0">
                    <a:pos x="7" y="10"/>
                  </a:cxn>
                  <a:cxn ang="0">
                    <a:pos x="4" y="9"/>
                  </a:cxn>
                  <a:cxn ang="0">
                    <a:pos x="3" y="6"/>
                  </a:cxn>
                  <a:cxn ang="0">
                    <a:pos x="0" y="4"/>
                  </a:cxn>
                  <a:cxn ang="0">
                    <a:pos x="0" y="0"/>
                  </a:cxn>
                </a:cxnLst>
                <a:rect l="0" t="0" r="r" b="b"/>
                <a:pathLst>
                  <a:path w="8" h="11">
                    <a:moveTo>
                      <a:pt x="0" y="0"/>
                    </a:moveTo>
                    <a:lnTo>
                      <a:pt x="3" y="0"/>
                    </a:lnTo>
                    <a:lnTo>
                      <a:pt x="3" y="2"/>
                    </a:lnTo>
                    <a:lnTo>
                      <a:pt x="4" y="5"/>
                    </a:lnTo>
                    <a:lnTo>
                      <a:pt x="7" y="6"/>
                    </a:lnTo>
                    <a:lnTo>
                      <a:pt x="8" y="9"/>
                    </a:lnTo>
                    <a:lnTo>
                      <a:pt x="8" y="11"/>
                    </a:lnTo>
                    <a:lnTo>
                      <a:pt x="7" y="10"/>
                    </a:lnTo>
                    <a:lnTo>
                      <a:pt x="4" y="9"/>
                    </a:lnTo>
                    <a:lnTo>
                      <a:pt x="3" y="6"/>
                    </a:lnTo>
                    <a:lnTo>
                      <a:pt x="0"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7" name="Freeform 1327"/>
              <p:cNvSpPr>
                <a:spLocks/>
              </p:cNvSpPr>
              <p:nvPr/>
            </p:nvSpPr>
            <p:spPr bwMode="auto">
              <a:xfrm>
                <a:off x="8105399" y="4403853"/>
                <a:ext cx="18653" cy="20725"/>
              </a:xfrm>
              <a:custGeom>
                <a:avLst/>
                <a:gdLst/>
                <a:ahLst/>
                <a:cxnLst>
                  <a:cxn ang="0">
                    <a:pos x="3" y="0"/>
                  </a:cxn>
                  <a:cxn ang="0">
                    <a:pos x="5" y="2"/>
                  </a:cxn>
                  <a:cxn ang="0">
                    <a:pos x="7" y="5"/>
                  </a:cxn>
                  <a:cxn ang="0">
                    <a:pos x="8" y="6"/>
                  </a:cxn>
                  <a:cxn ang="0">
                    <a:pos x="9" y="8"/>
                  </a:cxn>
                  <a:cxn ang="0">
                    <a:pos x="9" y="10"/>
                  </a:cxn>
                  <a:cxn ang="0">
                    <a:pos x="8" y="10"/>
                  </a:cxn>
                  <a:cxn ang="0">
                    <a:pos x="3" y="5"/>
                  </a:cxn>
                  <a:cxn ang="0">
                    <a:pos x="2" y="2"/>
                  </a:cxn>
                  <a:cxn ang="0">
                    <a:pos x="0" y="1"/>
                  </a:cxn>
                  <a:cxn ang="0">
                    <a:pos x="3" y="0"/>
                  </a:cxn>
                </a:cxnLst>
                <a:rect l="0" t="0" r="r" b="b"/>
                <a:pathLst>
                  <a:path w="9" h="10">
                    <a:moveTo>
                      <a:pt x="3" y="0"/>
                    </a:moveTo>
                    <a:lnTo>
                      <a:pt x="5" y="2"/>
                    </a:lnTo>
                    <a:lnTo>
                      <a:pt x="7" y="5"/>
                    </a:lnTo>
                    <a:lnTo>
                      <a:pt x="8" y="6"/>
                    </a:lnTo>
                    <a:lnTo>
                      <a:pt x="9" y="8"/>
                    </a:lnTo>
                    <a:lnTo>
                      <a:pt x="9" y="10"/>
                    </a:lnTo>
                    <a:lnTo>
                      <a:pt x="8" y="10"/>
                    </a:lnTo>
                    <a:lnTo>
                      <a:pt x="3" y="5"/>
                    </a:lnTo>
                    <a:lnTo>
                      <a:pt x="2" y="2"/>
                    </a:lnTo>
                    <a:lnTo>
                      <a:pt x="0"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8" name="Freeform 1328"/>
              <p:cNvSpPr>
                <a:spLocks/>
              </p:cNvSpPr>
              <p:nvPr/>
            </p:nvSpPr>
            <p:spPr bwMode="auto">
              <a:xfrm>
                <a:off x="8876381" y="3578984"/>
                <a:ext cx="55960" cy="72538"/>
              </a:xfrm>
              <a:custGeom>
                <a:avLst/>
                <a:gdLst/>
                <a:ahLst/>
                <a:cxnLst>
                  <a:cxn ang="0">
                    <a:pos x="11" y="0"/>
                  </a:cxn>
                  <a:cxn ang="0">
                    <a:pos x="15" y="0"/>
                  </a:cxn>
                  <a:cxn ang="0">
                    <a:pos x="17" y="1"/>
                  </a:cxn>
                  <a:cxn ang="0">
                    <a:pos x="20" y="4"/>
                  </a:cxn>
                  <a:cxn ang="0">
                    <a:pos x="24" y="4"/>
                  </a:cxn>
                  <a:cxn ang="0">
                    <a:pos x="24" y="8"/>
                  </a:cxn>
                  <a:cxn ang="0">
                    <a:pos x="27" y="10"/>
                  </a:cxn>
                  <a:cxn ang="0">
                    <a:pos x="27" y="15"/>
                  </a:cxn>
                  <a:cxn ang="0">
                    <a:pos x="24" y="15"/>
                  </a:cxn>
                  <a:cxn ang="0">
                    <a:pos x="21" y="24"/>
                  </a:cxn>
                  <a:cxn ang="0">
                    <a:pos x="19" y="32"/>
                  </a:cxn>
                  <a:cxn ang="0">
                    <a:pos x="14" y="35"/>
                  </a:cxn>
                  <a:cxn ang="0">
                    <a:pos x="12" y="35"/>
                  </a:cxn>
                  <a:cxn ang="0">
                    <a:pos x="12" y="34"/>
                  </a:cxn>
                  <a:cxn ang="0">
                    <a:pos x="7" y="32"/>
                  </a:cxn>
                  <a:cxn ang="0">
                    <a:pos x="6" y="29"/>
                  </a:cxn>
                  <a:cxn ang="0">
                    <a:pos x="6" y="27"/>
                  </a:cxn>
                  <a:cxn ang="0">
                    <a:pos x="7" y="25"/>
                  </a:cxn>
                  <a:cxn ang="0">
                    <a:pos x="9" y="23"/>
                  </a:cxn>
                  <a:cxn ang="0">
                    <a:pos x="11" y="20"/>
                  </a:cxn>
                  <a:cxn ang="0">
                    <a:pos x="12" y="15"/>
                  </a:cxn>
                  <a:cxn ang="0">
                    <a:pos x="10" y="13"/>
                  </a:cxn>
                  <a:cxn ang="0">
                    <a:pos x="10" y="11"/>
                  </a:cxn>
                  <a:cxn ang="0">
                    <a:pos x="9" y="10"/>
                  </a:cxn>
                  <a:cxn ang="0">
                    <a:pos x="9" y="13"/>
                  </a:cxn>
                  <a:cxn ang="0">
                    <a:pos x="7" y="13"/>
                  </a:cxn>
                  <a:cxn ang="0">
                    <a:pos x="5" y="15"/>
                  </a:cxn>
                  <a:cxn ang="0">
                    <a:pos x="2" y="15"/>
                  </a:cxn>
                  <a:cxn ang="0">
                    <a:pos x="1" y="14"/>
                  </a:cxn>
                  <a:cxn ang="0">
                    <a:pos x="0" y="11"/>
                  </a:cxn>
                  <a:cxn ang="0">
                    <a:pos x="0" y="10"/>
                  </a:cxn>
                  <a:cxn ang="0">
                    <a:pos x="5" y="5"/>
                  </a:cxn>
                  <a:cxn ang="0">
                    <a:pos x="7" y="4"/>
                  </a:cxn>
                  <a:cxn ang="0">
                    <a:pos x="11" y="0"/>
                  </a:cxn>
                </a:cxnLst>
                <a:rect l="0" t="0" r="r" b="b"/>
                <a:pathLst>
                  <a:path w="27" h="35">
                    <a:moveTo>
                      <a:pt x="11" y="0"/>
                    </a:moveTo>
                    <a:lnTo>
                      <a:pt x="15" y="0"/>
                    </a:lnTo>
                    <a:lnTo>
                      <a:pt x="17" y="1"/>
                    </a:lnTo>
                    <a:lnTo>
                      <a:pt x="20" y="4"/>
                    </a:lnTo>
                    <a:lnTo>
                      <a:pt x="24" y="4"/>
                    </a:lnTo>
                    <a:lnTo>
                      <a:pt x="24" y="8"/>
                    </a:lnTo>
                    <a:lnTo>
                      <a:pt x="27" y="10"/>
                    </a:lnTo>
                    <a:lnTo>
                      <a:pt x="27" y="15"/>
                    </a:lnTo>
                    <a:lnTo>
                      <a:pt x="24" y="15"/>
                    </a:lnTo>
                    <a:lnTo>
                      <a:pt x="21" y="24"/>
                    </a:lnTo>
                    <a:lnTo>
                      <a:pt x="19" y="32"/>
                    </a:lnTo>
                    <a:lnTo>
                      <a:pt x="14" y="35"/>
                    </a:lnTo>
                    <a:lnTo>
                      <a:pt x="12" y="35"/>
                    </a:lnTo>
                    <a:lnTo>
                      <a:pt x="12" y="34"/>
                    </a:lnTo>
                    <a:lnTo>
                      <a:pt x="7" y="32"/>
                    </a:lnTo>
                    <a:lnTo>
                      <a:pt x="6" y="29"/>
                    </a:lnTo>
                    <a:lnTo>
                      <a:pt x="6" y="27"/>
                    </a:lnTo>
                    <a:lnTo>
                      <a:pt x="7" y="25"/>
                    </a:lnTo>
                    <a:lnTo>
                      <a:pt x="9" y="23"/>
                    </a:lnTo>
                    <a:lnTo>
                      <a:pt x="11" y="20"/>
                    </a:lnTo>
                    <a:lnTo>
                      <a:pt x="12" y="15"/>
                    </a:lnTo>
                    <a:lnTo>
                      <a:pt x="10" y="13"/>
                    </a:lnTo>
                    <a:lnTo>
                      <a:pt x="10" y="11"/>
                    </a:lnTo>
                    <a:lnTo>
                      <a:pt x="9" y="10"/>
                    </a:lnTo>
                    <a:lnTo>
                      <a:pt x="9" y="13"/>
                    </a:lnTo>
                    <a:lnTo>
                      <a:pt x="7" y="13"/>
                    </a:lnTo>
                    <a:lnTo>
                      <a:pt x="5" y="15"/>
                    </a:lnTo>
                    <a:lnTo>
                      <a:pt x="2" y="15"/>
                    </a:lnTo>
                    <a:lnTo>
                      <a:pt x="1" y="14"/>
                    </a:lnTo>
                    <a:lnTo>
                      <a:pt x="0" y="11"/>
                    </a:lnTo>
                    <a:lnTo>
                      <a:pt x="0" y="10"/>
                    </a:lnTo>
                    <a:lnTo>
                      <a:pt x="5" y="5"/>
                    </a:lnTo>
                    <a:lnTo>
                      <a:pt x="7" y="4"/>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89" name="Freeform 1329"/>
              <p:cNvSpPr>
                <a:spLocks/>
              </p:cNvSpPr>
              <p:nvPr/>
            </p:nvSpPr>
            <p:spPr bwMode="auto">
              <a:xfrm>
                <a:off x="8940632" y="3564476"/>
                <a:ext cx="58031" cy="43524"/>
              </a:xfrm>
              <a:custGeom>
                <a:avLst/>
                <a:gdLst/>
                <a:ahLst/>
                <a:cxnLst>
                  <a:cxn ang="0">
                    <a:pos x="20" y="0"/>
                  </a:cxn>
                  <a:cxn ang="0">
                    <a:pos x="25" y="0"/>
                  </a:cxn>
                  <a:cxn ang="0">
                    <a:pos x="26" y="1"/>
                  </a:cxn>
                  <a:cxn ang="0">
                    <a:pos x="28" y="3"/>
                  </a:cxn>
                  <a:cxn ang="0">
                    <a:pos x="28" y="7"/>
                  </a:cxn>
                  <a:cxn ang="0">
                    <a:pos x="25" y="12"/>
                  </a:cxn>
                  <a:cxn ang="0">
                    <a:pos x="24" y="13"/>
                  </a:cxn>
                  <a:cxn ang="0">
                    <a:pos x="20" y="13"/>
                  </a:cxn>
                  <a:cxn ang="0">
                    <a:pos x="18" y="11"/>
                  </a:cxn>
                  <a:cxn ang="0">
                    <a:pos x="16" y="11"/>
                  </a:cxn>
                  <a:cxn ang="0">
                    <a:pos x="14" y="13"/>
                  </a:cxn>
                  <a:cxn ang="0">
                    <a:pos x="11" y="18"/>
                  </a:cxn>
                  <a:cxn ang="0">
                    <a:pos x="6" y="21"/>
                  </a:cxn>
                  <a:cxn ang="0">
                    <a:pos x="4" y="18"/>
                  </a:cxn>
                  <a:cxn ang="0">
                    <a:pos x="4" y="15"/>
                  </a:cxn>
                  <a:cxn ang="0">
                    <a:pos x="1" y="13"/>
                  </a:cxn>
                  <a:cxn ang="0">
                    <a:pos x="0" y="12"/>
                  </a:cxn>
                  <a:cxn ang="0">
                    <a:pos x="0" y="10"/>
                  </a:cxn>
                  <a:cxn ang="0">
                    <a:pos x="1" y="10"/>
                  </a:cxn>
                  <a:cxn ang="0">
                    <a:pos x="3" y="8"/>
                  </a:cxn>
                  <a:cxn ang="0">
                    <a:pos x="5" y="7"/>
                  </a:cxn>
                  <a:cxn ang="0">
                    <a:pos x="9" y="3"/>
                  </a:cxn>
                  <a:cxn ang="0">
                    <a:pos x="14" y="3"/>
                  </a:cxn>
                  <a:cxn ang="0">
                    <a:pos x="16" y="2"/>
                  </a:cxn>
                  <a:cxn ang="0">
                    <a:pos x="18" y="1"/>
                  </a:cxn>
                  <a:cxn ang="0">
                    <a:pos x="20" y="0"/>
                  </a:cxn>
                </a:cxnLst>
                <a:rect l="0" t="0" r="r" b="b"/>
                <a:pathLst>
                  <a:path w="28" h="21">
                    <a:moveTo>
                      <a:pt x="20" y="0"/>
                    </a:moveTo>
                    <a:lnTo>
                      <a:pt x="25" y="0"/>
                    </a:lnTo>
                    <a:lnTo>
                      <a:pt x="26" y="1"/>
                    </a:lnTo>
                    <a:lnTo>
                      <a:pt x="28" y="3"/>
                    </a:lnTo>
                    <a:lnTo>
                      <a:pt x="28" y="7"/>
                    </a:lnTo>
                    <a:lnTo>
                      <a:pt x="25" y="12"/>
                    </a:lnTo>
                    <a:lnTo>
                      <a:pt x="24" y="13"/>
                    </a:lnTo>
                    <a:lnTo>
                      <a:pt x="20" y="13"/>
                    </a:lnTo>
                    <a:lnTo>
                      <a:pt x="18" y="11"/>
                    </a:lnTo>
                    <a:lnTo>
                      <a:pt x="16" y="11"/>
                    </a:lnTo>
                    <a:lnTo>
                      <a:pt x="14" y="13"/>
                    </a:lnTo>
                    <a:lnTo>
                      <a:pt x="11" y="18"/>
                    </a:lnTo>
                    <a:lnTo>
                      <a:pt x="6" y="21"/>
                    </a:lnTo>
                    <a:lnTo>
                      <a:pt x="4" y="18"/>
                    </a:lnTo>
                    <a:lnTo>
                      <a:pt x="4" y="15"/>
                    </a:lnTo>
                    <a:lnTo>
                      <a:pt x="1" y="13"/>
                    </a:lnTo>
                    <a:lnTo>
                      <a:pt x="0" y="12"/>
                    </a:lnTo>
                    <a:lnTo>
                      <a:pt x="0" y="10"/>
                    </a:lnTo>
                    <a:lnTo>
                      <a:pt x="1" y="10"/>
                    </a:lnTo>
                    <a:lnTo>
                      <a:pt x="3" y="8"/>
                    </a:lnTo>
                    <a:lnTo>
                      <a:pt x="5" y="7"/>
                    </a:lnTo>
                    <a:lnTo>
                      <a:pt x="9" y="3"/>
                    </a:lnTo>
                    <a:lnTo>
                      <a:pt x="14" y="3"/>
                    </a:lnTo>
                    <a:lnTo>
                      <a:pt x="16" y="2"/>
                    </a:lnTo>
                    <a:lnTo>
                      <a:pt x="18" y="1"/>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0" name="Freeform 1330"/>
              <p:cNvSpPr>
                <a:spLocks noEditPoints="1"/>
              </p:cNvSpPr>
              <p:nvPr/>
            </p:nvSpPr>
            <p:spPr bwMode="auto">
              <a:xfrm>
                <a:off x="8907469" y="3367587"/>
                <a:ext cx="269429" cy="221763"/>
              </a:xfrm>
              <a:custGeom>
                <a:avLst/>
                <a:gdLst/>
                <a:ahLst/>
                <a:cxnLst>
                  <a:cxn ang="0">
                    <a:pos x="73" y="57"/>
                  </a:cxn>
                  <a:cxn ang="0">
                    <a:pos x="73" y="56"/>
                  </a:cxn>
                  <a:cxn ang="0">
                    <a:pos x="120" y="0"/>
                  </a:cxn>
                  <a:cxn ang="0">
                    <a:pos x="123" y="2"/>
                  </a:cxn>
                  <a:cxn ang="0">
                    <a:pos x="124" y="7"/>
                  </a:cxn>
                  <a:cxn ang="0">
                    <a:pos x="125" y="14"/>
                  </a:cxn>
                  <a:cxn ang="0">
                    <a:pos x="130" y="25"/>
                  </a:cxn>
                  <a:cxn ang="0">
                    <a:pos x="129" y="30"/>
                  </a:cxn>
                  <a:cxn ang="0">
                    <a:pos x="124" y="41"/>
                  </a:cxn>
                  <a:cxn ang="0">
                    <a:pos x="119" y="42"/>
                  </a:cxn>
                  <a:cxn ang="0">
                    <a:pos x="118" y="62"/>
                  </a:cxn>
                  <a:cxn ang="0">
                    <a:pos x="113" y="68"/>
                  </a:cxn>
                  <a:cxn ang="0">
                    <a:pos x="114" y="75"/>
                  </a:cxn>
                  <a:cxn ang="0">
                    <a:pos x="115" y="78"/>
                  </a:cxn>
                  <a:cxn ang="0">
                    <a:pos x="110" y="82"/>
                  </a:cxn>
                  <a:cxn ang="0">
                    <a:pos x="105" y="81"/>
                  </a:cxn>
                  <a:cxn ang="0">
                    <a:pos x="99" y="85"/>
                  </a:cxn>
                  <a:cxn ang="0">
                    <a:pos x="95" y="90"/>
                  </a:cxn>
                  <a:cxn ang="0">
                    <a:pos x="93" y="88"/>
                  </a:cxn>
                  <a:cxn ang="0">
                    <a:pos x="86" y="90"/>
                  </a:cxn>
                  <a:cxn ang="0">
                    <a:pos x="83" y="93"/>
                  </a:cxn>
                  <a:cxn ang="0">
                    <a:pos x="75" y="92"/>
                  </a:cxn>
                  <a:cxn ang="0">
                    <a:pos x="73" y="88"/>
                  </a:cxn>
                  <a:cxn ang="0">
                    <a:pos x="69" y="86"/>
                  </a:cxn>
                  <a:cxn ang="0">
                    <a:pos x="66" y="91"/>
                  </a:cxn>
                  <a:cxn ang="0">
                    <a:pos x="69" y="95"/>
                  </a:cxn>
                  <a:cxn ang="0">
                    <a:pos x="66" y="96"/>
                  </a:cxn>
                  <a:cxn ang="0">
                    <a:pos x="63" y="98"/>
                  </a:cxn>
                  <a:cxn ang="0">
                    <a:pos x="58" y="105"/>
                  </a:cxn>
                  <a:cxn ang="0">
                    <a:pos x="54" y="105"/>
                  </a:cxn>
                  <a:cxn ang="0">
                    <a:pos x="51" y="102"/>
                  </a:cxn>
                  <a:cxn ang="0">
                    <a:pos x="53" y="96"/>
                  </a:cxn>
                  <a:cxn ang="0">
                    <a:pos x="49" y="91"/>
                  </a:cxn>
                  <a:cxn ang="0">
                    <a:pos x="39" y="88"/>
                  </a:cxn>
                  <a:cxn ang="0">
                    <a:pos x="37" y="92"/>
                  </a:cxn>
                  <a:cxn ang="0">
                    <a:pos x="30" y="93"/>
                  </a:cxn>
                  <a:cxn ang="0">
                    <a:pos x="17" y="97"/>
                  </a:cxn>
                  <a:cxn ang="0">
                    <a:pos x="0" y="98"/>
                  </a:cxn>
                  <a:cxn ang="0">
                    <a:pos x="4" y="96"/>
                  </a:cxn>
                  <a:cxn ang="0">
                    <a:pos x="11" y="90"/>
                  </a:cxn>
                  <a:cxn ang="0">
                    <a:pos x="27" y="78"/>
                  </a:cxn>
                  <a:cxn ang="0">
                    <a:pos x="59" y="76"/>
                  </a:cxn>
                  <a:cxn ang="0">
                    <a:pos x="66" y="66"/>
                  </a:cxn>
                  <a:cxn ang="0">
                    <a:pos x="69" y="62"/>
                  </a:cxn>
                  <a:cxn ang="0">
                    <a:pos x="71" y="58"/>
                  </a:cxn>
                  <a:cxn ang="0">
                    <a:pos x="73" y="62"/>
                  </a:cxn>
                  <a:cxn ang="0">
                    <a:pos x="79" y="61"/>
                  </a:cxn>
                  <a:cxn ang="0">
                    <a:pos x="85" y="57"/>
                  </a:cxn>
                  <a:cxn ang="0">
                    <a:pos x="100" y="43"/>
                  </a:cxn>
                  <a:cxn ang="0">
                    <a:pos x="108" y="23"/>
                  </a:cxn>
                  <a:cxn ang="0">
                    <a:pos x="106" y="20"/>
                  </a:cxn>
                  <a:cxn ang="0">
                    <a:pos x="105" y="15"/>
                  </a:cxn>
                  <a:cxn ang="0">
                    <a:pos x="109" y="8"/>
                  </a:cxn>
                  <a:cxn ang="0">
                    <a:pos x="115" y="4"/>
                  </a:cxn>
                  <a:cxn ang="0">
                    <a:pos x="116" y="7"/>
                  </a:cxn>
                  <a:cxn ang="0">
                    <a:pos x="120" y="5"/>
                  </a:cxn>
                  <a:cxn ang="0">
                    <a:pos x="118" y="4"/>
                  </a:cxn>
                </a:cxnLst>
                <a:rect l="0" t="0" r="r" b="b"/>
                <a:pathLst>
                  <a:path w="130" h="107">
                    <a:moveTo>
                      <a:pt x="73" y="56"/>
                    </a:moveTo>
                    <a:lnTo>
                      <a:pt x="73" y="57"/>
                    </a:lnTo>
                    <a:lnTo>
                      <a:pt x="71" y="58"/>
                    </a:lnTo>
                    <a:lnTo>
                      <a:pt x="73" y="56"/>
                    </a:lnTo>
                    <a:close/>
                    <a:moveTo>
                      <a:pt x="118" y="0"/>
                    </a:moveTo>
                    <a:lnTo>
                      <a:pt x="120" y="0"/>
                    </a:lnTo>
                    <a:lnTo>
                      <a:pt x="122" y="2"/>
                    </a:lnTo>
                    <a:lnTo>
                      <a:pt x="123" y="2"/>
                    </a:lnTo>
                    <a:lnTo>
                      <a:pt x="123" y="3"/>
                    </a:lnTo>
                    <a:lnTo>
                      <a:pt x="124" y="7"/>
                    </a:lnTo>
                    <a:lnTo>
                      <a:pt x="124" y="10"/>
                    </a:lnTo>
                    <a:lnTo>
                      <a:pt x="125" y="14"/>
                    </a:lnTo>
                    <a:lnTo>
                      <a:pt x="129" y="22"/>
                    </a:lnTo>
                    <a:lnTo>
                      <a:pt x="130" y="25"/>
                    </a:lnTo>
                    <a:lnTo>
                      <a:pt x="130" y="28"/>
                    </a:lnTo>
                    <a:lnTo>
                      <a:pt x="129" y="30"/>
                    </a:lnTo>
                    <a:lnTo>
                      <a:pt x="124" y="36"/>
                    </a:lnTo>
                    <a:lnTo>
                      <a:pt x="124" y="41"/>
                    </a:lnTo>
                    <a:lnTo>
                      <a:pt x="120" y="41"/>
                    </a:lnTo>
                    <a:lnTo>
                      <a:pt x="119" y="42"/>
                    </a:lnTo>
                    <a:lnTo>
                      <a:pt x="118" y="44"/>
                    </a:lnTo>
                    <a:lnTo>
                      <a:pt x="118" y="62"/>
                    </a:lnTo>
                    <a:lnTo>
                      <a:pt x="114" y="66"/>
                    </a:lnTo>
                    <a:lnTo>
                      <a:pt x="113" y="68"/>
                    </a:lnTo>
                    <a:lnTo>
                      <a:pt x="113" y="73"/>
                    </a:lnTo>
                    <a:lnTo>
                      <a:pt x="114" y="75"/>
                    </a:lnTo>
                    <a:lnTo>
                      <a:pt x="114" y="77"/>
                    </a:lnTo>
                    <a:lnTo>
                      <a:pt x="115" y="78"/>
                    </a:lnTo>
                    <a:lnTo>
                      <a:pt x="113" y="81"/>
                    </a:lnTo>
                    <a:lnTo>
                      <a:pt x="110" y="82"/>
                    </a:lnTo>
                    <a:lnTo>
                      <a:pt x="105" y="87"/>
                    </a:lnTo>
                    <a:lnTo>
                      <a:pt x="105" y="81"/>
                    </a:lnTo>
                    <a:lnTo>
                      <a:pt x="101" y="82"/>
                    </a:lnTo>
                    <a:lnTo>
                      <a:pt x="99" y="85"/>
                    </a:lnTo>
                    <a:lnTo>
                      <a:pt x="96" y="86"/>
                    </a:lnTo>
                    <a:lnTo>
                      <a:pt x="95" y="90"/>
                    </a:lnTo>
                    <a:lnTo>
                      <a:pt x="94" y="90"/>
                    </a:lnTo>
                    <a:lnTo>
                      <a:pt x="93" y="88"/>
                    </a:lnTo>
                    <a:lnTo>
                      <a:pt x="89" y="88"/>
                    </a:lnTo>
                    <a:lnTo>
                      <a:pt x="86" y="90"/>
                    </a:lnTo>
                    <a:lnTo>
                      <a:pt x="85" y="92"/>
                    </a:lnTo>
                    <a:lnTo>
                      <a:pt x="83" y="93"/>
                    </a:lnTo>
                    <a:lnTo>
                      <a:pt x="78" y="93"/>
                    </a:lnTo>
                    <a:lnTo>
                      <a:pt x="75" y="92"/>
                    </a:lnTo>
                    <a:lnTo>
                      <a:pt x="74" y="91"/>
                    </a:lnTo>
                    <a:lnTo>
                      <a:pt x="73" y="88"/>
                    </a:lnTo>
                    <a:lnTo>
                      <a:pt x="70" y="86"/>
                    </a:lnTo>
                    <a:lnTo>
                      <a:pt x="69" y="86"/>
                    </a:lnTo>
                    <a:lnTo>
                      <a:pt x="66" y="88"/>
                    </a:lnTo>
                    <a:lnTo>
                      <a:pt x="66" y="91"/>
                    </a:lnTo>
                    <a:lnTo>
                      <a:pt x="68" y="92"/>
                    </a:lnTo>
                    <a:lnTo>
                      <a:pt x="69" y="95"/>
                    </a:lnTo>
                    <a:lnTo>
                      <a:pt x="70" y="96"/>
                    </a:lnTo>
                    <a:lnTo>
                      <a:pt x="66" y="96"/>
                    </a:lnTo>
                    <a:lnTo>
                      <a:pt x="65" y="97"/>
                    </a:lnTo>
                    <a:lnTo>
                      <a:pt x="63" y="98"/>
                    </a:lnTo>
                    <a:lnTo>
                      <a:pt x="60" y="101"/>
                    </a:lnTo>
                    <a:lnTo>
                      <a:pt x="58" y="105"/>
                    </a:lnTo>
                    <a:lnTo>
                      <a:pt x="56" y="107"/>
                    </a:lnTo>
                    <a:lnTo>
                      <a:pt x="54" y="105"/>
                    </a:lnTo>
                    <a:lnTo>
                      <a:pt x="53" y="102"/>
                    </a:lnTo>
                    <a:lnTo>
                      <a:pt x="51" y="102"/>
                    </a:lnTo>
                    <a:lnTo>
                      <a:pt x="51" y="100"/>
                    </a:lnTo>
                    <a:lnTo>
                      <a:pt x="53" y="96"/>
                    </a:lnTo>
                    <a:lnTo>
                      <a:pt x="53" y="92"/>
                    </a:lnTo>
                    <a:lnTo>
                      <a:pt x="49" y="91"/>
                    </a:lnTo>
                    <a:lnTo>
                      <a:pt x="44" y="88"/>
                    </a:lnTo>
                    <a:lnTo>
                      <a:pt x="39" y="88"/>
                    </a:lnTo>
                    <a:lnTo>
                      <a:pt x="37" y="90"/>
                    </a:lnTo>
                    <a:lnTo>
                      <a:pt x="37" y="92"/>
                    </a:lnTo>
                    <a:lnTo>
                      <a:pt x="31" y="92"/>
                    </a:lnTo>
                    <a:lnTo>
                      <a:pt x="30" y="93"/>
                    </a:lnTo>
                    <a:lnTo>
                      <a:pt x="27" y="93"/>
                    </a:lnTo>
                    <a:lnTo>
                      <a:pt x="17" y="97"/>
                    </a:lnTo>
                    <a:lnTo>
                      <a:pt x="6" y="98"/>
                    </a:lnTo>
                    <a:lnTo>
                      <a:pt x="0" y="98"/>
                    </a:lnTo>
                    <a:lnTo>
                      <a:pt x="0" y="96"/>
                    </a:lnTo>
                    <a:lnTo>
                      <a:pt x="4" y="96"/>
                    </a:lnTo>
                    <a:lnTo>
                      <a:pt x="5" y="95"/>
                    </a:lnTo>
                    <a:lnTo>
                      <a:pt x="11" y="90"/>
                    </a:lnTo>
                    <a:lnTo>
                      <a:pt x="21" y="80"/>
                    </a:lnTo>
                    <a:lnTo>
                      <a:pt x="27" y="78"/>
                    </a:lnTo>
                    <a:lnTo>
                      <a:pt x="54" y="78"/>
                    </a:lnTo>
                    <a:lnTo>
                      <a:pt x="59" y="76"/>
                    </a:lnTo>
                    <a:lnTo>
                      <a:pt x="61" y="71"/>
                    </a:lnTo>
                    <a:lnTo>
                      <a:pt x="66" y="66"/>
                    </a:lnTo>
                    <a:lnTo>
                      <a:pt x="68" y="63"/>
                    </a:lnTo>
                    <a:lnTo>
                      <a:pt x="69" y="62"/>
                    </a:lnTo>
                    <a:lnTo>
                      <a:pt x="70" y="59"/>
                    </a:lnTo>
                    <a:lnTo>
                      <a:pt x="71" y="58"/>
                    </a:lnTo>
                    <a:lnTo>
                      <a:pt x="71" y="61"/>
                    </a:lnTo>
                    <a:lnTo>
                      <a:pt x="73" y="62"/>
                    </a:lnTo>
                    <a:lnTo>
                      <a:pt x="76" y="62"/>
                    </a:lnTo>
                    <a:lnTo>
                      <a:pt x="79" y="61"/>
                    </a:lnTo>
                    <a:lnTo>
                      <a:pt x="80" y="59"/>
                    </a:lnTo>
                    <a:lnTo>
                      <a:pt x="85" y="57"/>
                    </a:lnTo>
                    <a:lnTo>
                      <a:pt x="93" y="52"/>
                    </a:lnTo>
                    <a:lnTo>
                      <a:pt x="100" y="43"/>
                    </a:lnTo>
                    <a:lnTo>
                      <a:pt x="105" y="33"/>
                    </a:lnTo>
                    <a:lnTo>
                      <a:pt x="108" y="23"/>
                    </a:lnTo>
                    <a:lnTo>
                      <a:pt x="108" y="22"/>
                    </a:lnTo>
                    <a:lnTo>
                      <a:pt x="106" y="20"/>
                    </a:lnTo>
                    <a:lnTo>
                      <a:pt x="105" y="20"/>
                    </a:lnTo>
                    <a:lnTo>
                      <a:pt x="105" y="15"/>
                    </a:lnTo>
                    <a:lnTo>
                      <a:pt x="108" y="12"/>
                    </a:lnTo>
                    <a:lnTo>
                      <a:pt x="109" y="8"/>
                    </a:lnTo>
                    <a:lnTo>
                      <a:pt x="113" y="5"/>
                    </a:lnTo>
                    <a:lnTo>
                      <a:pt x="115" y="4"/>
                    </a:lnTo>
                    <a:lnTo>
                      <a:pt x="116" y="5"/>
                    </a:lnTo>
                    <a:lnTo>
                      <a:pt x="116" y="7"/>
                    </a:lnTo>
                    <a:lnTo>
                      <a:pt x="119" y="7"/>
                    </a:lnTo>
                    <a:lnTo>
                      <a:pt x="120" y="5"/>
                    </a:lnTo>
                    <a:lnTo>
                      <a:pt x="119" y="4"/>
                    </a:lnTo>
                    <a:lnTo>
                      <a:pt x="118" y="4"/>
                    </a:lnTo>
                    <a:lnTo>
                      <a:pt x="1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1" name="Freeform 1331"/>
              <p:cNvSpPr>
                <a:spLocks/>
              </p:cNvSpPr>
              <p:nvPr/>
            </p:nvSpPr>
            <p:spPr bwMode="auto">
              <a:xfrm>
                <a:off x="9125086" y="3247378"/>
                <a:ext cx="138860" cy="118135"/>
              </a:xfrm>
              <a:custGeom>
                <a:avLst/>
                <a:gdLst/>
                <a:ahLst/>
                <a:cxnLst>
                  <a:cxn ang="0">
                    <a:pos x="24" y="0"/>
                  </a:cxn>
                  <a:cxn ang="0">
                    <a:pos x="30" y="7"/>
                  </a:cxn>
                  <a:cxn ang="0">
                    <a:pos x="38" y="13"/>
                  </a:cxn>
                  <a:cxn ang="0">
                    <a:pos x="45" y="18"/>
                  </a:cxn>
                  <a:cxn ang="0">
                    <a:pos x="55" y="21"/>
                  </a:cxn>
                  <a:cxn ang="0">
                    <a:pos x="58" y="21"/>
                  </a:cxn>
                  <a:cxn ang="0">
                    <a:pos x="60" y="19"/>
                  </a:cxn>
                  <a:cxn ang="0">
                    <a:pos x="62" y="19"/>
                  </a:cxn>
                  <a:cxn ang="0">
                    <a:pos x="64" y="21"/>
                  </a:cxn>
                  <a:cxn ang="0">
                    <a:pos x="63" y="22"/>
                  </a:cxn>
                  <a:cxn ang="0">
                    <a:pos x="62" y="24"/>
                  </a:cxn>
                  <a:cxn ang="0">
                    <a:pos x="64" y="29"/>
                  </a:cxn>
                  <a:cxn ang="0">
                    <a:pos x="67" y="31"/>
                  </a:cxn>
                  <a:cxn ang="0">
                    <a:pos x="63" y="33"/>
                  </a:cxn>
                  <a:cxn ang="0">
                    <a:pos x="59" y="34"/>
                  </a:cxn>
                  <a:cxn ang="0">
                    <a:pos x="54" y="34"/>
                  </a:cxn>
                  <a:cxn ang="0">
                    <a:pos x="47" y="37"/>
                  </a:cxn>
                  <a:cxn ang="0">
                    <a:pos x="42" y="42"/>
                  </a:cxn>
                  <a:cxn ang="0">
                    <a:pos x="40" y="46"/>
                  </a:cxn>
                  <a:cxn ang="0">
                    <a:pos x="39" y="48"/>
                  </a:cxn>
                  <a:cxn ang="0">
                    <a:pos x="34" y="46"/>
                  </a:cxn>
                  <a:cxn ang="0">
                    <a:pos x="30" y="43"/>
                  </a:cxn>
                  <a:cxn ang="0">
                    <a:pos x="27" y="42"/>
                  </a:cxn>
                  <a:cxn ang="0">
                    <a:pos x="22" y="38"/>
                  </a:cxn>
                  <a:cxn ang="0">
                    <a:pos x="20" y="39"/>
                  </a:cxn>
                  <a:cxn ang="0">
                    <a:pos x="19" y="42"/>
                  </a:cxn>
                  <a:cxn ang="0">
                    <a:pos x="14" y="42"/>
                  </a:cxn>
                  <a:cxn ang="0">
                    <a:pos x="11" y="41"/>
                  </a:cxn>
                  <a:cxn ang="0">
                    <a:pos x="8" y="41"/>
                  </a:cxn>
                  <a:cxn ang="0">
                    <a:pos x="6" y="42"/>
                  </a:cxn>
                  <a:cxn ang="0">
                    <a:pos x="6" y="47"/>
                  </a:cxn>
                  <a:cxn ang="0">
                    <a:pos x="8" y="48"/>
                  </a:cxn>
                  <a:cxn ang="0">
                    <a:pos x="10" y="49"/>
                  </a:cxn>
                  <a:cxn ang="0">
                    <a:pos x="11" y="49"/>
                  </a:cxn>
                  <a:cxn ang="0">
                    <a:pos x="13" y="51"/>
                  </a:cxn>
                  <a:cxn ang="0">
                    <a:pos x="14" y="51"/>
                  </a:cxn>
                  <a:cxn ang="0">
                    <a:pos x="11" y="53"/>
                  </a:cxn>
                  <a:cxn ang="0">
                    <a:pos x="9" y="53"/>
                  </a:cxn>
                  <a:cxn ang="0">
                    <a:pos x="6" y="55"/>
                  </a:cxn>
                  <a:cxn ang="0">
                    <a:pos x="4" y="57"/>
                  </a:cxn>
                  <a:cxn ang="0">
                    <a:pos x="1" y="57"/>
                  </a:cxn>
                  <a:cxn ang="0">
                    <a:pos x="1" y="44"/>
                  </a:cxn>
                  <a:cxn ang="0">
                    <a:pos x="0" y="43"/>
                  </a:cxn>
                  <a:cxn ang="0">
                    <a:pos x="3" y="38"/>
                  </a:cxn>
                  <a:cxn ang="0">
                    <a:pos x="8" y="33"/>
                  </a:cxn>
                  <a:cxn ang="0">
                    <a:pos x="8" y="31"/>
                  </a:cxn>
                  <a:cxn ang="0">
                    <a:pos x="13" y="31"/>
                  </a:cxn>
                  <a:cxn ang="0">
                    <a:pos x="18" y="28"/>
                  </a:cxn>
                  <a:cxn ang="0">
                    <a:pos x="23" y="16"/>
                  </a:cxn>
                  <a:cxn ang="0">
                    <a:pos x="23" y="8"/>
                  </a:cxn>
                  <a:cxn ang="0">
                    <a:pos x="22" y="7"/>
                  </a:cxn>
                  <a:cxn ang="0">
                    <a:pos x="22" y="3"/>
                  </a:cxn>
                  <a:cxn ang="0">
                    <a:pos x="24" y="0"/>
                  </a:cxn>
                </a:cxnLst>
                <a:rect l="0" t="0" r="r" b="b"/>
                <a:pathLst>
                  <a:path w="67" h="57">
                    <a:moveTo>
                      <a:pt x="24" y="0"/>
                    </a:moveTo>
                    <a:lnTo>
                      <a:pt x="30" y="7"/>
                    </a:lnTo>
                    <a:lnTo>
                      <a:pt x="38" y="13"/>
                    </a:lnTo>
                    <a:lnTo>
                      <a:pt x="45" y="18"/>
                    </a:lnTo>
                    <a:lnTo>
                      <a:pt x="55" y="21"/>
                    </a:lnTo>
                    <a:lnTo>
                      <a:pt x="58" y="21"/>
                    </a:lnTo>
                    <a:lnTo>
                      <a:pt x="60" y="19"/>
                    </a:lnTo>
                    <a:lnTo>
                      <a:pt x="62" y="19"/>
                    </a:lnTo>
                    <a:lnTo>
                      <a:pt x="64" y="21"/>
                    </a:lnTo>
                    <a:lnTo>
                      <a:pt x="63" y="22"/>
                    </a:lnTo>
                    <a:lnTo>
                      <a:pt x="62" y="24"/>
                    </a:lnTo>
                    <a:lnTo>
                      <a:pt x="64" y="29"/>
                    </a:lnTo>
                    <a:lnTo>
                      <a:pt x="67" y="31"/>
                    </a:lnTo>
                    <a:lnTo>
                      <a:pt x="63" y="33"/>
                    </a:lnTo>
                    <a:lnTo>
                      <a:pt x="59" y="34"/>
                    </a:lnTo>
                    <a:lnTo>
                      <a:pt x="54" y="34"/>
                    </a:lnTo>
                    <a:lnTo>
                      <a:pt x="47" y="37"/>
                    </a:lnTo>
                    <a:lnTo>
                      <a:pt x="42" y="42"/>
                    </a:lnTo>
                    <a:lnTo>
                      <a:pt x="40" y="46"/>
                    </a:lnTo>
                    <a:lnTo>
                      <a:pt x="39" y="48"/>
                    </a:lnTo>
                    <a:lnTo>
                      <a:pt x="34" y="46"/>
                    </a:lnTo>
                    <a:lnTo>
                      <a:pt x="30" y="43"/>
                    </a:lnTo>
                    <a:lnTo>
                      <a:pt x="27" y="42"/>
                    </a:lnTo>
                    <a:lnTo>
                      <a:pt x="22" y="38"/>
                    </a:lnTo>
                    <a:lnTo>
                      <a:pt x="20" y="39"/>
                    </a:lnTo>
                    <a:lnTo>
                      <a:pt x="19" y="42"/>
                    </a:lnTo>
                    <a:lnTo>
                      <a:pt x="14" y="42"/>
                    </a:lnTo>
                    <a:lnTo>
                      <a:pt x="11" y="41"/>
                    </a:lnTo>
                    <a:lnTo>
                      <a:pt x="8" y="41"/>
                    </a:lnTo>
                    <a:lnTo>
                      <a:pt x="6" y="42"/>
                    </a:lnTo>
                    <a:lnTo>
                      <a:pt x="6" y="47"/>
                    </a:lnTo>
                    <a:lnTo>
                      <a:pt x="8" y="48"/>
                    </a:lnTo>
                    <a:lnTo>
                      <a:pt x="10" y="49"/>
                    </a:lnTo>
                    <a:lnTo>
                      <a:pt x="11" y="49"/>
                    </a:lnTo>
                    <a:lnTo>
                      <a:pt x="13" y="51"/>
                    </a:lnTo>
                    <a:lnTo>
                      <a:pt x="14" y="51"/>
                    </a:lnTo>
                    <a:lnTo>
                      <a:pt x="11" y="53"/>
                    </a:lnTo>
                    <a:lnTo>
                      <a:pt x="9" y="53"/>
                    </a:lnTo>
                    <a:lnTo>
                      <a:pt x="6" y="55"/>
                    </a:lnTo>
                    <a:lnTo>
                      <a:pt x="4" y="57"/>
                    </a:lnTo>
                    <a:lnTo>
                      <a:pt x="1" y="57"/>
                    </a:lnTo>
                    <a:lnTo>
                      <a:pt x="1" y="44"/>
                    </a:lnTo>
                    <a:lnTo>
                      <a:pt x="0" y="43"/>
                    </a:lnTo>
                    <a:lnTo>
                      <a:pt x="3" y="38"/>
                    </a:lnTo>
                    <a:lnTo>
                      <a:pt x="8" y="33"/>
                    </a:lnTo>
                    <a:lnTo>
                      <a:pt x="8" y="31"/>
                    </a:lnTo>
                    <a:lnTo>
                      <a:pt x="13" y="31"/>
                    </a:lnTo>
                    <a:lnTo>
                      <a:pt x="18" y="28"/>
                    </a:lnTo>
                    <a:lnTo>
                      <a:pt x="23" y="16"/>
                    </a:lnTo>
                    <a:lnTo>
                      <a:pt x="23" y="8"/>
                    </a:lnTo>
                    <a:lnTo>
                      <a:pt x="22" y="7"/>
                    </a:lnTo>
                    <a:lnTo>
                      <a:pt x="22" y="3"/>
                    </a:lnTo>
                    <a:lnTo>
                      <a:pt x="2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2" name="Freeform 1332"/>
              <p:cNvSpPr>
                <a:spLocks/>
              </p:cNvSpPr>
              <p:nvPr/>
            </p:nvSpPr>
            <p:spPr bwMode="auto">
              <a:xfrm>
                <a:off x="9259801" y="3276396"/>
                <a:ext cx="20724" cy="20725"/>
              </a:xfrm>
              <a:custGeom>
                <a:avLst/>
                <a:gdLst/>
                <a:ahLst/>
                <a:cxnLst>
                  <a:cxn ang="0">
                    <a:pos x="9" y="0"/>
                  </a:cxn>
                  <a:cxn ang="0">
                    <a:pos x="10" y="2"/>
                  </a:cxn>
                  <a:cxn ang="0">
                    <a:pos x="9" y="3"/>
                  </a:cxn>
                  <a:cxn ang="0">
                    <a:pos x="8" y="5"/>
                  </a:cxn>
                  <a:cxn ang="0">
                    <a:pos x="5" y="8"/>
                  </a:cxn>
                  <a:cxn ang="0">
                    <a:pos x="0" y="10"/>
                  </a:cxn>
                  <a:cxn ang="0">
                    <a:pos x="0" y="7"/>
                  </a:cxn>
                  <a:cxn ang="0">
                    <a:pos x="3" y="4"/>
                  </a:cxn>
                  <a:cxn ang="0">
                    <a:pos x="7" y="2"/>
                  </a:cxn>
                  <a:cxn ang="0">
                    <a:pos x="9" y="0"/>
                  </a:cxn>
                </a:cxnLst>
                <a:rect l="0" t="0" r="r" b="b"/>
                <a:pathLst>
                  <a:path w="10" h="10">
                    <a:moveTo>
                      <a:pt x="9" y="0"/>
                    </a:moveTo>
                    <a:lnTo>
                      <a:pt x="10" y="2"/>
                    </a:lnTo>
                    <a:lnTo>
                      <a:pt x="9" y="3"/>
                    </a:lnTo>
                    <a:lnTo>
                      <a:pt x="8" y="5"/>
                    </a:lnTo>
                    <a:lnTo>
                      <a:pt x="5" y="8"/>
                    </a:lnTo>
                    <a:lnTo>
                      <a:pt x="0" y="10"/>
                    </a:lnTo>
                    <a:lnTo>
                      <a:pt x="0" y="7"/>
                    </a:lnTo>
                    <a:lnTo>
                      <a:pt x="3" y="4"/>
                    </a:lnTo>
                    <a:lnTo>
                      <a:pt x="7" y="2"/>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3" name="Freeform 1333"/>
              <p:cNvSpPr>
                <a:spLocks/>
              </p:cNvSpPr>
              <p:nvPr/>
            </p:nvSpPr>
            <p:spPr bwMode="auto">
              <a:xfrm>
                <a:off x="9307469" y="3245307"/>
                <a:ext cx="31089" cy="22798"/>
              </a:xfrm>
              <a:custGeom>
                <a:avLst/>
                <a:gdLst/>
                <a:ahLst/>
                <a:cxnLst>
                  <a:cxn ang="0">
                    <a:pos x="9" y="0"/>
                  </a:cxn>
                  <a:cxn ang="0">
                    <a:pos x="15" y="0"/>
                  </a:cxn>
                  <a:cxn ang="0">
                    <a:pos x="15" y="4"/>
                  </a:cxn>
                  <a:cxn ang="0">
                    <a:pos x="11" y="4"/>
                  </a:cxn>
                  <a:cxn ang="0">
                    <a:pos x="6" y="6"/>
                  </a:cxn>
                  <a:cxn ang="0">
                    <a:pos x="5" y="9"/>
                  </a:cxn>
                  <a:cxn ang="0">
                    <a:pos x="3" y="11"/>
                  </a:cxn>
                  <a:cxn ang="0">
                    <a:pos x="0" y="11"/>
                  </a:cxn>
                  <a:cxn ang="0">
                    <a:pos x="0" y="8"/>
                  </a:cxn>
                  <a:cxn ang="0">
                    <a:pos x="1" y="6"/>
                  </a:cxn>
                  <a:cxn ang="0">
                    <a:pos x="3" y="4"/>
                  </a:cxn>
                  <a:cxn ang="0">
                    <a:pos x="4" y="3"/>
                  </a:cxn>
                  <a:cxn ang="0">
                    <a:pos x="9" y="0"/>
                  </a:cxn>
                </a:cxnLst>
                <a:rect l="0" t="0" r="r" b="b"/>
                <a:pathLst>
                  <a:path w="15" h="11">
                    <a:moveTo>
                      <a:pt x="9" y="0"/>
                    </a:moveTo>
                    <a:lnTo>
                      <a:pt x="15" y="0"/>
                    </a:lnTo>
                    <a:lnTo>
                      <a:pt x="15" y="4"/>
                    </a:lnTo>
                    <a:lnTo>
                      <a:pt x="11" y="4"/>
                    </a:lnTo>
                    <a:lnTo>
                      <a:pt x="6" y="6"/>
                    </a:lnTo>
                    <a:lnTo>
                      <a:pt x="5" y="9"/>
                    </a:lnTo>
                    <a:lnTo>
                      <a:pt x="3" y="11"/>
                    </a:lnTo>
                    <a:lnTo>
                      <a:pt x="0" y="11"/>
                    </a:lnTo>
                    <a:lnTo>
                      <a:pt x="0" y="8"/>
                    </a:lnTo>
                    <a:lnTo>
                      <a:pt x="1" y="6"/>
                    </a:lnTo>
                    <a:lnTo>
                      <a:pt x="3" y="4"/>
                    </a:lnTo>
                    <a:lnTo>
                      <a:pt x="4" y="3"/>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4" name="Freeform 1334"/>
              <p:cNvSpPr>
                <a:spLocks/>
              </p:cNvSpPr>
              <p:nvPr/>
            </p:nvSpPr>
            <p:spPr bwMode="auto">
              <a:xfrm>
                <a:off x="9361354" y="3222508"/>
                <a:ext cx="18653" cy="14508"/>
              </a:xfrm>
              <a:custGeom>
                <a:avLst/>
                <a:gdLst/>
                <a:ahLst/>
                <a:cxnLst>
                  <a:cxn ang="0">
                    <a:pos x="5" y="0"/>
                  </a:cxn>
                  <a:cxn ang="0">
                    <a:pos x="9" y="0"/>
                  </a:cxn>
                  <a:cxn ang="0">
                    <a:pos x="7" y="5"/>
                  </a:cxn>
                  <a:cxn ang="0">
                    <a:pos x="2" y="7"/>
                  </a:cxn>
                  <a:cxn ang="0">
                    <a:pos x="0" y="7"/>
                  </a:cxn>
                  <a:cxn ang="0">
                    <a:pos x="0" y="5"/>
                  </a:cxn>
                  <a:cxn ang="0">
                    <a:pos x="2" y="5"/>
                  </a:cxn>
                  <a:cxn ang="0">
                    <a:pos x="2" y="2"/>
                  </a:cxn>
                  <a:cxn ang="0">
                    <a:pos x="3" y="1"/>
                  </a:cxn>
                  <a:cxn ang="0">
                    <a:pos x="5" y="0"/>
                  </a:cxn>
                </a:cxnLst>
                <a:rect l="0" t="0" r="r" b="b"/>
                <a:pathLst>
                  <a:path w="9" h="7">
                    <a:moveTo>
                      <a:pt x="5" y="0"/>
                    </a:moveTo>
                    <a:lnTo>
                      <a:pt x="9" y="0"/>
                    </a:lnTo>
                    <a:lnTo>
                      <a:pt x="7" y="5"/>
                    </a:lnTo>
                    <a:lnTo>
                      <a:pt x="2" y="7"/>
                    </a:lnTo>
                    <a:lnTo>
                      <a:pt x="0" y="7"/>
                    </a:lnTo>
                    <a:lnTo>
                      <a:pt x="0" y="5"/>
                    </a:lnTo>
                    <a:lnTo>
                      <a:pt x="2" y="5"/>
                    </a:lnTo>
                    <a:lnTo>
                      <a:pt x="2" y="2"/>
                    </a:lnTo>
                    <a:lnTo>
                      <a:pt x="3" y="1"/>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5" name="Freeform 1335"/>
              <p:cNvSpPr>
                <a:spLocks/>
              </p:cNvSpPr>
              <p:nvPr/>
            </p:nvSpPr>
            <p:spPr bwMode="auto">
              <a:xfrm>
                <a:off x="9166536" y="2963443"/>
                <a:ext cx="70466" cy="267357"/>
              </a:xfrm>
              <a:custGeom>
                <a:avLst/>
                <a:gdLst/>
                <a:ahLst/>
                <a:cxnLst>
                  <a:cxn ang="0">
                    <a:pos x="10" y="0"/>
                  </a:cxn>
                  <a:cxn ang="0">
                    <a:pos x="14" y="0"/>
                  </a:cxn>
                  <a:cxn ang="0">
                    <a:pos x="14" y="7"/>
                  </a:cxn>
                  <a:cxn ang="0">
                    <a:pos x="15" y="12"/>
                  </a:cxn>
                  <a:cxn ang="0">
                    <a:pos x="18" y="15"/>
                  </a:cxn>
                  <a:cxn ang="0">
                    <a:pos x="19" y="19"/>
                  </a:cxn>
                  <a:cxn ang="0">
                    <a:pos x="19" y="32"/>
                  </a:cxn>
                  <a:cxn ang="0">
                    <a:pos x="20" y="34"/>
                  </a:cxn>
                  <a:cxn ang="0">
                    <a:pos x="20" y="51"/>
                  </a:cxn>
                  <a:cxn ang="0">
                    <a:pos x="23" y="56"/>
                  </a:cxn>
                  <a:cxn ang="0">
                    <a:pos x="29" y="70"/>
                  </a:cxn>
                  <a:cxn ang="0">
                    <a:pos x="34" y="83"/>
                  </a:cxn>
                  <a:cxn ang="0">
                    <a:pos x="32" y="82"/>
                  </a:cxn>
                  <a:cxn ang="0">
                    <a:pos x="30" y="80"/>
                  </a:cxn>
                  <a:cxn ang="0">
                    <a:pos x="28" y="78"/>
                  </a:cxn>
                  <a:cxn ang="0">
                    <a:pos x="25" y="78"/>
                  </a:cxn>
                  <a:cxn ang="0">
                    <a:pos x="19" y="81"/>
                  </a:cxn>
                  <a:cxn ang="0">
                    <a:pos x="15" y="86"/>
                  </a:cxn>
                  <a:cxn ang="0">
                    <a:pos x="13" y="93"/>
                  </a:cxn>
                  <a:cxn ang="0">
                    <a:pos x="13" y="102"/>
                  </a:cxn>
                  <a:cxn ang="0">
                    <a:pos x="15" y="110"/>
                  </a:cxn>
                  <a:cxn ang="0">
                    <a:pos x="20" y="116"/>
                  </a:cxn>
                  <a:cxn ang="0">
                    <a:pos x="24" y="122"/>
                  </a:cxn>
                  <a:cxn ang="0">
                    <a:pos x="24" y="124"/>
                  </a:cxn>
                  <a:cxn ang="0">
                    <a:pos x="23" y="124"/>
                  </a:cxn>
                  <a:cxn ang="0">
                    <a:pos x="20" y="121"/>
                  </a:cxn>
                  <a:cxn ang="0">
                    <a:pos x="19" y="119"/>
                  </a:cxn>
                  <a:cxn ang="0">
                    <a:pos x="14" y="119"/>
                  </a:cxn>
                  <a:cxn ang="0">
                    <a:pos x="10" y="122"/>
                  </a:cxn>
                  <a:cxn ang="0">
                    <a:pos x="10" y="125"/>
                  </a:cxn>
                  <a:cxn ang="0">
                    <a:pos x="7" y="129"/>
                  </a:cxn>
                  <a:cxn ang="0">
                    <a:pos x="5" y="129"/>
                  </a:cxn>
                  <a:cxn ang="0">
                    <a:pos x="5" y="111"/>
                  </a:cxn>
                  <a:cxn ang="0">
                    <a:pos x="7" y="106"/>
                  </a:cxn>
                  <a:cxn ang="0">
                    <a:pos x="7" y="92"/>
                  </a:cxn>
                  <a:cxn ang="0">
                    <a:pos x="5" y="90"/>
                  </a:cxn>
                  <a:cxn ang="0">
                    <a:pos x="5" y="82"/>
                  </a:cxn>
                  <a:cxn ang="0">
                    <a:pos x="7" y="80"/>
                  </a:cxn>
                  <a:cxn ang="0">
                    <a:pos x="7" y="49"/>
                  </a:cxn>
                  <a:cxn ang="0">
                    <a:pos x="5" y="46"/>
                  </a:cxn>
                  <a:cxn ang="0">
                    <a:pos x="0" y="36"/>
                  </a:cxn>
                  <a:cxn ang="0">
                    <a:pos x="2" y="27"/>
                  </a:cxn>
                  <a:cxn ang="0">
                    <a:pos x="4" y="18"/>
                  </a:cxn>
                  <a:cxn ang="0">
                    <a:pos x="9" y="14"/>
                  </a:cxn>
                  <a:cxn ang="0">
                    <a:pos x="9" y="13"/>
                  </a:cxn>
                  <a:cxn ang="0">
                    <a:pos x="10" y="12"/>
                  </a:cxn>
                  <a:cxn ang="0">
                    <a:pos x="10" y="0"/>
                  </a:cxn>
                </a:cxnLst>
                <a:rect l="0" t="0" r="r" b="b"/>
                <a:pathLst>
                  <a:path w="34" h="129">
                    <a:moveTo>
                      <a:pt x="10" y="0"/>
                    </a:moveTo>
                    <a:lnTo>
                      <a:pt x="14" y="0"/>
                    </a:lnTo>
                    <a:lnTo>
                      <a:pt x="14" y="7"/>
                    </a:lnTo>
                    <a:lnTo>
                      <a:pt x="15" y="12"/>
                    </a:lnTo>
                    <a:lnTo>
                      <a:pt x="18" y="15"/>
                    </a:lnTo>
                    <a:lnTo>
                      <a:pt x="19" y="19"/>
                    </a:lnTo>
                    <a:lnTo>
                      <a:pt x="19" y="32"/>
                    </a:lnTo>
                    <a:lnTo>
                      <a:pt x="20" y="34"/>
                    </a:lnTo>
                    <a:lnTo>
                      <a:pt x="20" y="51"/>
                    </a:lnTo>
                    <a:lnTo>
                      <a:pt x="23" y="56"/>
                    </a:lnTo>
                    <a:lnTo>
                      <a:pt x="29" y="70"/>
                    </a:lnTo>
                    <a:lnTo>
                      <a:pt x="34" y="83"/>
                    </a:lnTo>
                    <a:lnTo>
                      <a:pt x="32" y="82"/>
                    </a:lnTo>
                    <a:lnTo>
                      <a:pt x="30" y="80"/>
                    </a:lnTo>
                    <a:lnTo>
                      <a:pt x="28" y="78"/>
                    </a:lnTo>
                    <a:lnTo>
                      <a:pt x="25" y="78"/>
                    </a:lnTo>
                    <a:lnTo>
                      <a:pt x="19" y="81"/>
                    </a:lnTo>
                    <a:lnTo>
                      <a:pt x="15" y="86"/>
                    </a:lnTo>
                    <a:lnTo>
                      <a:pt x="13" y="93"/>
                    </a:lnTo>
                    <a:lnTo>
                      <a:pt x="13" y="102"/>
                    </a:lnTo>
                    <a:lnTo>
                      <a:pt x="15" y="110"/>
                    </a:lnTo>
                    <a:lnTo>
                      <a:pt x="20" y="116"/>
                    </a:lnTo>
                    <a:lnTo>
                      <a:pt x="24" y="122"/>
                    </a:lnTo>
                    <a:lnTo>
                      <a:pt x="24" y="124"/>
                    </a:lnTo>
                    <a:lnTo>
                      <a:pt x="23" y="124"/>
                    </a:lnTo>
                    <a:lnTo>
                      <a:pt x="20" y="121"/>
                    </a:lnTo>
                    <a:lnTo>
                      <a:pt x="19" y="119"/>
                    </a:lnTo>
                    <a:lnTo>
                      <a:pt x="14" y="119"/>
                    </a:lnTo>
                    <a:lnTo>
                      <a:pt x="10" y="122"/>
                    </a:lnTo>
                    <a:lnTo>
                      <a:pt x="10" y="125"/>
                    </a:lnTo>
                    <a:lnTo>
                      <a:pt x="7" y="129"/>
                    </a:lnTo>
                    <a:lnTo>
                      <a:pt x="5" y="129"/>
                    </a:lnTo>
                    <a:lnTo>
                      <a:pt x="5" y="111"/>
                    </a:lnTo>
                    <a:lnTo>
                      <a:pt x="7" y="106"/>
                    </a:lnTo>
                    <a:lnTo>
                      <a:pt x="7" y="92"/>
                    </a:lnTo>
                    <a:lnTo>
                      <a:pt x="5" y="90"/>
                    </a:lnTo>
                    <a:lnTo>
                      <a:pt x="5" y="82"/>
                    </a:lnTo>
                    <a:lnTo>
                      <a:pt x="7" y="80"/>
                    </a:lnTo>
                    <a:lnTo>
                      <a:pt x="7" y="49"/>
                    </a:lnTo>
                    <a:lnTo>
                      <a:pt x="5" y="46"/>
                    </a:lnTo>
                    <a:lnTo>
                      <a:pt x="0" y="36"/>
                    </a:lnTo>
                    <a:lnTo>
                      <a:pt x="2" y="27"/>
                    </a:lnTo>
                    <a:lnTo>
                      <a:pt x="4" y="18"/>
                    </a:lnTo>
                    <a:lnTo>
                      <a:pt x="9" y="14"/>
                    </a:lnTo>
                    <a:lnTo>
                      <a:pt x="9" y="13"/>
                    </a:lnTo>
                    <a:lnTo>
                      <a:pt x="10" y="12"/>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6" name="Freeform 1336"/>
              <p:cNvSpPr>
                <a:spLocks/>
              </p:cNvSpPr>
              <p:nvPr/>
            </p:nvSpPr>
            <p:spPr bwMode="auto">
              <a:xfrm>
                <a:off x="10051508" y="2302304"/>
                <a:ext cx="84975" cy="35233"/>
              </a:xfrm>
              <a:custGeom>
                <a:avLst/>
                <a:gdLst/>
                <a:ahLst/>
                <a:cxnLst>
                  <a:cxn ang="0">
                    <a:pos x="20" y="0"/>
                  </a:cxn>
                  <a:cxn ang="0">
                    <a:pos x="25" y="1"/>
                  </a:cxn>
                  <a:cxn ang="0">
                    <a:pos x="32" y="2"/>
                  </a:cxn>
                  <a:cxn ang="0">
                    <a:pos x="39" y="6"/>
                  </a:cxn>
                  <a:cxn ang="0">
                    <a:pos x="41" y="10"/>
                  </a:cxn>
                  <a:cxn ang="0">
                    <a:pos x="37" y="12"/>
                  </a:cxn>
                  <a:cxn ang="0">
                    <a:pos x="30" y="15"/>
                  </a:cxn>
                  <a:cxn ang="0">
                    <a:pos x="10" y="17"/>
                  </a:cxn>
                  <a:cxn ang="0">
                    <a:pos x="4" y="17"/>
                  </a:cxn>
                  <a:cxn ang="0">
                    <a:pos x="1" y="16"/>
                  </a:cxn>
                  <a:cxn ang="0">
                    <a:pos x="0" y="15"/>
                  </a:cxn>
                  <a:cxn ang="0">
                    <a:pos x="0" y="14"/>
                  </a:cxn>
                  <a:cxn ang="0">
                    <a:pos x="4" y="7"/>
                  </a:cxn>
                  <a:cxn ang="0">
                    <a:pos x="11" y="2"/>
                  </a:cxn>
                  <a:cxn ang="0">
                    <a:pos x="20" y="0"/>
                  </a:cxn>
                </a:cxnLst>
                <a:rect l="0" t="0" r="r" b="b"/>
                <a:pathLst>
                  <a:path w="41" h="17">
                    <a:moveTo>
                      <a:pt x="20" y="0"/>
                    </a:moveTo>
                    <a:lnTo>
                      <a:pt x="25" y="1"/>
                    </a:lnTo>
                    <a:lnTo>
                      <a:pt x="32" y="2"/>
                    </a:lnTo>
                    <a:lnTo>
                      <a:pt x="39" y="6"/>
                    </a:lnTo>
                    <a:lnTo>
                      <a:pt x="41" y="10"/>
                    </a:lnTo>
                    <a:lnTo>
                      <a:pt x="37" y="12"/>
                    </a:lnTo>
                    <a:lnTo>
                      <a:pt x="30" y="15"/>
                    </a:lnTo>
                    <a:lnTo>
                      <a:pt x="10" y="17"/>
                    </a:lnTo>
                    <a:lnTo>
                      <a:pt x="4" y="17"/>
                    </a:lnTo>
                    <a:lnTo>
                      <a:pt x="1" y="16"/>
                    </a:lnTo>
                    <a:lnTo>
                      <a:pt x="0" y="15"/>
                    </a:lnTo>
                    <a:lnTo>
                      <a:pt x="0" y="14"/>
                    </a:lnTo>
                    <a:lnTo>
                      <a:pt x="4" y="7"/>
                    </a:lnTo>
                    <a:lnTo>
                      <a:pt x="11" y="2"/>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7" name="Freeform 1337"/>
              <p:cNvSpPr>
                <a:spLocks/>
              </p:cNvSpPr>
              <p:nvPr/>
            </p:nvSpPr>
            <p:spPr bwMode="auto">
              <a:xfrm>
                <a:off x="9796586" y="2372770"/>
                <a:ext cx="33161" cy="18653"/>
              </a:xfrm>
              <a:custGeom>
                <a:avLst/>
                <a:gdLst/>
                <a:ahLst/>
                <a:cxnLst>
                  <a:cxn ang="0">
                    <a:pos x="0" y="0"/>
                  </a:cxn>
                  <a:cxn ang="0">
                    <a:pos x="14" y="0"/>
                  </a:cxn>
                  <a:cxn ang="0">
                    <a:pos x="14" y="1"/>
                  </a:cxn>
                  <a:cxn ang="0">
                    <a:pos x="16" y="4"/>
                  </a:cxn>
                  <a:cxn ang="0">
                    <a:pos x="16" y="6"/>
                  </a:cxn>
                  <a:cxn ang="0">
                    <a:pos x="14" y="9"/>
                  </a:cxn>
                  <a:cxn ang="0">
                    <a:pos x="12" y="9"/>
                  </a:cxn>
                  <a:cxn ang="0">
                    <a:pos x="5" y="6"/>
                  </a:cxn>
                  <a:cxn ang="0">
                    <a:pos x="2" y="4"/>
                  </a:cxn>
                  <a:cxn ang="0">
                    <a:pos x="0" y="0"/>
                  </a:cxn>
                </a:cxnLst>
                <a:rect l="0" t="0" r="r" b="b"/>
                <a:pathLst>
                  <a:path w="16" h="9">
                    <a:moveTo>
                      <a:pt x="0" y="0"/>
                    </a:moveTo>
                    <a:lnTo>
                      <a:pt x="14" y="0"/>
                    </a:lnTo>
                    <a:lnTo>
                      <a:pt x="14" y="1"/>
                    </a:lnTo>
                    <a:lnTo>
                      <a:pt x="16" y="4"/>
                    </a:lnTo>
                    <a:lnTo>
                      <a:pt x="16" y="6"/>
                    </a:lnTo>
                    <a:lnTo>
                      <a:pt x="14" y="9"/>
                    </a:lnTo>
                    <a:lnTo>
                      <a:pt x="12" y="9"/>
                    </a:lnTo>
                    <a:lnTo>
                      <a:pt x="5" y="6"/>
                    </a:lnTo>
                    <a:lnTo>
                      <a:pt x="2" y="4"/>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8" name="Freeform 1338"/>
              <p:cNvSpPr>
                <a:spLocks/>
              </p:cNvSpPr>
              <p:nvPr/>
            </p:nvSpPr>
            <p:spPr bwMode="auto">
              <a:xfrm>
                <a:off x="9013170" y="2103342"/>
                <a:ext cx="14508" cy="18653"/>
              </a:xfrm>
              <a:custGeom>
                <a:avLst/>
                <a:gdLst/>
                <a:ahLst/>
                <a:cxnLst>
                  <a:cxn ang="0">
                    <a:pos x="3" y="0"/>
                  </a:cxn>
                  <a:cxn ang="0">
                    <a:pos x="7" y="3"/>
                  </a:cxn>
                  <a:cxn ang="0">
                    <a:pos x="7" y="8"/>
                  </a:cxn>
                  <a:cxn ang="0">
                    <a:pos x="5" y="9"/>
                  </a:cxn>
                  <a:cxn ang="0">
                    <a:pos x="2" y="9"/>
                  </a:cxn>
                  <a:cxn ang="0">
                    <a:pos x="0" y="8"/>
                  </a:cxn>
                  <a:cxn ang="0">
                    <a:pos x="0" y="7"/>
                  </a:cxn>
                  <a:cxn ang="0">
                    <a:pos x="2" y="3"/>
                  </a:cxn>
                  <a:cxn ang="0">
                    <a:pos x="3" y="0"/>
                  </a:cxn>
                </a:cxnLst>
                <a:rect l="0" t="0" r="r" b="b"/>
                <a:pathLst>
                  <a:path w="7" h="9">
                    <a:moveTo>
                      <a:pt x="3" y="0"/>
                    </a:moveTo>
                    <a:lnTo>
                      <a:pt x="7" y="3"/>
                    </a:lnTo>
                    <a:lnTo>
                      <a:pt x="7" y="8"/>
                    </a:lnTo>
                    <a:lnTo>
                      <a:pt x="5" y="9"/>
                    </a:lnTo>
                    <a:lnTo>
                      <a:pt x="2" y="9"/>
                    </a:lnTo>
                    <a:lnTo>
                      <a:pt x="0" y="8"/>
                    </a:lnTo>
                    <a:lnTo>
                      <a:pt x="0" y="7"/>
                    </a:lnTo>
                    <a:lnTo>
                      <a:pt x="2" y="3"/>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99" name="Freeform 1339"/>
              <p:cNvSpPr>
                <a:spLocks/>
              </p:cNvSpPr>
              <p:nvPr/>
            </p:nvSpPr>
            <p:spPr bwMode="auto">
              <a:xfrm>
                <a:off x="8447368" y="2163445"/>
                <a:ext cx="35234" cy="24870"/>
              </a:xfrm>
              <a:custGeom>
                <a:avLst/>
                <a:gdLst/>
                <a:ahLst/>
                <a:cxnLst>
                  <a:cxn ang="0">
                    <a:pos x="6" y="0"/>
                  </a:cxn>
                  <a:cxn ang="0">
                    <a:pos x="11" y="0"/>
                  </a:cxn>
                  <a:cxn ang="0">
                    <a:pos x="16" y="3"/>
                  </a:cxn>
                  <a:cxn ang="0">
                    <a:pos x="17" y="4"/>
                  </a:cxn>
                  <a:cxn ang="0">
                    <a:pos x="17" y="9"/>
                  </a:cxn>
                  <a:cxn ang="0">
                    <a:pos x="12" y="12"/>
                  </a:cxn>
                  <a:cxn ang="0">
                    <a:pos x="5" y="12"/>
                  </a:cxn>
                  <a:cxn ang="0">
                    <a:pos x="2" y="10"/>
                  </a:cxn>
                  <a:cxn ang="0">
                    <a:pos x="1" y="9"/>
                  </a:cxn>
                  <a:cxn ang="0">
                    <a:pos x="0" y="6"/>
                  </a:cxn>
                  <a:cxn ang="0">
                    <a:pos x="2" y="1"/>
                  </a:cxn>
                  <a:cxn ang="0">
                    <a:pos x="6" y="0"/>
                  </a:cxn>
                </a:cxnLst>
                <a:rect l="0" t="0" r="r" b="b"/>
                <a:pathLst>
                  <a:path w="17" h="12">
                    <a:moveTo>
                      <a:pt x="6" y="0"/>
                    </a:moveTo>
                    <a:lnTo>
                      <a:pt x="11" y="0"/>
                    </a:lnTo>
                    <a:lnTo>
                      <a:pt x="16" y="3"/>
                    </a:lnTo>
                    <a:lnTo>
                      <a:pt x="17" y="4"/>
                    </a:lnTo>
                    <a:lnTo>
                      <a:pt x="17" y="9"/>
                    </a:lnTo>
                    <a:lnTo>
                      <a:pt x="12" y="12"/>
                    </a:lnTo>
                    <a:lnTo>
                      <a:pt x="5" y="12"/>
                    </a:lnTo>
                    <a:lnTo>
                      <a:pt x="2" y="10"/>
                    </a:lnTo>
                    <a:lnTo>
                      <a:pt x="1" y="9"/>
                    </a:lnTo>
                    <a:lnTo>
                      <a:pt x="0" y="6"/>
                    </a:lnTo>
                    <a:lnTo>
                      <a:pt x="2"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0" name="Freeform 1340"/>
              <p:cNvSpPr>
                <a:spLocks/>
              </p:cNvSpPr>
              <p:nvPr/>
            </p:nvSpPr>
            <p:spPr bwMode="auto">
              <a:xfrm>
                <a:off x="8146850" y="1918885"/>
                <a:ext cx="147152" cy="82901"/>
              </a:xfrm>
              <a:custGeom>
                <a:avLst/>
                <a:gdLst/>
                <a:ahLst/>
                <a:cxnLst>
                  <a:cxn ang="0">
                    <a:pos x="38" y="0"/>
                  </a:cxn>
                  <a:cxn ang="0">
                    <a:pos x="43" y="0"/>
                  </a:cxn>
                  <a:cxn ang="0">
                    <a:pos x="43" y="7"/>
                  </a:cxn>
                  <a:cxn ang="0">
                    <a:pos x="42" y="10"/>
                  </a:cxn>
                  <a:cxn ang="0">
                    <a:pos x="43" y="9"/>
                  </a:cxn>
                  <a:cxn ang="0">
                    <a:pos x="46" y="7"/>
                  </a:cxn>
                  <a:cxn ang="0">
                    <a:pos x="47" y="5"/>
                  </a:cxn>
                  <a:cxn ang="0">
                    <a:pos x="49" y="5"/>
                  </a:cxn>
                  <a:cxn ang="0">
                    <a:pos x="54" y="6"/>
                  </a:cxn>
                  <a:cxn ang="0">
                    <a:pos x="62" y="11"/>
                  </a:cxn>
                  <a:cxn ang="0">
                    <a:pos x="68" y="16"/>
                  </a:cxn>
                  <a:cxn ang="0">
                    <a:pos x="71" y="21"/>
                  </a:cxn>
                  <a:cxn ang="0">
                    <a:pos x="68" y="26"/>
                  </a:cxn>
                  <a:cxn ang="0">
                    <a:pos x="63" y="30"/>
                  </a:cxn>
                  <a:cxn ang="0">
                    <a:pos x="56" y="31"/>
                  </a:cxn>
                  <a:cxn ang="0">
                    <a:pos x="39" y="31"/>
                  </a:cxn>
                  <a:cxn ang="0">
                    <a:pos x="36" y="33"/>
                  </a:cxn>
                  <a:cxn ang="0">
                    <a:pos x="33" y="33"/>
                  </a:cxn>
                  <a:cxn ang="0">
                    <a:pos x="31" y="34"/>
                  </a:cxn>
                  <a:cxn ang="0">
                    <a:pos x="28" y="34"/>
                  </a:cxn>
                  <a:cxn ang="0">
                    <a:pos x="7" y="40"/>
                  </a:cxn>
                  <a:cxn ang="0">
                    <a:pos x="4" y="40"/>
                  </a:cxn>
                  <a:cxn ang="0">
                    <a:pos x="2" y="39"/>
                  </a:cxn>
                  <a:cxn ang="0">
                    <a:pos x="0" y="36"/>
                  </a:cxn>
                  <a:cxn ang="0">
                    <a:pos x="0" y="31"/>
                  </a:cxn>
                  <a:cxn ang="0">
                    <a:pos x="2" y="29"/>
                  </a:cxn>
                  <a:cxn ang="0">
                    <a:pos x="3" y="28"/>
                  </a:cxn>
                  <a:cxn ang="0">
                    <a:pos x="5" y="28"/>
                  </a:cxn>
                  <a:cxn ang="0">
                    <a:pos x="8" y="25"/>
                  </a:cxn>
                  <a:cxn ang="0">
                    <a:pos x="23" y="6"/>
                  </a:cxn>
                  <a:cxn ang="0">
                    <a:pos x="29" y="1"/>
                  </a:cxn>
                  <a:cxn ang="0">
                    <a:pos x="38" y="0"/>
                  </a:cxn>
                </a:cxnLst>
                <a:rect l="0" t="0" r="r" b="b"/>
                <a:pathLst>
                  <a:path w="71" h="40">
                    <a:moveTo>
                      <a:pt x="38" y="0"/>
                    </a:moveTo>
                    <a:lnTo>
                      <a:pt x="43" y="0"/>
                    </a:lnTo>
                    <a:lnTo>
                      <a:pt x="43" y="7"/>
                    </a:lnTo>
                    <a:lnTo>
                      <a:pt x="42" y="10"/>
                    </a:lnTo>
                    <a:lnTo>
                      <a:pt x="43" y="9"/>
                    </a:lnTo>
                    <a:lnTo>
                      <a:pt x="46" y="7"/>
                    </a:lnTo>
                    <a:lnTo>
                      <a:pt x="47" y="5"/>
                    </a:lnTo>
                    <a:lnTo>
                      <a:pt x="49" y="5"/>
                    </a:lnTo>
                    <a:lnTo>
                      <a:pt x="54" y="6"/>
                    </a:lnTo>
                    <a:lnTo>
                      <a:pt x="62" y="11"/>
                    </a:lnTo>
                    <a:lnTo>
                      <a:pt x="68" y="16"/>
                    </a:lnTo>
                    <a:lnTo>
                      <a:pt x="71" y="21"/>
                    </a:lnTo>
                    <a:lnTo>
                      <a:pt x="68" y="26"/>
                    </a:lnTo>
                    <a:lnTo>
                      <a:pt x="63" y="30"/>
                    </a:lnTo>
                    <a:lnTo>
                      <a:pt x="56" y="31"/>
                    </a:lnTo>
                    <a:lnTo>
                      <a:pt x="39" y="31"/>
                    </a:lnTo>
                    <a:lnTo>
                      <a:pt x="36" y="33"/>
                    </a:lnTo>
                    <a:lnTo>
                      <a:pt x="33" y="33"/>
                    </a:lnTo>
                    <a:lnTo>
                      <a:pt x="31" y="34"/>
                    </a:lnTo>
                    <a:lnTo>
                      <a:pt x="28" y="34"/>
                    </a:lnTo>
                    <a:lnTo>
                      <a:pt x="7" y="40"/>
                    </a:lnTo>
                    <a:lnTo>
                      <a:pt x="4" y="40"/>
                    </a:lnTo>
                    <a:lnTo>
                      <a:pt x="2" y="39"/>
                    </a:lnTo>
                    <a:lnTo>
                      <a:pt x="0" y="36"/>
                    </a:lnTo>
                    <a:lnTo>
                      <a:pt x="0" y="31"/>
                    </a:lnTo>
                    <a:lnTo>
                      <a:pt x="2" y="29"/>
                    </a:lnTo>
                    <a:lnTo>
                      <a:pt x="3" y="28"/>
                    </a:lnTo>
                    <a:lnTo>
                      <a:pt x="5" y="28"/>
                    </a:lnTo>
                    <a:lnTo>
                      <a:pt x="8" y="25"/>
                    </a:lnTo>
                    <a:lnTo>
                      <a:pt x="23" y="6"/>
                    </a:lnTo>
                    <a:lnTo>
                      <a:pt x="29"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1" name="Freeform 1341"/>
              <p:cNvSpPr>
                <a:spLocks/>
              </p:cNvSpPr>
              <p:nvPr/>
            </p:nvSpPr>
            <p:spPr bwMode="auto">
              <a:xfrm>
                <a:off x="7945814" y="1879507"/>
                <a:ext cx="55960" cy="29015"/>
              </a:xfrm>
              <a:custGeom>
                <a:avLst/>
                <a:gdLst/>
                <a:ahLst/>
                <a:cxnLst>
                  <a:cxn ang="0">
                    <a:pos x="5" y="0"/>
                  </a:cxn>
                  <a:cxn ang="0">
                    <a:pos x="12" y="0"/>
                  </a:cxn>
                  <a:cxn ang="0">
                    <a:pos x="13" y="1"/>
                  </a:cxn>
                  <a:cxn ang="0">
                    <a:pos x="17" y="3"/>
                  </a:cxn>
                  <a:cxn ang="0">
                    <a:pos x="22" y="5"/>
                  </a:cxn>
                  <a:cxn ang="0">
                    <a:pos x="25" y="5"/>
                  </a:cxn>
                  <a:cxn ang="0">
                    <a:pos x="27" y="6"/>
                  </a:cxn>
                  <a:cxn ang="0">
                    <a:pos x="25" y="10"/>
                  </a:cxn>
                  <a:cxn ang="0">
                    <a:pos x="18" y="13"/>
                  </a:cxn>
                  <a:cxn ang="0">
                    <a:pos x="12" y="14"/>
                  </a:cxn>
                  <a:cxn ang="0">
                    <a:pos x="7" y="14"/>
                  </a:cxn>
                  <a:cxn ang="0">
                    <a:pos x="6" y="13"/>
                  </a:cxn>
                  <a:cxn ang="0">
                    <a:pos x="3" y="11"/>
                  </a:cxn>
                  <a:cxn ang="0">
                    <a:pos x="2" y="9"/>
                  </a:cxn>
                  <a:cxn ang="0">
                    <a:pos x="0" y="6"/>
                  </a:cxn>
                  <a:cxn ang="0">
                    <a:pos x="0" y="4"/>
                  </a:cxn>
                  <a:cxn ang="0">
                    <a:pos x="2" y="1"/>
                  </a:cxn>
                  <a:cxn ang="0">
                    <a:pos x="5" y="0"/>
                  </a:cxn>
                </a:cxnLst>
                <a:rect l="0" t="0" r="r" b="b"/>
                <a:pathLst>
                  <a:path w="27" h="14">
                    <a:moveTo>
                      <a:pt x="5" y="0"/>
                    </a:moveTo>
                    <a:lnTo>
                      <a:pt x="12" y="0"/>
                    </a:lnTo>
                    <a:lnTo>
                      <a:pt x="13" y="1"/>
                    </a:lnTo>
                    <a:lnTo>
                      <a:pt x="17" y="3"/>
                    </a:lnTo>
                    <a:lnTo>
                      <a:pt x="22" y="5"/>
                    </a:lnTo>
                    <a:lnTo>
                      <a:pt x="25" y="5"/>
                    </a:lnTo>
                    <a:lnTo>
                      <a:pt x="27" y="6"/>
                    </a:lnTo>
                    <a:lnTo>
                      <a:pt x="25" y="10"/>
                    </a:lnTo>
                    <a:lnTo>
                      <a:pt x="18" y="13"/>
                    </a:lnTo>
                    <a:lnTo>
                      <a:pt x="12" y="14"/>
                    </a:lnTo>
                    <a:lnTo>
                      <a:pt x="7" y="14"/>
                    </a:lnTo>
                    <a:lnTo>
                      <a:pt x="6" y="13"/>
                    </a:lnTo>
                    <a:lnTo>
                      <a:pt x="3" y="11"/>
                    </a:lnTo>
                    <a:lnTo>
                      <a:pt x="2" y="9"/>
                    </a:lnTo>
                    <a:lnTo>
                      <a:pt x="0" y="6"/>
                    </a:lnTo>
                    <a:lnTo>
                      <a:pt x="0" y="4"/>
                    </a:lnTo>
                    <a:lnTo>
                      <a:pt x="2" y="1"/>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2" name="Freeform 1342"/>
              <p:cNvSpPr>
                <a:spLocks/>
              </p:cNvSpPr>
              <p:nvPr/>
            </p:nvSpPr>
            <p:spPr bwMode="auto">
              <a:xfrm>
                <a:off x="7962396" y="1817331"/>
                <a:ext cx="201036" cy="140932"/>
              </a:xfrm>
              <a:custGeom>
                <a:avLst/>
                <a:gdLst/>
                <a:ahLst/>
                <a:cxnLst>
                  <a:cxn ang="0">
                    <a:pos x="43" y="0"/>
                  </a:cxn>
                  <a:cxn ang="0">
                    <a:pos x="51" y="1"/>
                  </a:cxn>
                  <a:cxn ang="0">
                    <a:pos x="57" y="5"/>
                  </a:cxn>
                  <a:cxn ang="0">
                    <a:pos x="63" y="10"/>
                  </a:cxn>
                  <a:cxn ang="0">
                    <a:pos x="68" y="15"/>
                  </a:cxn>
                  <a:cxn ang="0">
                    <a:pos x="66" y="15"/>
                  </a:cxn>
                  <a:cxn ang="0">
                    <a:pos x="64" y="16"/>
                  </a:cxn>
                  <a:cxn ang="0">
                    <a:pos x="63" y="16"/>
                  </a:cxn>
                  <a:cxn ang="0">
                    <a:pos x="63" y="24"/>
                  </a:cxn>
                  <a:cxn ang="0">
                    <a:pos x="62" y="26"/>
                  </a:cxn>
                  <a:cxn ang="0">
                    <a:pos x="61" y="28"/>
                  </a:cxn>
                  <a:cxn ang="0">
                    <a:pos x="57" y="30"/>
                  </a:cxn>
                  <a:cxn ang="0">
                    <a:pos x="54" y="31"/>
                  </a:cxn>
                  <a:cxn ang="0">
                    <a:pos x="67" y="31"/>
                  </a:cxn>
                  <a:cxn ang="0">
                    <a:pos x="69" y="33"/>
                  </a:cxn>
                  <a:cxn ang="0">
                    <a:pos x="72" y="35"/>
                  </a:cxn>
                  <a:cxn ang="0">
                    <a:pos x="88" y="35"/>
                  </a:cxn>
                  <a:cxn ang="0">
                    <a:pos x="91" y="36"/>
                  </a:cxn>
                  <a:cxn ang="0">
                    <a:pos x="94" y="40"/>
                  </a:cxn>
                  <a:cxn ang="0">
                    <a:pos x="97" y="44"/>
                  </a:cxn>
                  <a:cxn ang="0">
                    <a:pos x="94" y="45"/>
                  </a:cxn>
                  <a:cxn ang="0">
                    <a:pos x="94" y="51"/>
                  </a:cxn>
                  <a:cxn ang="0">
                    <a:pos x="93" y="54"/>
                  </a:cxn>
                  <a:cxn ang="0">
                    <a:pos x="92" y="55"/>
                  </a:cxn>
                  <a:cxn ang="0">
                    <a:pos x="89" y="55"/>
                  </a:cxn>
                  <a:cxn ang="0">
                    <a:pos x="87" y="56"/>
                  </a:cxn>
                  <a:cxn ang="0">
                    <a:pos x="86" y="56"/>
                  </a:cxn>
                  <a:cxn ang="0">
                    <a:pos x="88" y="58"/>
                  </a:cxn>
                  <a:cxn ang="0">
                    <a:pos x="89" y="59"/>
                  </a:cxn>
                  <a:cxn ang="0">
                    <a:pos x="92" y="60"/>
                  </a:cxn>
                  <a:cxn ang="0">
                    <a:pos x="92" y="62"/>
                  </a:cxn>
                  <a:cxn ang="0">
                    <a:pos x="89" y="67"/>
                  </a:cxn>
                  <a:cxn ang="0">
                    <a:pos x="87" y="68"/>
                  </a:cxn>
                  <a:cxn ang="0">
                    <a:pos x="84" y="68"/>
                  </a:cxn>
                  <a:cxn ang="0">
                    <a:pos x="67" y="65"/>
                  </a:cxn>
                  <a:cxn ang="0">
                    <a:pos x="53" y="63"/>
                  </a:cxn>
                  <a:cxn ang="0">
                    <a:pos x="38" y="60"/>
                  </a:cxn>
                  <a:cxn ang="0">
                    <a:pos x="33" y="59"/>
                  </a:cxn>
                  <a:cxn ang="0">
                    <a:pos x="28" y="54"/>
                  </a:cxn>
                  <a:cxn ang="0">
                    <a:pos x="22" y="49"/>
                  </a:cxn>
                  <a:cxn ang="0">
                    <a:pos x="17" y="45"/>
                  </a:cxn>
                  <a:cxn ang="0">
                    <a:pos x="28" y="41"/>
                  </a:cxn>
                  <a:cxn ang="0">
                    <a:pos x="37" y="36"/>
                  </a:cxn>
                  <a:cxn ang="0">
                    <a:pos x="47" y="33"/>
                  </a:cxn>
                  <a:cxn ang="0">
                    <a:pos x="41" y="33"/>
                  </a:cxn>
                  <a:cxn ang="0">
                    <a:pos x="37" y="31"/>
                  </a:cxn>
                  <a:cxn ang="0">
                    <a:pos x="30" y="31"/>
                  </a:cxn>
                  <a:cxn ang="0">
                    <a:pos x="15" y="29"/>
                  </a:cxn>
                  <a:cxn ang="0">
                    <a:pos x="0" y="24"/>
                  </a:cxn>
                  <a:cxn ang="0">
                    <a:pos x="18" y="14"/>
                  </a:cxn>
                  <a:cxn ang="0">
                    <a:pos x="25" y="7"/>
                  </a:cxn>
                  <a:cxn ang="0">
                    <a:pos x="33" y="2"/>
                  </a:cxn>
                  <a:cxn ang="0">
                    <a:pos x="43" y="0"/>
                  </a:cxn>
                </a:cxnLst>
                <a:rect l="0" t="0" r="r" b="b"/>
                <a:pathLst>
                  <a:path w="97" h="68">
                    <a:moveTo>
                      <a:pt x="43" y="0"/>
                    </a:moveTo>
                    <a:lnTo>
                      <a:pt x="51" y="1"/>
                    </a:lnTo>
                    <a:lnTo>
                      <a:pt x="57" y="5"/>
                    </a:lnTo>
                    <a:lnTo>
                      <a:pt x="63" y="10"/>
                    </a:lnTo>
                    <a:lnTo>
                      <a:pt x="68" y="15"/>
                    </a:lnTo>
                    <a:lnTo>
                      <a:pt x="66" y="15"/>
                    </a:lnTo>
                    <a:lnTo>
                      <a:pt x="64" y="16"/>
                    </a:lnTo>
                    <a:lnTo>
                      <a:pt x="63" y="16"/>
                    </a:lnTo>
                    <a:lnTo>
                      <a:pt x="63" y="24"/>
                    </a:lnTo>
                    <a:lnTo>
                      <a:pt x="62" y="26"/>
                    </a:lnTo>
                    <a:lnTo>
                      <a:pt x="61" y="28"/>
                    </a:lnTo>
                    <a:lnTo>
                      <a:pt x="57" y="30"/>
                    </a:lnTo>
                    <a:lnTo>
                      <a:pt x="54" y="31"/>
                    </a:lnTo>
                    <a:lnTo>
                      <a:pt x="67" y="31"/>
                    </a:lnTo>
                    <a:lnTo>
                      <a:pt x="69" y="33"/>
                    </a:lnTo>
                    <a:lnTo>
                      <a:pt x="72" y="35"/>
                    </a:lnTo>
                    <a:lnTo>
                      <a:pt x="88" y="35"/>
                    </a:lnTo>
                    <a:lnTo>
                      <a:pt x="91" y="36"/>
                    </a:lnTo>
                    <a:lnTo>
                      <a:pt x="94" y="40"/>
                    </a:lnTo>
                    <a:lnTo>
                      <a:pt x="97" y="44"/>
                    </a:lnTo>
                    <a:lnTo>
                      <a:pt x="94" y="45"/>
                    </a:lnTo>
                    <a:lnTo>
                      <a:pt x="94" y="51"/>
                    </a:lnTo>
                    <a:lnTo>
                      <a:pt x="93" y="54"/>
                    </a:lnTo>
                    <a:lnTo>
                      <a:pt x="92" y="55"/>
                    </a:lnTo>
                    <a:lnTo>
                      <a:pt x="89" y="55"/>
                    </a:lnTo>
                    <a:lnTo>
                      <a:pt x="87" y="56"/>
                    </a:lnTo>
                    <a:lnTo>
                      <a:pt x="86" y="56"/>
                    </a:lnTo>
                    <a:lnTo>
                      <a:pt x="88" y="58"/>
                    </a:lnTo>
                    <a:lnTo>
                      <a:pt x="89" y="59"/>
                    </a:lnTo>
                    <a:lnTo>
                      <a:pt x="92" y="60"/>
                    </a:lnTo>
                    <a:lnTo>
                      <a:pt x="92" y="62"/>
                    </a:lnTo>
                    <a:lnTo>
                      <a:pt x="89" y="67"/>
                    </a:lnTo>
                    <a:lnTo>
                      <a:pt x="87" y="68"/>
                    </a:lnTo>
                    <a:lnTo>
                      <a:pt x="84" y="68"/>
                    </a:lnTo>
                    <a:lnTo>
                      <a:pt x="67" y="65"/>
                    </a:lnTo>
                    <a:lnTo>
                      <a:pt x="53" y="63"/>
                    </a:lnTo>
                    <a:lnTo>
                      <a:pt x="38" y="60"/>
                    </a:lnTo>
                    <a:lnTo>
                      <a:pt x="33" y="59"/>
                    </a:lnTo>
                    <a:lnTo>
                      <a:pt x="28" y="54"/>
                    </a:lnTo>
                    <a:lnTo>
                      <a:pt x="22" y="49"/>
                    </a:lnTo>
                    <a:lnTo>
                      <a:pt x="17" y="45"/>
                    </a:lnTo>
                    <a:lnTo>
                      <a:pt x="28" y="41"/>
                    </a:lnTo>
                    <a:lnTo>
                      <a:pt x="37" y="36"/>
                    </a:lnTo>
                    <a:lnTo>
                      <a:pt x="47" y="33"/>
                    </a:lnTo>
                    <a:lnTo>
                      <a:pt x="41" y="33"/>
                    </a:lnTo>
                    <a:lnTo>
                      <a:pt x="37" y="31"/>
                    </a:lnTo>
                    <a:lnTo>
                      <a:pt x="30" y="31"/>
                    </a:lnTo>
                    <a:lnTo>
                      <a:pt x="15" y="29"/>
                    </a:lnTo>
                    <a:lnTo>
                      <a:pt x="0" y="24"/>
                    </a:lnTo>
                    <a:lnTo>
                      <a:pt x="18" y="14"/>
                    </a:lnTo>
                    <a:lnTo>
                      <a:pt x="25" y="7"/>
                    </a:lnTo>
                    <a:lnTo>
                      <a:pt x="33" y="2"/>
                    </a:lnTo>
                    <a:lnTo>
                      <a:pt x="4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3" name="Freeform 1343"/>
              <p:cNvSpPr>
                <a:spLocks/>
              </p:cNvSpPr>
              <p:nvPr/>
            </p:nvSpPr>
            <p:spPr bwMode="auto">
              <a:xfrm>
                <a:off x="8049442" y="2039093"/>
                <a:ext cx="24870" cy="18653"/>
              </a:xfrm>
              <a:custGeom>
                <a:avLst/>
                <a:gdLst/>
                <a:ahLst/>
                <a:cxnLst>
                  <a:cxn ang="0">
                    <a:pos x="6" y="0"/>
                  </a:cxn>
                  <a:cxn ang="0">
                    <a:pos x="12" y="0"/>
                  </a:cxn>
                  <a:cxn ang="0">
                    <a:pos x="12" y="4"/>
                  </a:cxn>
                  <a:cxn ang="0">
                    <a:pos x="11" y="6"/>
                  </a:cxn>
                  <a:cxn ang="0">
                    <a:pos x="9" y="9"/>
                  </a:cxn>
                  <a:cxn ang="0">
                    <a:pos x="4" y="9"/>
                  </a:cxn>
                  <a:cxn ang="0">
                    <a:pos x="0" y="5"/>
                  </a:cxn>
                  <a:cxn ang="0">
                    <a:pos x="2" y="4"/>
                  </a:cxn>
                  <a:cxn ang="0">
                    <a:pos x="6" y="0"/>
                  </a:cxn>
                </a:cxnLst>
                <a:rect l="0" t="0" r="r" b="b"/>
                <a:pathLst>
                  <a:path w="12" h="9">
                    <a:moveTo>
                      <a:pt x="6" y="0"/>
                    </a:moveTo>
                    <a:lnTo>
                      <a:pt x="12" y="0"/>
                    </a:lnTo>
                    <a:lnTo>
                      <a:pt x="12" y="4"/>
                    </a:lnTo>
                    <a:lnTo>
                      <a:pt x="11" y="6"/>
                    </a:lnTo>
                    <a:lnTo>
                      <a:pt x="9" y="9"/>
                    </a:lnTo>
                    <a:lnTo>
                      <a:pt x="4" y="9"/>
                    </a:lnTo>
                    <a:lnTo>
                      <a:pt x="0" y="5"/>
                    </a:lnTo>
                    <a:lnTo>
                      <a:pt x="2" y="4"/>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4" name="Freeform 1344"/>
              <p:cNvSpPr>
                <a:spLocks/>
              </p:cNvSpPr>
              <p:nvPr/>
            </p:nvSpPr>
            <p:spPr bwMode="auto">
              <a:xfrm>
                <a:off x="7925090" y="1819405"/>
                <a:ext cx="33161" cy="8290"/>
              </a:xfrm>
              <a:custGeom>
                <a:avLst/>
                <a:gdLst/>
                <a:ahLst/>
                <a:cxnLst>
                  <a:cxn ang="0">
                    <a:pos x="0" y="0"/>
                  </a:cxn>
                  <a:cxn ang="0">
                    <a:pos x="15" y="0"/>
                  </a:cxn>
                  <a:cxn ang="0">
                    <a:pos x="16" y="4"/>
                  </a:cxn>
                  <a:cxn ang="0">
                    <a:pos x="3" y="4"/>
                  </a:cxn>
                  <a:cxn ang="0">
                    <a:pos x="1" y="3"/>
                  </a:cxn>
                  <a:cxn ang="0">
                    <a:pos x="0" y="0"/>
                  </a:cxn>
                </a:cxnLst>
                <a:rect l="0" t="0" r="r" b="b"/>
                <a:pathLst>
                  <a:path w="16" h="4">
                    <a:moveTo>
                      <a:pt x="0" y="0"/>
                    </a:moveTo>
                    <a:lnTo>
                      <a:pt x="15" y="0"/>
                    </a:lnTo>
                    <a:lnTo>
                      <a:pt x="16" y="4"/>
                    </a:lnTo>
                    <a:lnTo>
                      <a:pt x="3" y="4"/>
                    </a:lnTo>
                    <a:lnTo>
                      <a:pt x="1" y="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5" name="Freeform 1345"/>
              <p:cNvSpPr>
                <a:spLocks/>
              </p:cNvSpPr>
              <p:nvPr/>
            </p:nvSpPr>
            <p:spPr bwMode="auto">
              <a:xfrm>
                <a:off x="8323017" y="1983134"/>
                <a:ext cx="26945" cy="14508"/>
              </a:xfrm>
              <a:custGeom>
                <a:avLst/>
                <a:gdLst/>
                <a:ahLst/>
                <a:cxnLst>
                  <a:cxn ang="0">
                    <a:pos x="3" y="0"/>
                  </a:cxn>
                  <a:cxn ang="0">
                    <a:pos x="13" y="0"/>
                  </a:cxn>
                  <a:cxn ang="0">
                    <a:pos x="12" y="3"/>
                  </a:cxn>
                  <a:cxn ang="0">
                    <a:pos x="10" y="5"/>
                  </a:cxn>
                  <a:cxn ang="0">
                    <a:pos x="7" y="7"/>
                  </a:cxn>
                  <a:cxn ang="0">
                    <a:pos x="5" y="7"/>
                  </a:cxn>
                  <a:cxn ang="0">
                    <a:pos x="2" y="5"/>
                  </a:cxn>
                  <a:cxn ang="0">
                    <a:pos x="1" y="4"/>
                  </a:cxn>
                  <a:cxn ang="0">
                    <a:pos x="1" y="3"/>
                  </a:cxn>
                  <a:cxn ang="0">
                    <a:pos x="0" y="2"/>
                  </a:cxn>
                  <a:cxn ang="0">
                    <a:pos x="3" y="0"/>
                  </a:cxn>
                </a:cxnLst>
                <a:rect l="0" t="0" r="r" b="b"/>
                <a:pathLst>
                  <a:path w="13" h="7">
                    <a:moveTo>
                      <a:pt x="3" y="0"/>
                    </a:moveTo>
                    <a:lnTo>
                      <a:pt x="13" y="0"/>
                    </a:lnTo>
                    <a:lnTo>
                      <a:pt x="12" y="3"/>
                    </a:lnTo>
                    <a:lnTo>
                      <a:pt x="10" y="5"/>
                    </a:lnTo>
                    <a:lnTo>
                      <a:pt x="7" y="7"/>
                    </a:lnTo>
                    <a:lnTo>
                      <a:pt x="5" y="7"/>
                    </a:lnTo>
                    <a:lnTo>
                      <a:pt x="2" y="5"/>
                    </a:lnTo>
                    <a:lnTo>
                      <a:pt x="1" y="4"/>
                    </a:lnTo>
                    <a:lnTo>
                      <a:pt x="1" y="3"/>
                    </a:lnTo>
                    <a:lnTo>
                      <a:pt x="0" y="2"/>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6" name="Freeform 1347"/>
              <p:cNvSpPr>
                <a:spLocks/>
              </p:cNvSpPr>
              <p:nvPr/>
            </p:nvSpPr>
            <p:spPr bwMode="auto">
              <a:xfrm>
                <a:off x="9058766" y="2084690"/>
                <a:ext cx="184456" cy="70466"/>
              </a:xfrm>
              <a:custGeom>
                <a:avLst/>
                <a:gdLst/>
                <a:ahLst/>
                <a:cxnLst>
                  <a:cxn ang="0">
                    <a:pos x="13" y="0"/>
                  </a:cxn>
                  <a:cxn ang="0">
                    <a:pos x="17" y="0"/>
                  </a:cxn>
                  <a:cxn ang="0">
                    <a:pos x="25" y="3"/>
                  </a:cxn>
                  <a:cxn ang="0">
                    <a:pos x="35" y="11"/>
                  </a:cxn>
                  <a:cxn ang="0">
                    <a:pos x="42" y="13"/>
                  </a:cxn>
                  <a:cxn ang="0">
                    <a:pos x="42" y="9"/>
                  </a:cxn>
                  <a:cxn ang="0">
                    <a:pos x="46" y="2"/>
                  </a:cxn>
                  <a:cxn ang="0">
                    <a:pos x="49" y="2"/>
                  </a:cxn>
                  <a:cxn ang="0">
                    <a:pos x="57" y="3"/>
                  </a:cxn>
                  <a:cxn ang="0">
                    <a:pos x="80" y="11"/>
                  </a:cxn>
                  <a:cxn ang="0">
                    <a:pos x="89" y="13"/>
                  </a:cxn>
                  <a:cxn ang="0">
                    <a:pos x="87" y="17"/>
                  </a:cxn>
                  <a:cxn ang="0">
                    <a:pos x="85" y="19"/>
                  </a:cxn>
                  <a:cxn ang="0">
                    <a:pos x="81" y="27"/>
                  </a:cxn>
                  <a:cxn ang="0">
                    <a:pos x="69" y="27"/>
                  </a:cxn>
                  <a:cxn ang="0">
                    <a:pos x="66" y="28"/>
                  </a:cxn>
                  <a:cxn ang="0">
                    <a:pos x="64" y="31"/>
                  </a:cxn>
                  <a:cxn ang="0">
                    <a:pos x="59" y="31"/>
                  </a:cxn>
                  <a:cxn ang="0">
                    <a:pos x="57" y="28"/>
                  </a:cxn>
                  <a:cxn ang="0">
                    <a:pos x="55" y="27"/>
                  </a:cxn>
                  <a:cxn ang="0">
                    <a:pos x="51" y="27"/>
                  </a:cxn>
                  <a:cxn ang="0">
                    <a:pos x="50" y="28"/>
                  </a:cxn>
                  <a:cxn ang="0">
                    <a:pos x="47" y="29"/>
                  </a:cxn>
                  <a:cxn ang="0">
                    <a:pos x="42" y="29"/>
                  </a:cxn>
                  <a:cxn ang="0">
                    <a:pos x="38" y="33"/>
                  </a:cxn>
                  <a:cxn ang="0">
                    <a:pos x="33" y="33"/>
                  </a:cxn>
                  <a:cxn ang="0">
                    <a:pos x="28" y="28"/>
                  </a:cxn>
                  <a:cxn ang="0">
                    <a:pos x="25" y="32"/>
                  </a:cxn>
                  <a:cxn ang="0">
                    <a:pos x="20" y="34"/>
                  </a:cxn>
                  <a:cxn ang="0">
                    <a:pos x="10" y="32"/>
                  </a:cxn>
                  <a:cxn ang="0">
                    <a:pos x="2" y="26"/>
                  </a:cxn>
                  <a:cxn ang="0">
                    <a:pos x="0" y="17"/>
                  </a:cxn>
                  <a:cxn ang="0">
                    <a:pos x="1" y="12"/>
                  </a:cxn>
                  <a:cxn ang="0">
                    <a:pos x="2" y="8"/>
                  </a:cxn>
                  <a:cxn ang="0">
                    <a:pos x="6" y="4"/>
                  </a:cxn>
                  <a:cxn ang="0">
                    <a:pos x="10" y="3"/>
                  </a:cxn>
                  <a:cxn ang="0">
                    <a:pos x="13" y="0"/>
                  </a:cxn>
                </a:cxnLst>
                <a:rect l="0" t="0" r="r" b="b"/>
                <a:pathLst>
                  <a:path w="89" h="34">
                    <a:moveTo>
                      <a:pt x="13" y="0"/>
                    </a:moveTo>
                    <a:lnTo>
                      <a:pt x="17" y="0"/>
                    </a:lnTo>
                    <a:lnTo>
                      <a:pt x="25" y="3"/>
                    </a:lnTo>
                    <a:lnTo>
                      <a:pt x="35" y="11"/>
                    </a:lnTo>
                    <a:lnTo>
                      <a:pt x="42" y="13"/>
                    </a:lnTo>
                    <a:lnTo>
                      <a:pt x="42" y="9"/>
                    </a:lnTo>
                    <a:lnTo>
                      <a:pt x="46" y="2"/>
                    </a:lnTo>
                    <a:lnTo>
                      <a:pt x="49" y="2"/>
                    </a:lnTo>
                    <a:lnTo>
                      <a:pt x="57" y="3"/>
                    </a:lnTo>
                    <a:lnTo>
                      <a:pt x="80" y="11"/>
                    </a:lnTo>
                    <a:lnTo>
                      <a:pt x="89" y="13"/>
                    </a:lnTo>
                    <a:lnTo>
                      <a:pt x="87" y="17"/>
                    </a:lnTo>
                    <a:lnTo>
                      <a:pt x="85" y="19"/>
                    </a:lnTo>
                    <a:lnTo>
                      <a:pt x="81" y="27"/>
                    </a:lnTo>
                    <a:lnTo>
                      <a:pt x="69" y="27"/>
                    </a:lnTo>
                    <a:lnTo>
                      <a:pt x="66" y="28"/>
                    </a:lnTo>
                    <a:lnTo>
                      <a:pt x="64" y="31"/>
                    </a:lnTo>
                    <a:lnTo>
                      <a:pt x="59" y="31"/>
                    </a:lnTo>
                    <a:lnTo>
                      <a:pt x="57" y="28"/>
                    </a:lnTo>
                    <a:lnTo>
                      <a:pt x="55" y="27"/>
                    </a:lnTo>
                    <a:lnTo>
                      <a:pt x="51" y="27"/>
                    </a:lnTo>
                    <a:lnTo>
                      <a:pt x="50" y="28"/>
                    </a:lnTo>
                    <a:lnTo>
                      <a:pt x="47" y="29"/>
                    </a:lnTo>
                    <a:lnTo>
                      <a:pt x="42" y="29"/>
                    </a:lnTo>
                    <a:lnTo>
                      <a:pt x="38" y="33"/>
                    </a:lnTo>
                    <a:lnTo>
                      <a:pt x="33" y="33"/>
                    </a:lnTo>
                    <a:lnTo>
                      <a:pt x="28" y="28"/>
                    </a:lnTo>
                    <a:lnTo>
                      <a:pt x="25" y="32"/>
                    </a:lnTo>
                    <a:lnTo>
                      <a:pt x="20" y="34"/>
                    </a:lnTo>
                    <a:lnTo>
                      <a:pt x="10" y="32"/>
                    </a:lnTo>
                    <a:lnTo>
                      <a:pt x="2" y="26"/>
                    </a:lnTo>
                    <a:lnTo>
                      <a:pt x="0" y="17"/>
                    </a:lnTo>
                    <a:lnTo>
                      <a:pt x="1" y="12"/>
                    </a:lnTo>
                    <a:lnTo>
                      <a:pt x="2" y="8"/>
                    </a:lnTo>
                    <a:lnTo>
                      <a:pt x="6" y="4"/>
                    </a:lnTo>
                    <a:lnTo>
                      <a:pt x="10" y="3"/>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7" name="Freeform 1349"/>
              <p:cNvSpPr>
                <a:spLocks/>
              </p:cNvSpPr>
              <p:nvPr/>
            </p:nvSpPr>
            <p:spPr bwMode="auto">
              <a:xfrm>
                <a:off x="7042189" y="4132353"/>
                <a:ext cx="26945" cy="10363"/>
              </a:xfrm>
              <a:custGeom>
                <a:avLst/>
                <a:gdLst/>
                <a:ahLst/>
                <a:cxnLst>
                  <a:cxn ang="0">
                    <a:pos x="7" y="0"/>
                  </a:cxn>
                  <a:cxn ang="0">
                    <a:pos x="13" y="0"/>
                  </a:cxn>
                  <a:cxn ang="0">
                    <a:pos x="8" y="5"/>
                  </a:cxn>
                  <a:cxn ang="0">
                    <a:pos x="4" y="5"/>
                  </a:cxn>
                  <a:cxn ang="0">
                    <a:pos x="1" y="4"/>
                  </a:cxn>
                  <a:cxn ang="0">
                    <a:pos x="0" y="1"/>
                  </a:cxn>
                  <a:cxn ang="0">
                    <a:pos x="7" y="0"/>
                  </a:cxn>
                </a:cxnLst>
                <a:rect l="0" t="0" r="r" b="b"/>
                <a:pathLst>
                  <a:path w="13" h="5">
                    <a:moveTo>
                      <a:pt x="7" y="0"/>
                    </a:moveTo>
                    <a:lnTo>
                      <a:pt x="13" y="0"/>
                    </a:lnTo>
                    <a:lnTo>
                      <a:pt x="8" y="5"/>
                    </a:lnTo>
                    <a:lnTo>
                      <a:pt x="4" y="5"/>
                    </a:lnTo>
                    <a:lnTo>
                      <a:pt x="1" y="4"/>
                    </a:lnTo>
                    <a:lnTo>
                      <a:pt x="0" y="1"/>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8" name="Freeform 1351"/>
              <p:cNvSpPr>
                <a:spLocks/>
              </p:cNvSpPr>
              <p:nvPr/>
            </p:nvSpPr>
            <p:spPr bwMode="auto">
              <a:xfrm>
                <a:off x="9131304" y="2194533"/>
                <a:ext cx="80829" cy="35233"/>
              </a:xfrm>
              <a:custGeom>
                <a:avLst/>
                <a:gdLst/>
                <a:ahLst/>
                <a:cxnLst>
                  <a:cxn ang="0">
                    <a:pos x="20" y="0"/>
                  </a:cxn>
                  <a:cxn ang="0">
                    <a:pos x="26" y="2"/>
                  </a:cxn>
                  <a:cxn ang="0">
                    <a:pos x="30" y="3"/>
                  </a:cxn>
                  <a:cxn ang="0">
                    <a:pos x="35" y="7"/>
                  </a:cxn>
                  <a:cxn ang="0">
                    <a:pos x="37" y="12"/>
                  </a:cxn>
                  <a:cxn ang="0">
                    <a:pos x="39" y="17"/>
                  </a:cxn>
                  <a:cxn ang="0">
                    <a:pos x="26" y="17"/>
                  </a:cxn>
                  <a:cxn ang="0">
                    <a:pos x="19" y="13"/>
                  </a:cxn>
                  <a:cxn ang="0">
                    <a:pos x="10" y="12"/>
                  </a:cxn>
                  <a:cxn ang="0">
                    <a:pos x="2" y="10"/>
                  </a:cxn>
                  <a:cxn ang="0">
                    <a:pos x="0" y="12"/>
                  </a:cxn>
                  <a:cxn ang="0">
                    <a:pos x="5" y="5"/>
                  </a:cxn>
                  <a:cxn ang="0">
                    <a:pos x="11" y="2"/>
                  </a:cxn>
                  <a:cxn ang="0">
                    <a:pos x="20" y="0"/>
                  </a:cxn>
                </a:cxnLst>
                <a:rect l="0" t="0" r="r" b="b"/>
                <a:pathLst>
                  <a:path w="39" h="17">
                    <a:moveTo>
                      <a:pt x="20" y="0"/>
                    </a:moveTo>
                    <a:lnTo>
                      <a:pt x="26" y="2"/>
                    </a:lnTo>
                    <a:lnTo>
                      <a:pt x="30" y="3"/>
                    </a:lnTo>
                    <a:lnTo>
                      <a:pt x="35" y="7"/>
                    </a:lnTo>
                    <a:lnTo>
                      <a:pt x="37" y="12"/>
                    </a:lnTo>
                    <a:lnTo>
                      <a:pt x="39" y="17"/>
                    </a:lnTo>
                    <a:lnTo>
                      <a:pt x="26" y="17"/>
                    </a:lnTo>
                    <a:lnTo>
                      <a:pt x="19" y="13"/>
                    </a:lnTo>
                    <a:lnTo>
                      <a:pt x="10" y="12"/>
                    </a:lnTo>
                    <a:lnTo>
                      <a:pt x="2" y="10"/>
                    </a:lnTo>
                    <a:lnTo>
                      <a:pt x="0" y="12"/>
                    </a:lnTo>
                    <a:lnTo>
                      <a:pt x="5" y="5"/>
                    </a:lnTo>
                    <a:lnTo>
                      <a:pt x="11" y="2"/>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09" name="Freeform 1352"/>
              <p:cNvSpPr>
                <a:spLocks/>
              </p:cNvSpPr>
              <p:nvPr/>
            </p:nvSpPr>
            <p:spPr bwMode="auto">
              <a:xfrm>
                <a:off x="9280526" y="2117850"/>
                <a:ext cx="109845" cy="35233"/>
              </a:xfrm>
              <a:custGeom>
                <a:avLst/>
                <a:gdLst/>
                <a:ahLst/>
                <a:cxnLst>
                  <a:cxn ang="0">
                    <a:pos x="0" y="0"/>
                  </a:cxn>
                  <a:cxn ang="0">
                    <a:pos x="6" y="1"/>
                  </a:cxn>
                  <a:cxn ang="0">
                    <a:pos x="14" y="2"/>
                  </a:cxn>
                  <a:cxn ang="0">
                    <a:pos x="26" y="5"/>
                  </a:cxn>
                  <a:cxn ang="0">
                    <a:pos x="37" y="6"/>
                  </a:cxn>
                  <a:cxn ang="0">
                    <a:pos x="46" y="7"/>
                  </a:cxn>
                  <a:cxn ang="0">
                    <a:pos x="51" y="7"/>
                  </a:cxn>
                  <a:cxn ang="0">
                    <a:pos x="53" y="10"/>
                  </a:cxn>
                  <a:cxn ang="0">
                    <a:pos x="53" y="11"/>
                  </a:cxn>
                  <a:cxn ang="0">
                    <a:pos x="52" y="13"/>
                  </a:cxn>
                  <a:cxn ang="0">
                    <a:pos x="51" y="15"/>
                  </a:cxn>
                  <a:cxn ang="0">
                    <a:pos x="48" y="16"/>
                  </a:cxn>
                  <a:cxn ang="0">
                    <a:pos x="44" y="16"/>
                  </a:cxn>
                  <a:cxn ang="0">
                    <a:pos x="41" y="17"/>
                  </a:cxn>
                  <a:cxn ang="0">
                    <a:pos x="34" y="17"/>
                  </a:cxn>
                  <a:cxn ang="0">
                    <a:pos x="26" y="16"/>
                  </a:cxn>
                  <a:cxn ang="0">
                    <a:pos x="17" y="13"/>
                  </a:cxn>
                  <a:cxn ang="0">
                    <a:pos x="8" y="8"/>
                  </a:cxn>
                  <a:cxn ang="0">
                    <a:pos x="6" y="2"/>
                  </a:cxn>
                  <a:cxn ang="0">
                    <a:pos x="0" y="0"/>
                  </a:cxn>
                </a:cxnLst>
                <a:rect l="0" t="0" r="r" b="b"/>
                <a:pathLst>
                  <a:path w="53" h="17">
                    <a:moveTo>
                      <a:pt x="0" y="0"/>
                    </a:moveTo>
                    <a:lnTo>
                      <a:pt x="6" y="1"/>
                    </a:lnTo>
                    <a:lnTo>
                      <a:pt x="14" y="2"/>
                    </a:lnTo>
                    <a:lnTo>
                      <a:pt x="26" y="5"/>
                    </a:lnTo>
                    <a:lnTo>
                      <a:pt x="37" y="6"/>
                    </a:lnTo>
                    <a:lnTo>
                      <a:pt x="46" y="7"/>
                    </a:lnTo>
                    <a:lnTo>
                      <a:pt x="51" y="7"/>
                    </a:lnTo>
                    <a:lnTo>
                      <a:pt x="53" y="10"/>
                    </a:lnTo>
                    <a:lnTo>
                      <a:pt x="53" y="11"/>
                    </a:lnTo>
                    <a:lnTo>
                      <a:pt x="52" y="13"/>
                    </a:lnTo>
                    <a:lnTo>
                      <a:pt x="51" y="15"/>
                    </a:lnTo>
                    <a:lnTo>
                      <a:pt x="48" y="16"/>
                    </a:lnTo>
                    <a:lnTo>
                      <a:pt x="44" y="16"/>
                    </a:lnTo>
                    <a:lnTo>
                      <a:pt x="41" y="17"/>
                    </a:lnTo>
                    <a:lnTo>
                      <a:pt x="34" y="17"/>
                    </a:lnTo>
                    <a:lnTo>
                      <a:pt x="26" y="16"/>
                    </a:lnTo>
                    <a:lnTo>
                      <a:pt x="17" y="13"/>
                    </a:lnTo>
                    <a:lnTo>
                      <a:pt x="8" y="8"/>
                    </a:lnTo>
                    <a:lnTo>
                      <a:pt x="6" y="2"/>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0" name="Freeform 1353"/>
              <p:cNvSpPr>
                <a:spLocks/>
              </p:cNvSpPr>
              <p:nvPr/>
            </p:nvSpPr>
            <p:spPr bwMode="auto">
              <a:xfrm>
                <a:off x="9127159" y="2173808"/>
                <a:ext cx="24870" cy="20725"/>
              </a:xfrm>
              <a:custGeom>
                <a:avLst/>
                <a:gdLst/>
                <a:ahLst/>
                <a:cxnLst>
                  <a:cxn ang="0">
                    <a:pos x="5" y="0"/>
                  </a:cxn>
                  <a:cxn ang="0">
                    <a:pos x="7" y="0"/>
                  </a:cxn>
                  <a:cxn ang="0">
                    <a:pos x="12" y="3"/>
                  </a:cxn>
                  <a:cxn ang="0">
                    <a:pos x="12" y="7"/>
                  </a:cxn>
                  <a:cxn ang="0">
                    <a:pos x="10" y="9"/>
                  </a:cxn>
                  <a:cxn ang="0">
                    <a:pos x="8" y="10"/>
                  </a:cxn>
                  <a:cxn ang="0">
                    <a:pos x="3" y="10"/>
                  </a:cxn>
                  <a:cxn ang="0">
                    <a:pos x="2" y="9"/>
                  </a:cxn>
                  <a:cxn ang="0">
                    <a:pos x="0" y="7"/>
                  </a:cxn>
                  <a:cxn ang="0">
                    <a:pos x="0" y="3"/>
                  </a:cxn>
                  <a:cxn ang="0">
                    <a:pos x="5" y="0"/>
                  </a:cxn>
                </a:cxnLst>
                <a:rect l="0" t="0" r="r" b="b"/>
                <a:pathLst>
                  <a:path w="12" h="10">
                    <a:moveTo>
                      <a:pt x="5" y="0"/>
                    </a:moveTo>
                    <a:lnTo>
                      <a:pt x="7" y="0"/>
                    </a:lnTo>
                    <a:lnTo>
                      <a:pt x="12" y="3"/>
                    </a:lnTo>
                    <a:lnTo>
                      <a:pt x="12" y="7"/>
                    </a:lnTo>
                    <a:lnTo>
                      <a:pt x="10" y="9"/>
                    </a:lnTo>
                    <a:lnTo>
                      <a:pt x="8" y="10"/>
                    </a:lnTo>
                    <a:lnTo>
                      <a:pt x="3" y="10"/>
                    </a:lnTo>
                    <a:lnTo>
                      <a:pt x="2" y="9"/>
                    </a:lnTo>
                    <a:lnTo>
                      <a:pt x="0" y="7"/>
                    </a:lnTo>
                    <a:lnTo>
                      <a:pt x="0" y="3"/>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111" name="Freeform 1358"/>
              <p:cNvSpPr>
                <a:spLocks/>
              </p:cNvSpPr>
              <p:nvPr/>
            </p:nvSpPr>
            <p:spPr bwMode="auto">
              <a:xfrm>
                <a:off x="6389342" y="2018369"/>
                <a:ext cx="3937813" cy="2379269"/>
              </a:xfrm>
              <a:custGeom>
                <a:avLst/>
                <a:gdLst/>
                <a:ahLst/>
                <a:cxnLst>
                  <a:cxn ang="0">
                    <a:pos x="944" y="103"/>
                  </a:cxn>
                  <a:cxn ang="0">
                    <a:pos x="1190" y="99"/>
                  </a:cxn>
                  <a:cxn ang="0">
                    <a:pos x="1318" y="137"/>
                  </a:cxn>
                  <a:cxn ang="0">
                    <a:pos x="1552" y="177"/>
                  </a:cxn>
                  <a:cxn ang="0">
                    <a:pos x="1861" y="229"/>
                  </a:cxn>
                  <a:cxn ang="0">
                    <a:pos x="1781" y="271"/>
                  </a:cxn>
                  <a:cxn ang="0">
                    <a:pos x="1645" y="362"/>
                  </a:cxn>
                  <a:cxn ang="0">
                    <a:pos x="1551" y="464"/>
                  </a:cxn>
                  <a:cxn ang="0">
                    <a:pos x="1576" y="352"/>
                  </a:cxn>
                  <a:cxn ang="0">
                    <a:pos x="1537" y="334"/>
                  </a:cxn>
                  <a:cxn ang="0">
                    <a:pos x="1286" y="430"/>
                  </a:cxn>
                  <a:cxn ang="0">
                    <a:pos x="1320" y="551"/>
                  </a:cxn>
                  <a:cxn ang="0">
                    <a:pos x="1178" y="673"/>
                  </a:cxn>
                  <a:cxn ang="0">
                    <a:pos x="1171" y="743"/>
                  </a:cxn>
                  <a:cxn ang="0">
                    <a:pos x="1163" y="703"/>
                  </a:cxn>
                  <a:cxn ang="0">
                    <a:pos x="1103" y="681"/>
                  </a:cxn>
                  <a:cxn ang="0">
                    <a:pos x="1063" y="693"/>
                  </a:cxn>
                  <a:cxn ang="0">
                    <a:pos x="1117" y="708"/>
                  </a:cxn>
                  <a:cxn ang="0">
                    <a:pos x="1094" y="758"/>
                  </a:cxn>
                  <a:cxn ang="0">
                    <a:pos x="1063" y="876"/>
                  </a:cxn>
                  <a:cxn ang="0">
                    <a:pos x="976" y="913"/>
                  </a:cxn>
                  <a:cxn ang="0">
                    <a:pos x="949" y="972"/>
                  </a:cxn>
                  <a:cxn ang="0">
                    <a:pos x="916" y="1064"/>
                  </a:cxn>
                  <a:cxn ang="0">
                    <a:pos x="881" y="1020"/>
                  </a:cxn>
                  <a:cxn ang="0">
                    <a:pos x="851" y="1054"/>
                  </a:cxn>
                  <a:cxn ang="0">
                    <a:pos x="905" y="1138"/>
                  </a:cxn>
                  <a:cxn ang="0">
                    <a:pos x="840" y="1064"/>
                  </a:cxn>
                  <a:cxn ang="0">
                    <a:pos x="827" y="970"/>
                  </a:cxn>
                  <a:cxn ang="0">
                    <a:pos x="791" y="953"/>
                  </a:cxn>
                  <a:cxn ang="0">
                    <a:pos x="714" y="905"/>
                  </a:cxn>
                  <a:cxn ang="0">
                    <a:pos x="626" y="981"/>
                  </a:cxn>
                  <a:cxn ang="0">
                    <a:pos x="599" y="1068"/>
                  </a:cxn>
                  <a:cxn ang="0">
                    <a:pos x="549" y="975"/>
                  </a:cxn>
                  <a:cxn ang="0">
                    <a:pos x="527" y="915"/>
                  </a:cxn>
                  <a:cxn ang="0">
                    <a:pos x="471" y="865"/>
                  </a:cxn>
                  <a:cxn ang="0">
                    <a:pos x="362" y="856"/>
                  </a:cxn>
                  <a:cxn ang="0">
                    <a:pos x="273" y="802"/>
                  </a:cxn>
                  <a:cxn ang="0">
                    <a:pos x="293" y="863"/>
                  </a:cxn>
                  <a:cxn ang="0">
                    <a:pos x="382" y="893"/>
                  </a:cxn>
                  <a:cxn ang="0">
                    <a:pos x="359" y="942"/>
                  </a:cxn>
                  <a:cxn ang="0">
                    <a:pos x="251" y="1006"/>
                  </a:cxn>
                  <a:cxn ang="0">
                    <a:pos x="189" y="963"/>
                  </a:cxn>
                  <a:cxn ang="0">
                    <a:pos x="127" y="865"/>
                  </a:cxn>
                  <a:cxn ang="0">
                    <a:pos x="111" y="751"/>
                  </a:cxn>
                  <a:cxn ang="0">
                    <a:pos x="74" y="724"/>
                  </a:cxn>
                  <a:cxn ang="0">
                    <a:pos x="13" y="704"/>
                  </a:cxn>
                  <a:cxn ang="0">
                    <a:pos x="35" y="658"/>
                  </a:cxn>
                  <a:cxn ang="0">
                    <a:pos x="181" y="649"/>
                  </a:cxn>
                  <a:cxn ang="0">
                    <a:pos x="251" y="675"/>
                  </a:cxn>
                  <a:cxn ang="0">
                    <a:pos x="315" y="715"/>
                  </a:cxn>
                  <a:cxn ang="0">
                    <a:pos x="322" y="646"/>
                  </a:cxn>
                  <a:cxn ang="0">
                    <a:pos x="329" y="595"/>
                  </a:cxn>
                  <a:cxn ang="0">
                    <a:pos x="353" y="583"/>
                  </a:cxn>
                  <a:cxn ang="0">
                    <a:pos x="392" y="588"/>
                  </a:cxn>
                  <a:cxn ang="0">
                    <a:pos x="367" y="548"/>
                  </a:cxn>
                  <a:cxn ang="0">
                    <a:pos x="362" y="493"/>
                  </a:cxn>
                  <a:cxn ang="0">
                    <a:pos x="370" y="386"/>
                  </a:cxn>
                  <a:cxn ang="0">
                    <a:pos x="391" y="297"/>
                  </a:cxn>
                  <a:cxn ang="0">
                    <a:pos x="429" y="195"/>
                  </a:cxn>
                  <a:cxn ang="0">
                    <a:pos x="473" y="143"/>
                  </a:cxn>
                  <a:cxn ang="0">
                    <a:pos x="559" y="206"/>
                  </a:cxn>
                  <a:cxn ang="0">
                    <a:pos x="593" y="124"/>
                  </a:cxn>
                  <a:cxn ang="0">
                    <a:pos x="746" y="46"/>
                  </a:cxn>
                </a:cxnLst>
                <a:rect l="0" t="0" r="r" b="b"/>
                <a:pathLst>
                  <a:path w="1900" h="1148">
                    <a:moveTo>
                      <a:pt x="906" y="0"/>
                    </a:moveTo>
                    <a:lnTo>
                      <a:pt x="917" y="1"/>
                    </a:lnTo>
                    <a:lnTo>
                      <a:pt x="926" y="6"/>
                    </a:lnTo>
                    <a:lnTo>
                      <a:pt x="933" y="14"/>
                    </a:lnTo>
                    <a:lnTo>
                      <a:pt x="936" y="22"/>
                    </a:lnTo>
                    <a:lnTo>
                      <a:pt x="979" y="22"/>
                    </a:lnTo>
                    <a:lnTo>
                      <a:pt x="1000" y="29"/>
                    </a:lnTo>
                    <a:lnTo>
                      <a:pt x="1013" y="35"/>
                    </a:lnTo>
                    <a:lnTo>
                      <a:pt x="1018" y="41"/>
                    </a:lnTo>
                    <a:lnTo>
                      <a:pt x="1018" y="49"/>
                    </a:lnTo>
                    <a:lnTo>
                      <a:pt x="1013" y="55"/>
                    </a:lnTo>
                    <a:lnTo>
                      <a:pt x="1005" y="61"/>
                    </a:lnTo>
                    <a:lnTo>
                      <a:pt x="994" y="68"/>
                    </a:lnTo>
                    <a:lnTo>
                      <a:pt x="981" y="74"/>
                    </a:lnTo>
                    <a:lnTo>
                      <a:pt x="959" y="87"/>
                    </a:lnTo>
                    <a:lnTo>
                      <a:pt x="950" y="90"/>
                    </a:lnTo>
                    <a:lnTo>
                      <a:pt x="945" y="95"/>
                    </a:lnTo>
                    <a:lnTo>
                      <a:pt x="945" y="97"/>
                    </a:lnTo>
                    <a:lnTo>
                      <a:pt x="944" y="98"/>
                    </a:lnTo>
                    <a:lnTo>
                      <a:pt x="944" y="103"/>
                    </a:lnTo>
                    <a:lnTo>
                      <a:pt x="945" y="104"/>
                    </a:lnTo>
                    <a:lnTo>
                      <a:pt x="949" y="104"/>
                    </a:lnTo>
                    <a:lnTo>
                      <a:pt x="961" y="98"/>
                    </a:lnTo>
                    <a:lnTo>
                      <a:pt x="973" y="90"/>
                    </a:lnTo>
                    <a:lnTo>
                      <a:pt x="986" y="79"/>
                    </a:lnTo>
                    <a:lnTo>
                      <a:pt x="994" y="85"/>
                    </a:lnTo>
                    <a:lnTo>
                      <a:pt x="1007" y="90"/>
                    </a:lnTo>
                    <a:lnTo>
                      <a:pt x="1039" y="98"/>
                    </a:lnTo>
                    <a:lnTo>
                      <a:pt x="1057" y="102"/>
                    </a:lnTo>
                    <a:lnTo>
                      <a:pt x="1071" y="104"/>
                    </a:lnTo>
                    <a:lnTo>
                      <a:pt x="1079" y="105"/>
                    </a:lnTo>
                    <a:lnTo>
                      <a:pt x="1123" y="105"/>
                    </a:lnTo>
                    <a:lnTo>
                      <a:pt x="1123" y="99"/>
                    </a:lnTo>
                    <a:lnTo>
                      <a:pt x="1128" y="92"/>
                    </a:lnTo>
                    <a:lnTo>
                      <a:pt x="1131" y="90"/>
                    </a:lnTo>
                    <a:lnTo>
                      <a:pt x="1135" y="89"/>
                    </a:lnTo>
                    <a:lnTo>
                      <a:pt x="1140" y="89"/>
                    </a:lnTo>
                    <a:lnTo>
                      <a:pt x="1163" y="92"/>
                    </a:lnTo>
                    <a:lnTo>
                      <a:pt x="1180" y="95"/>
                    </a:lnTo>
                    <a:lnTo>
                      <a:pt x="1190" y="99"/>
                    </a:lnTo>
                    <a:lnTo>
                      <a:pt x="1196" y="104"/>
                    </a:lnTo>
                    <a:lnTo>
                      <a:pt x="1197" y="108"/>
                    </a:lnTo>
                    <a:lnTo>
                      <a:pt x="1195" y="115"/>
                    </a:lnTo>
                    <a:lnTo>
                      <a:pt x="1191" y="119"/>
                    </a:lnTo>
                    <a:lnTo>
                      <a:pt x="1192" y="127"/>
                    </a:lnTo>
                    <a:lnTo>
                      <a:pt x="1195" y="136"/>
                    </a:lnTo>
                    <a:lnTo>
                      <a:pt x="1200" y="143"/>
                    </a:lnTo>
                    <a:lnTo>
                      <a:pt x="1206" y="149"/>
                    </a:lnTo>
                    <a:lnTo>
                      <a:pt x="1215" y="152"/>
                    </a:lnTo>
                    <a:lnTo>
                      <a:pt x="1220" y="149"/>
                    </a:lnTo>
                    <a:lnTo>
                      <a:pt x="1221" y="147"/>
                    </a:lnTo>
                    <a:lnTo>
                      <a:pt x="1222" y="143"/>
                    </a:lnTo>
                    <a:lnTo>
                      <a:pt x="1224" y="141"/>
                    </a:lnTo>
                    <a:lnTo>
                      <a:pt x="1225" y="137"/>
                    </a:lnTo>
                    <a:lnTo>
                      <a:pt x="1225" y="134"/>
                    </a:lnTo>
                    <a:lnTo>
                      <a:pt x="1234" y="136"/>
                    </a:lnTo>
                    <a:lnTo>
                      <a:pt x="1244" y="143"/>
                    </a:lnTo>
                    <a:lnTo>
                      <a:pt x="1251" y="144"/>
                    </a:lnTo>
                    <a:lnTo>
                      <a:pt x="1316" y="144"/>
                    </a:lnTo>
                    <a:lnTo>
                      <a:pt x="1318" y="137"/>
                    </a:lnTo>
                    <a:lnTo>
                      <a:pt x="1320" y="128"/>
                    </a:lnTo>
                    <a:lnTo>
                      <a:pt x="1325" y="122"/>
                    </a:lnTo>
                    <a:lnTo>
                      <a:pt x="1331" y="117"/>
                    </a:lnTo>
                    <a:lnTo>
                      <a:pt x="1342" y="113"/>
                    </a:lnTo>
                    <a:lnTo>
                      <a:pt x="1355" y="112"/>
                    </a:lnTo>
                    <a:lnTo>
                      <a:pt x="1385" y="114"/>
                    </a:lnTo>
                    <a:lnTo>
                      <a:pt x="1413" y="118"/>
                    </a:lnTo>
                    <a:lnTo>
                      <a:pt x="1438" y="126"/>
                    </a:lnTo>
                    <a:lnTo>
                      <a:pt x="1446" y="129"/>
                    </a:lnTo>
                    <a:lnTo>
                      <a:pt x="1451" y="134"/>
                    </a:lnTo>
                    <a:lnTo>
                      <a:pt x="1454" y="141"/>
                    </a:lnTo>
                    <a:lnTo>
                      <a:pt x="1459" y="146"/>
                    </a:lnTo>
                    <a:lnTo>
                      <a:pt x="1466" y="149"/>
                    </a:lnTo>
                    <a:lnTo>
                      <a:pt x="1476" y="151"/>
                    </a:lnTo>
                    <a:lnTo>
                      <a:pt x="1496" y="148"/>
                    </a:lnTo>
                    <a:lnTo>
                      <a:pt x="1506" y="148"/>
                    </a:lnTo>
                    <a:lnTo>
                      <a:pt x="1525" y="149"/>
                    </a:lnTo>
                    <a:lnTo>
                      <a:pt x="1537" y="154"/>
                    </a:lnTo>
                    <a:lnTo>
                      <a:pt x="1547" y="163"/>
                    </a:lnTo>
                    <a:lnTo>
                      <a:pt x="1552" y="177"/>
                    </a:lnTo>
                    <a:lnTo>
                      <a:pt x="1646" y="178"/>
                    </a:lnTo>
                    <a:lnTo>
                      <a:pt x="1650" y="180"/>
                    </a:lnTo>
                    <a:lnTo>
                      <a:pt x="1654" y="183"/>
                    </a:lnTo>
                    <a:lnTo>
                      <a:pt x="1659" y="187"/>
                    </a:lnTo>
                    <a:lnTo>
                      <a:pt x="1665" y="192"/>
                    </a:lnTo>
                    <a:lnTo>
                      <a:pt x="1669" y="195"/>
                    </a:lnTo>
                    <a:lnTo>
                      <a:pt x="1673" y="196"/>
                    </a:lnTo>
                    <a:lnTo>
                      <a:pt x="1675" y="195"/>
                    </a:lnTo>
                    <a:lnTo>
                      <a:pt x="1675" y="188"/>
                    </a:lnTo>
                    <a:lnTo>
                      <a:pt x="1673" y="178"/>
                    </a:lnTo>
                    <a:lnTo>
                      <a:pt x="1673" y="175"/>
                    </a:lnTo>
                    <a:lnTo>
                      <a:pt x="1678" y="172"/>
                    </a:lnTo>
                    <a:lnTo>
                      <a:pt x="1684" y="171"/>
                    </a:lnTo>
                    <a:lnTo>
                      <a:pt x="1693" y="171"/>
                    </a:lnTo>
                    <a:lnTo>
                      <a:pt x="1728" y="175"/>
                    </a:lnTo>
                    <a:lnTo>
                      <a:pt x="1759" y="183"/>
                    </a:lnTo>
                    <a:lnTo>
                      <a:pt x="1789" y="196"/>
                    </a:lnTo>
                    <a:lnTo>
                      <a:pt x="1815" y="210"/>
                    </a:lnTo>
                    <a:lnTo>
                      <a:pt x="1828" y="216"/>
                    </a:lnTo>
                    <a:lnTo>
                      <a:pt x="1861" y="229"/>
                    </a:lnTo>
                    <a:lnTo>
                      <a:pt x="1877" y="236"/>
                    </a:lnTo>
                    <a:lnTo>
                      <a:pt x="1890" y="245"/>
                    </a:lnTo>
                    <a:lnTo>
                      <a:pt x="1900" y="254"/>
                    </a:lnTo>
                    <a:lnTo>
                      <a:pt x="1882" y="259"/>
                    </a:lnTo>
                    <a:lnTo>
                      <a:pt x="1876" y="264"/>
                    </a:lnTo>
                    <a:lnTo>
                      <a:pt x="1872" y="270"/>
                    </a:lnTo>
                    <a:lnTo>
                      <a:pt x="1867" y="283"/>
                    </a:lnTo>
                    <a:lnTo>
                      <a:pt x="1862" y="285"/>
                    </a:lnTo>
                    <a:lnTo>
                      <a:pt x="1851" y="281"/>
                    </a:lnTo>
                    <a:lnTo>
                      <a:pt x="1838" y="273"/>
                    </a:lnTo>
                    <a:lnTo>
                      <a:pt x="1826" y="263"/>
                    </a:lnTo>
                    <a:lnTo>
                      <a:pt x="1812" y="254"/>
                    </a:lnTo>
                    <a:lnTo>
                      <a:pt x="1797" y="250"/>
                    </a:lnTo>
                    <a:lnTo>
                      <a:pt x="1794" y="250"/>
                    </a:lnTo>
                    <a:lnTo>
                      <a:pt x="1792" y="251"/>
                    </a:lnTo>
                    <a:lnTo>
                      <a:pt x="1792" y="254"/>
                    </a:lnTo>
                    <a:lnTo>
                      <a:pt x="1791" y="255"/>
                    </a:lnTo>
                    <a:lnTo>
                      <a:pt x="1791" y="264"/>
                    </a:lnTo>
                    <a:lnTo>
                      <a:pt x="1787" y="268"/>
                    </a:lnTo>
                    <a:lnTo>
                      <a:pt x="1781" y="271"/>
                    </a:lnTo>
                    <a:lnTo>
                      <a:pt x="1768" y="276"/>
                    </a:lnTo>
                    <a:lnTo>
                      <a:pt x="1763" y="281"/>
                    </a:lnTo>
                    <a:lnTo>
                      <a:pt x="1762" y="289"/>
                    </a:lnTo>
                    <a:lnTo>
                      <a:pt x="1763" y="292"/>
                    </a:lnTo>
                    <a:lnTo>
                      <a:pt x="1767" y="295"/>
                    </a:lnTo>
                    <a:lnTo>
                      <a:pt x="1772" y="299"/>
                    </a:lnTo>
                    <a:lnTo>
                      <a:pt x="1777" y="304"/>
                    </a:lnTo>
                    <a:lnTo>
                      <a:pt x="1779" y="308"/>
                    </a:lnTo>
                    <a:lnTo>
                      <a:pt x="1779" y="312"/>
                    </a:lnTo>
                    <a:lnTo>
                      <a:pt x="1776" y="315"/>
                    </a:lnTo>
                    <a:lnTo>
                      <a:pt x="1766" y="318"/>
                    </a:lnTo>
                    <a:lnTo>
                      <a:pt x="1749" y="319"/>
                    </a:lnTo>
                    <a:lnTo>
                      <a:pt x="1734" y="323"/>
                    </a:lnTo>
                    <a:lnTo>
                      <a:pt x="1719" y="332"/>
                    </a:lnTo>
                    <a:lnTo>
                      <a:pt x="1705" y="343"/>
                    </a:lnTo>
                    <a:lnTo>
                      <a:pt x="1690" y="354"/>
                    </a:lnTo>
                    <a:lnTo>
                      <a:pt x="1674" y="362"/>
                    </a:lnTo>
                    <a:lnTo>
                      <a:pt x="1656" y="366"/>
                    </a:lnTo>
                    <a:lnTo>
                      <a:pt x="1651" y="365"/>
                    </a:lnTo>
                    <a:lnTo>
                      <a:pt x="1645" y="362"/>
                    </a:lnTo>
                    <a:lnTo>
                      <a:pt x="1639" y="358"/>
                    </a:lnTo>
                    <a:lnTo>
                      <a:pt x="1630" y="356"/>
                    </a:lnTo>
                    <a:lnTo>
                      <a:pt x="1621" y="356"/>
                    </a:lnTo>
                    <a:lnTo>
                      <a:pt x="1613" y="358"/>
                    </a:lnTo>
                    <a:lnTo>
                      <a:pt x="1602" y="366"/>
                    </a:lnTo>
                    <a:lnTo>
                      <a:pt x="1592" y="378"/>
                    </a:lnTo>
                    <a:lnTo>
                      <a:pt x="1581" y="398"/>
                    </a:lnTo>
                    <a:lnTo>
                      <a:pt x="1580" y="402"/>
                    </a:lnTo>
                    <a:lnTo>
                      <a:pt x="1580" y="412"/>
                    </a:lnTo>
                    <a:lnTo>
                      <a:pt x="1581" y="415"/>
                    </a:lnTo>
                    <a:lnTo>
                      <a:pt x="1581" y="417"/>
                    </a:lnTo>
                    <a:lnTo>
                      <a:pt x="1579" y="422"/>
                    </a:lnTo>
                    <a:lnTo>
                      <a:pt x="1575" y="427"/>
                    </a:lnTo>
                    <a:lnTo>
                      <a:pt x="1570" y="434"/>
                    </a:lnTo>
                    <a:lnTo>
                      <a:pt x="1567" y="441"/>
                    </a:lnTo>
                    <a:lnTo>
                      <a:pt x="1565" y="446"/>
                    </a:lnTo>
                    <a:lnTo>
                      <a:pt x="1561" y="450"/>
                    </a:lnTo>
                    <a:lnTo>
                      <a:pt x="1556" y="454"/>
                    </a:lnTo>
                    <a:lnTo>
                      <a:pt x="1552" y="458"/>
                    </a:lnTo>
                    <a:lnTo>
                      <a:pt x="1551" y="464"/>
                    </a:lnTo>
                    <a:lnTo>
                      <a:pt x="1542" y="468"/>
                    </a:lnTo>
                    <a:lnTo>
                      <a:pt x="1535" y="475"/>
                    </a:lnTo>
                    <a:lnTo>
                      <a:pt x="1530" y="485"/>
                    </a:lnTo>
                    <a:lnTo>
                      <a:pt x="1520" y="503"/>
                    </a:lnTo>
                    <a:lnTo>
                      <a:pt x="1515" y="495"/>
                    </a:lnTo>
                    <a:lnTo>
                      <a:pt x="1511" y="484"/>
                    </a:lnTo>
                    <a:lnTo>
                      <a:pt x="1507" y="469"/>
                    </a:lnTo>
                    <a:lnTo>
                      <a:pt x="1505" y="454"/>
                    </a:lnTo>
                    <a:lnTo>
                      <a:pt x="1503" y="440"/>
                    </a:lnTo>
                    <a:lnTo>
                      <a:pt x="1503" y="430"/>
                    </a:lnTo>
                    <a:lnTo>
                      <a:pt x="1506" y="419"/>
                    </a:lnTo>
                    <a:lnTo>
                      <a:pt x="1512" y="409"/>
                    </a:lnTo>
                    <a:lnTo>
                      <a:pt x="1521" y="402"/>
                    </a:lnTo>
                    <a:lnTo>
                      <a:pt x="1528" y="397"/>
                    </a:lnTo>
                    <a:lnTo>
                      <a:pt x="1539" y="387"/>
                    </a:lnTo>
                    <a:lnTo>
                      <a:pt x="1549" y="375"/>
                    </a:lnTo>
                    <a:lnTo>
                      <a:pt x="1556" y="362"/>
                    </a:lnTo>
                    <a:lnTo>
                      <a:pt x="1562" y="357"/>
                    </a:lnTo>
                    <a:lnTo>
                      <a:pt x="1569" y="354"/>
                    </a:lnTo>
                    <a:lnTo>
                      <a:pt x="1576" y="352"/>
                    </a:lnTo>
                    <a:lnTo>
                      <a:pt x="1585" y="348"/>
                    </a:lnTo>
                    <a:lnTo>
                      <a:pt x="1596" y="341"/>
                    </a:lnTo>
                    <a:lnTo>
                      <a:pt x="1601" y="333"/>
                    </a:lnTo>
                    <a:lnTo>
                      <a:pt x="1602" y="328"/>
                    </a:lnTo>
                    <a:lnTo>
                      <a:pt x="1601" y="324"/>
                    </a:lnTo>
                    <a:lnTo>
                      <a:pt x="1594" y="319"/>
                    </a:lnTo>
                    <a:lnTo>
                      <a:pt x="1591" y="319"/>
                    </a:lnTo>
                    <a:lnTo>
                      <a:pt x="1580" y="333"/>
                    </a:lnTo>
                    <a:lnTo>
                      <a:pt x="1570" y="343"/>
                    </a:lnTo>
                    <a:lnTo>
                      <a:pt x="1564" y="348"/>
                    </a:lnTo>
                    <a:lnTo>
                      <a:pt x="1559" y="349"/>
                    </a:lnTo>
                    <a:lnTo>
                      <a:pt x="1555" y="349"/>
                    </a:lnTo>
                    <a:lnTo>
                      <a:pt x="1554" y="347"/>
                    </a:lnTo>
                    <a:lnTo>
                      <a:pt x="1552" y="343"/>
                    </a:lnTo>
                    <a:lnTo>
                      <a:pt x="1554" y="341"/>
                    </a:lnTo>
                    <a:lnTo>
                      <a:pt x="1555" y="337"/>
                    </a:lnTo>
                    <a:lnTo>
                      <a:pt x="1556" y="334"/>
                    </a:lnTo>
                    <a:lnTo>
                      <a:pt x="1547" y="333"/>
                    </a:lnTo>
                    <a:lnTo>
                      <a:pt x="1542" y="333"/>
                    </a:lnTo>
                    <a:lnTo>
                      <a:pt x="1537" y="334"/>
                    </a:lnTo>
                    <a:lnTo>
                      <a:pt x="1532" y="334"/>
                    </a:lnTo>
                    <a:lnTo>
                      <a:pt x="1517" y="336"/>
                    </a:lnTo>
                    <a:lnTo>
                      <a:pt x="1506" y="342"/>
                    </a:lnTo>
                    <a:lnTo>
                      <a:pt x="1497" y="351"/>
                    </a:lnTo>
                    <a:lnTo>
                      <a:pt x="1491" y="362"/>
                    </a:lnTo>
                    <a:lnTo>
                      <a:pt x="1486" y="377"/>
                    </a:lnTo>
                    <a:lnTo>
                      <a:pt x="1463" y="377"/>
                    </a:lnTo>
                    <a:lnTo>
                      <a:pt x="1456" y="376"/>
                    </a:lnTo>
                    <a:lnTo>
                      <a:pt x="1448" y="372"/>
                    </a:lnTo>
                    <a:lnTo>
                      <a:pt x="1439" y="370"/>
                    </a:lnTo>
                    <a:lnTo>
                      <a:pt x="1428" y="368"/>
                    </a:lnTo>
                    <a:lnTo>
                      <a:pt x="1417" y="368"/>
                    </a:lnTo>
                    <a:lnTo>
                      <a:pt x="1401" y="370"/>
                    </a:lnTo>
                    <a:lnTo>
                      <a:pt x="1382" y="372"/>
                    </a:lnTo>
                    <a:lnTo>
                      <a:pt x="1364" y="375"/>
                    </a:lnTo>
                    <a:lnTo>
                      <a:pt x="1352" y="377"/>
                    </a:lnTo>
                    <a:lnTo>
                      <a:pt x="1339" y="383"/>
                    </a:lnTo>
                    <a:lnTo>
                      <a:pt x="1326" y="392"/>
                    </a:lnTo>
                    <a:lnTo>
                      <a:pt x="1296" y="422"/>
                    </a:lnTo>
                    <a:lnTo>
                      <a:pt x="1286" y="430"/>
                    </a:lnTo>
                    <a:lnTo>
                      <a:pt x="1278" y="439"/>
                    </a:lnTo>
                    <a:lnTo>
                      <a:pt x="1274" y="448"/>
                    </a:lnTo>
                    <a:lnTo>
                      <a:pt x="1275" y="450"/>
                    </a:lnTo>
                    <a:lnTo>
                      <a:pt x="1278" y="456"/>
                    </a:lnTo>
                    <a:lnTo>
                      <a:pt x="1283" y="461"/>
                    </a:lnTo>
                    <a:lnTo>
                      <a:pt x="1290" y="465"/>
                    </a:lnTo>
                    <a:lnTo>
                      <a:pt x="1299" y="465"/>
                    </a:lnTo>
                    <a:lnTo>
                      <a:pt x="1310" y="460"/>
                    </a:lnTo>
                    <a:lnTo>
                      <a:pt x="1316" y="459"/>
                    </a:lnTo>
                    <a:lnTo>
                      <a:pt x="1323" y="464"/>
                    </a:lnTo>
                    <a:lnTo>
                      <a:pt x="1330" y="470"/>
                    </a:lnTo>
                    <a:lnTo>
                      <a:pt x="1334" y="479"/>
                    </a:lnTo>
                    <a:lnTo>
                      <a:pt x="1337" y="487"/>
                    </a:lnTo>
                    <a:lnTo>
                      <a:pt x="1334" y="499"/>
                    </a:lnTo>
                    <a:lnTo>
                      <a:pt x="1329" y="509"/>
                    </a:lnTo>
                    <a:lnTo>
                      <a:pt x="1326" y="517"/>
                    </a:lnTo>
                    <a:lnTo>
                      <a:pt x="1325" y="524"/>
                    </a:lnTo>
                    <a:lnTo>
                      <a:pt x="1326" y="532"/>
                    </a:lnTo>
                    <a:lnTo>
                      <a:pt x="1325" y="539"/>
                    </a:lnTo>
                    <a:lnTo>
                      <a:pt x="1320" y="551"/>
                    </a:lnTo>
                    <a:lnTo>
                      <a:pt x="1314" y="562"/>
                    </a:lnTo>
                    <a:lnTo>
                      <a:pt x="1306" y="570"/>
                    </a:lnTo>
                    <a:lnTo>
                      <a:pt x="1298" y="580"/>
                    </a:lnTo>
                    <a:lnTo>
                      <a:pt x="1289" y="593"/>
                    </a:lnTo>
                    <a:lnTo>
                      <a:pt x="1279" y="609"/>
                    </a:lnTo>
                    <a:lnTo>
                      <a:pt x="1268" y="621"/>
                    </a:lnTo>
                    <a:lnTo>
                      <a:pt x="1256" y="631"/>
                    </a:lnTo>
                    <a:lnTo>
                      <a:pt x="1245" y="635"/>
                    </a:lnTo>
                    <a:lnTo>
                      <a:pt x="1235" y="635"/>
                    </a:lnTo>
                    <a:lnTo>
                      <a:pt x="1226" y="632"/>
                    </a:lnTo>
                    <a:lnTo>
                      <a:pt x="1220" y="631"/>
                    </a:lnTo>
                    <a:lnTo>
                      <a:pt x="1217" y="631"/>
                    </a:lnTo>
                    <a:lnTo>
                      <a:pt x="1209" y="639"/>
                    </a:lnTo>
                    <a:lnTo>
                      <a:pt x="1204" y="646"/>
                    </a:lnTo>
                    <a:lnTo>
                      <a:pt x="1199" y="656"/>
                    </a:lnTo>
                    <a:lnTo>
                      <a:pt x="1193" y="661"/>
                    </a:lnTo>
                    <a:lnTo>
                      <a:pt x="1190" y="664"/>
                    </a:lnTo>
                    <a:lnTo>
                      <a:pt x="1185" y="669"/>
                    </a:lnTo>
                    <a:lnTo>
                      <a:pt x="1181" y="671"/>
                    </a:lnTo>
                    <a:lnTo>
                      <a:pt x="1178" y="673"/>
                    </a:lnTo>
                    <a:lnTo>
                      <a:pt x="1175" y="673"/>
                    </a:lnTo>
                    <a:lnTo>
                      <a:pt x="1175" y="676"/>
                    </a:lnTo>
                    <a:lnTo>
                      <a:pt x="1176" y="680"/>
                    </a:lnTo>
                    <a:lnTo>
                      <a:pt x="1177" y="683"/>
                    </a:lnTo>
                    <a:lnTo>
                      <a:pt x="1182" y="688"/>
                    </a:lnTo>
                    <a:lnTo>
                      <a:pt x="1190" y="697"/>
                    </a:lnTo>
                    <a:lnTo>
                      <a:pt x="1195" y="708"/>
                    </a:lnTo>
                    <a:lnTo>
                      <a:pt x="1197" y="722"/>
                    </a:lnTo>
                    <a:lnTo>
                      <a:pt x="1197" y="727"/>
                    </a:lnTo>
                    <a:lnTo>
                      <a:pt x="1196" y="731"/>
                    </a:lnTo>
                    <a:lnTo>
                      <a:pt x="1195" y="733"/>
                    </a:lnTo>
                    <a:lnTo>
                      <a:pt x="1192" y="736"/>
                    </a:lnTo>
                    <a:lnTo>
                      <a:pt x="1188" y="737"/>
                    </a:lnTo>
                    <a:lnTo>
                      <a:pt x="1187" y="737"/>
                    </a:lnTo>
                    <a:lnTo>
                      <a:pt x="1185" y="738"/>
                    </a:lnTo>
                    <a:lnTo>
                      <a:pt x="1181" y="738"/>
                    </a:lnTo>
                    <a:lnTo>
                      <a:pt x="1178" y="739"/>
                    </a:lnTo>
                    <a:lnTo>
                      <a:pt x="1176" y="742"/>
                    </a:lnTo>
                    <a:lnTo>
                      <a:pt x="1173" y="743"/>
                    </a:lnTo>
                    <a:lnTo>
                      <a:pt x="1171" y="743"/>
                    </a:lnTo>
                    <a:lnTo>
                      <a:pt x="1168" y="746"/>
                    </a:lnTo>
                    <a:lnTo>
                      <a:pt x="1162" y="746"/>
                    </a:lnTo>
                    <a:lnTo>
                      <a:pt x="1162" y="743"/>
                    </a:lnTo>
                    <a:lnTo>
                      <a:pt x="1165" y="741"/>
                    </a:lnTo>
                    <a:lnTo>
                      <a:pt x="1162" y="738"/>
                    </a:lnTo>
                    <a:lnTo>
                      <a:pt x="1162" y="734"/>
                    </a:lnTo>
                    <a:lnTo>
                      <a:pt x="1165" y="729"/>
                    </a:lnTo>
                    <a:lnTo>
                      <a:pt x="1166" y="728"/>
                    </a:lnTo>
                    <a:lnTo>
                      <a:pt x="1166" y="727"/>
                    </a:lnTo>
                    <a:lnTo>
                      <a:pt x="1165" y="724"/>
                    </a:lnTo>
                    <a:lnTo>
                      <a:pt x="1165" y="722"/>
                    </a:lnTo>
                    <a:lnTo>
                      <a:pt x="1163" y="719"/>
                    </a:lnTo>
                    <a:lnTo>
                      <a:pt x="1162" y="719"/>
                    </a:lnTo>
                    <a:lnTo>
                      <a:pt x="1160" y="717"/>
                    </a:lnTo>
                    <a:lnTo>
                      <a:pt x="1160" y="713"/>
                    </a:lnTo>
                    <a:lnTo>
                      <a:pt x="1162" y="713"/>
                    </a:lnTo>
                    <a:lnTo>
                      <a:pt x="1165" y="712"/>
                    </a:lnTo>
                    <a:lnTo>
                      <a:pt x="1166" y="709"/>
                    </a:lnTo>
                    <a:lnTo>
                      <a:pt x="1166" y="708"/>
                    </a:lnTo>
                    <a:lnTo>
                      <a:pt x="1163" y="703"/>
                    </a:lnTo>
                    <a:lnTo>
                      <a:pt x="1161" y="700"/>
                    </a:lnTo>
                    <a:lnTo>
                      <a:pt x="1157" y="699"/>
                    </a:lnTo>
                    <a:lnTo>
                      <a:pt x="1153" y="699"/>
                    </a:lnTo>
                    <a:lnTo>
                      <a:pt x="1151" y="702"/>
                    </a:lnTo>
                    <a:lnTo>
                      <a:pt x="1150" y="702"/>
                    </a:lnTo>
                    <a:lnTo>
                      <a:pt x="1147" y="699"/>
                    </a:lnTo>
                    <a:lnTo>
                      <a:pt x="1146" y="697"/>
                    </a:lnTo>
                    <a:lnTo>
                      <a:pt x="1146" y="692"/>
                    </a:lnTo>
                    <a:lnTo>
                      <a:pt x="1150" y="688"/>
                    </a:lnTo>
                    <a:lnTo>
                      <a:pt x="1150" y="676"/>
                    </a:lnTo>
                    <a:lnTo>
                      <a:pt x="1146" y="676"/>
                    </a:lnTo>
                    <a:lnTo>
                      <a:pt x="1143" y="675"/>
                    </a:lnTo>
                    <a:lnTo>
                      <a:pt x="1142" y="674"/>
                    </a:lnTo>
                    <a:lnTo>
                      <a:pt x="1140" y="673"/>
                    </a:lnTo>
                    <a:lnTo>
                      <a:pt x="1137" y="673"/>
                    </a:lnTo>
                    <a:lnTo>
                      <a:pt x="1127" y="675"/>
                    </a:lnTo>
                    <a:lnTo>
                      <a:pt x="1119" y="679"/>
                    </a:lnTo>
                    <a:lnTo>
                      <a:pt x="1111" y="683"/>
                    </a:lnTo>
                    <a:lnTo>
                      <a:pt x="1103" y="685"/>
                    </a:lnTo>
                    <a:lnTo>
                      <a:pt x="1103" y="681"/>
                    </a:lnTo>
                    <a:lnTo>
                      <a:pt x="1106" y="679"/>
                    </a:lnTo>
                    <a:lnTo>
                      <a:pt x="1108" y="674"/>
                    </a:lnTo>
                    <a:lnTo>
                      <a:pt x="1111" y="670"/>
                    </a:lnTo>
                    <a:lnTo>
                      <a:pt x="1111" y="668"/>
                    </a:lnTo>
                    <a:lnTo>
                      <a:pt x="1108" y="663"/>
                    </a:lnTo>
                    <a:lnTo>
                      <a:pt x="1103" y="660"/>
                    </a:lnTo>
                    <a:lnTo>
                      <a:pt x="1101" y="660"/>
                    </a:lnTo>
                    <a:lnTo>
                      <a:pt x="1097" y="664"/>
                    </a:lnTo>
                    <a:lnTo>
                      <a:pt x="1097" y="665"/>
                    </a:lnTo>
                    <a:lnTo>
                      <a:pt x="1093" y="670"/>
                    </a:lnTo>
                    <a:lnTo>
                      <a:pt x="1083" y="678"/>
                    </a:lnTo>
                    <a:lnTo>
                      <a:pt x="1079" y="680"/>
                    </a:lnTo>
                    <a:lnTo>
                      <a:pt x="1074" y="683"/>
                    </a:lnTo>
                    <a:lnTo>
                      <a:pt x="1071" y="683"/>
                    </a:lnTo>
                    <a:lnTo>
                      <a:pt x="1068" y="684"/>
                    </a:lnTo>
                    <a:lnTo>
                      <a:pt x="1066" y="684"/>
                    </a:lnTo>
                    <a:lnTo>
                      <a:pt x="1063" y="685"/>
                    </a:lnTo>
                    <a:lnTo>
                      <a:pt x="1062" y="688"/>
                    </a:lnTo>
                    <a:lnTo>
                      <a:pt x="1062" y="690"/>
                    </a:lnTo>
                    <a:lnTo>
                      <a:pt x="1063" y="693"/>
                    </a:lnTo>
                    <a:lnTo>
                      <a:pt x="1064" y="694"/>
                    </a:lnTo>
                    <a:lnTo>
                      <a:pt x="1069" y="697"/>
                    </a:lnTo>
                    <a:lnTo>
                      <a:pt x="1073" y="700"/>
                    </a:lnTo>
                    <a:lnTo>
                      <a:pt x="1074" y="703"/>
                    </a:lnTo>
                    <a:lnTo>
                      <a:pt x="1074" y="704"/>
                    </a:lnTo>
                    <a:lnTo>
                      <a:pt x="1076" y="707"/>
                    </a:lnTo>
                    <a:lnTo>
                      <a:pt x="1081" y="709"/>
                    </a:lnTo>
                    <a:lnTo>
                      <a:pt x="1089" y="709"/>
                    </a:lnTo>
                    <a:lnTo>
                      <a:pt x="1091" y="708"/>
                    </a:lnTo>
                    <a:lnTo>
                      <a:pt x="1091" y="707"/>
                    </a:lnTo>
                    <a:lnTo>
                      <a:pt x="1092" y="704"/>
                    </a:lnTo>
                    <a:lnTo>
                      <a:pt x="1093" y="703"/>
                    </a:lnTo>
                    <a:lnTo>
                      <a:pt x="1093" y="702"/>
                    </a:lnTo>
                    <a:lnTo>
                      <a:pt x="1094" y="700"/>
                    </a:lnTo>
                    <a:lnTo>
                      <a:pt x="1097" y="700"/>
                    </a:lnTo>
                    <a:lnTo>
                      <a:pt x="1099" y="702"/>
                    </a:lnTo>
                    <a:lnTo>
                      <a:pt x="1103" y="705"/>
                    </a:lnTo>
                    <a:lnTo>
                      <a:pt x="1106" y="707"/>
                    </a:lnTo>
                    <a:lnTo>
                      <a:pt x="1114" y="707"/>
                    </a:lnTo>
                    <a:lnTo>
                      <a:pt x="1117" y="708"/>
                    </a:lnTo>
                    <a:lnTo>
                      <a:pt x="1118" y="709"/>
                    </a:lnTo>
                    <a:lnTo>
                      <a:pt x="1111" y="714"/>
                    </a:lnTo>
                    <a:lnTo>
                      <a:pt x="1102" y="717"/>
                    </a:lnTo>
                    <a:lnTo>
                      <a:pt x="1094" y="722"/>
                    </a:lnTo>
                    <a:lnTo>
                      <a:pt x="1089" y="728"/>
                    </a:lnTo>
                    <a:lnTo>
                      <a:pt x="1088" y="731"/>
                    </a:lnTo>
                    <a:lnTo>
                      <a:pt x="1087" y="732"/>
                    </a:lnTo>
                    <a:lnTo>
                      <a:pt x="1084" y="733"/>
                    </a:lnTo>
                    <a:lnTo>
                      <a:pt x="1083" y="734"/>
                    </a:lnTo>
                    <a:lnTo>
                      <a:pt x="1081" y="736"/>
                    </a:lnTo>
                    <a:lnTo>
                      <a:pt x="1081" y="738"/>
                    </a:lnTo>
                    <a:lnTo>
                      <a:pt x="1082" y="742"/>
                    </a:lnTo>
                    <a:lnTo>
                      <a:pt x="1083" y="744"/>
                    </a:lnTo>
                    <a:lnTo>
                      <a:pt x="1087" y="747"/>
                    </a:lnTo>
                    <a:lnTo>
                      <a:pt x="1089" y="748"/>
                    </a:lnTo>
                    <a:lnTo>
                      <a:pt x="1092" y="748"/>
                    </a:lnTo>
                    <a:lnTo>
                      <a:pt x="1092" y="756"/>
                    </a:lnTo>
                    <a:lnTo>
                      <a:pt x="1093" y="756"/>
                    </a:lnTo>
                    <a:lnTo>
                      <a:pt x="1093" y="757"/>
                    </a:lnTo>
                    <a:lnTo>
                      <a:pt x="1094" y="758"/>
                    </a:lnTo>
                    <a:lnTo>
                      <a:pt x="1096" y="761"/>
                    </a:lnTo>
                    <a:lnTo>
                      <a:pt x="1096" y="763"/>
                    </a:lnTo>
                    <a:lnTo>
                      <a:pt x="1097" y="766"/>
                    </a:lnTo>
                    <a:lnTo>
                      <a:pt x="1102" y="773"/>
                    </a:lnTo>
                    <a:lnTo>
                      <a:pt x="1106" y="781"/>
                    </a:lnTo>
                    <a:lnTo>
                      <a:pt x="1108" y="790"/>
                    </a:lnTo>
                    <a:lnTo>
                      <a:pt x="1109" y="801"/>
                    </a:lnTo>
                    <a:lnTo>
                      <a:pt x="1108" y="810"/>
                    </a:lnTo>
                    <a:lnTo>
                      <a:pt x="1104" y="817"/>
                    </a:lnTo>
                    <a:lnTo>
                      <a:pt x="1103" y="825"/>
                    </a:lnTo>
                    <a:lnTo>
                      <a:pt x="1098" y="829"/>
                    </a:lnTo>
                    <a:lnTo>
                      <a:pt x="1092" y="835"/>
                    </a:lnTo>
                    <a:lnTo>
                      <a:pt x="1087" y="842"/>
                    </a:lnTo>
                    <a:lnTo>
                      <a:pt x="1083" y="848"/>
                    </a:lnTo>
                    <a:lnTo>
                      <a:pt x="1081" y="854"/>
                    </a:lnTo>
                    <a:lnTo>
                      <a:pt x="1077" y="861"/>
                    </a:lnTo>
                    <a:lnTo>
                      <a:pt x="1073" y="868"/>
                    </a:lnTo>
                    <a:lnTo>
                      <a:pt x="1067" y="870"/>
                    </a:lnTo>
                    <a:lnTo>
                      <a:pt x="1064" y="875"/>
                    </a:lnTo>
                    <a:lnTo>
                      <a:pt x="1063" y="876"/>
                    </a:lnTo>
                    <a:lnTo>
                      <a:pt x="1060" y="878"/>
                    </a:lnTo>
                    <a:lnTo>
                      <a:pt x="1054" y="881"/>
                    </a:lnTo>
                    <a:lnTo>
                      <a:pt x="1049" y="886"/>
                    </a:lnTo>
                    <a:lnTo>
                      <a:pt x="1043" y="892"/>
                    </a:lnTo>
                    <a:lnTo>
                      <a:pt x="1037" y="895"/>
                    </a:lnTo>
                    <a:lnTo>
                      <a:pt x="1027" y="897"/>
                    </a:lnTo>
                    <a:lnTo>
                      <a:pt x="1024" y="897"/>
                    </a:lnTo>
                    <a:lnTo>
                      <a:pt x="1022" y="895"/>
                    </a:lnTo>
                    <a:lnTo>
                      <a:pt x="1019" y="893"/>
                    </a:lnTo>
                    <a:lnTo>
                      <a:pt x="1015" y="893"/>
                    </a:lnTo>
                    <a:lnTo>
                      <a:pt x="1015" y="895"/>
                    </a:lnTo>
                    <a:lnTo>
                      <a:pt x="1013" y="898"/>
                    </a:lnTo>
                    <a:lnTo>
                      <a:pt x="1012" y="900"/>
                    </a:lnTo>
                    <a:lnTo>
                      <a:pt x="1005" y="904"/>
                    </a:lnTo>
                    <a:lnTo>
                      <a:pt x="999" y="905"/>
                    </a:lnTo>
                    <a:lnTo>
                      <a:pt x="991" y="908"/>
                    </a:lnTo>
                    <a:lnTo>
                      <a:pt x="989" y="909"/>
                    </a:lnTo>
                    <a:lnTo>
                      <a:pt x="985" y="909"/>
                    </a:lnTo>
                    <a:lnTo>
                      <a:pt x="981" y="910"/>
                    </a:lnTo>
                    <a:lnTo>
                      <a:pt x="976" y="913"/>
                    </a:lnTo>
                    <a:lnTo>
                      <a:pt x="975" y="915"/>
                    </a:lnTo>
                    <a:lnTo>
                      <a:pt x="975" y="919"/>
                    </a:lnTo>
                    <a:lnTo>
                      <a:pt x="974" y="920"/>
                    </a:lnTo>
                    <a:lnTo>
                      <a:pt x="974" y="922"/>
                    </a:lnTo>
                    <a:lnTo>
                      <a:pt x="971" y="922"/>
                    </a:lnTo>
                    <a:lnTo>
                      <a:pt x="969" y="919"/>
                    </a:lnTo>
                    <a:lnTo>
                      <a:pt x="969" y="912"/>
                    </a:lnTo>
                    <a:lnTo>
                      <a:pt x="961" y="909"/>
                    </a:lnTo>
                    <a:lnTo>
                      <a:pt x="958" y="909"/>
                    </a:lnTo>
                    <a:lnTo>
                      <a:pt x="950" y="907"/>
                    </a:lnTo>
                    <a:lnTo>
                      <a:pt x="944" y="913"/>
                    </a:lnTo>
                    <a:lnTo>
                      <a:pt x="936" y="919"/>
                    </a:lnTo>
                    <a:lnTo>
                      <a:pt x="929" y="924"/>
                    </a:lnTo>
                    <a:lnTo>
                      <a:pt x="924" y="932"/>
                    </a:lnTo>
                    <a:lnTo>
                      <a:pt x="921" y="941"/>
                    </a:lnTo>
                    <a:lnTo>
                      <a:pt x="921" y="942"/>
                    </a:lnTo>
                    <a:lnTo>
                      <a:pt x="925" y="946"/>
                    </a:lnTo>
                    <a:lnTo>
                      <a:pt x="934" y="956"/>
                    </a:lnTo>
                    <a:lnTo>
                      <a:pt x="940" y="964"/>
                    </a:lnTo>
                    <a:lnTo>
                      <a:pt x="949" y="972"/>
                    </a:lnTo>
                    <a:lnTo>
                      <a:pt x="958" y="982"/>
                    </a:lnTo>
                    <a:lnTo>
                      <a:pt x="963" y="996"/>
                    </a:lnTo>
                    <a:lnTo>
                      <a:pt x="965" y="1011"/>
                    </a:lnTo>
                    <a:lnTo>
                      <a:pt x="964" y="1019"/>
                    </a:lnTo>
                    <a:lnTo>
                      <a:pt x="961" y="1025"/>
                    </a:lnTo>
                    <a:lnTo>
                      <a:pt x="960" y="1031"/>
                    </a:lnTo>
                    <a:lnTo>
                      <a:pt x="950" y="1035"/>
                    </a:lnTo>
                    <a:lnTo>
                      <a:pt x="944" y="1039"/>
                    </a:lnTo>
                    <a:lnTo>
                      <a:pt x="935" y="1044"/>
                    </a:lnTo>
                    <a:lnTo>
                      <a:pt x="934" y="1045"/>
                    </a:lnTo>
                    <a:lnTo>
                      <a:pt x="933" y="1047"/>
                    </a:lnTo>
                    <a:lnTo>
                      <a:pt x="931" y="1049"/>
                    </a:lnTo>
                    <a:lnTo>
                      <a:pt x="930" y="1051"/>
                    </a:lnTo>
                    <a:lnTo>
                      <a:pt x="929" y="1053"/>
                    </a:lnTo>
                    <a:lnTo>
                      <a:pt x="925" y="1053"/>
                    </a:lnTo>
                    <a:lnTo>
                      <a:pt x="925" y="1056"/>
                    </a:lnTo>
                    <a:lnTo>
                      <a:pt x="922" y="1058"/>
                    </a:lnTo>
                    <a:lnTo>
                      <a:pt x="921" y="1060"/>
                    </a:lnTo>
                    <a:lnTo>
                      <a:pt x="917" y="1064"/>
                    </a:lnTo>
                    <a:lnTo>
                      <a:pt x="916" y="1064"/>
                    </a:lnTo>
                    <a:lnTo>
                      <a:pt x="914" y="1061"/>
                    </a:lnTo>
                    <a:lnTo>
                      <a:pt x="912" y="1059"/>
                    </a:lnTo>
                    <a:lnTo>
                      <a:pt x="912" y="1051"/>
                    </a:lnTo>
                    <a:lnTo>
                      <a:pt x="914" y="1050"/>
                    </a:lnTo>
                    <a:lnTo>
                      <a:pt x="912" y="1047"/>
                    </a:lnTo>
                    <a:lnTo>
                      <a:pt x="911" y="1044"/>
                    </a:lnTo>
                    <a:lnTo>
                      <a:pt x="905" y="1044"/>
                    </a:lnTo>
                    <a:lnTo>
                      <a:pt x="900" y="1041"/>
                    </a:lnTo>
                    <a:lnTo>
                      <a:pt x="897" y="1039"/>
                    </a:lnTo>
                    <a:lnTo>
                      <a:pt x="897" y="1036"/>
                    </a:lnTo>
                    <a:lnTo>
                      <a:pt x="895" y="1036"/>
                    </a:lnTo>
                    <a:lnTo>
                      <a:pt x="892" y="1035"/>
                    </a:lnTo>
                    <a:lnTo>
                      <a:pt x="891" y="1034"/>
                    </a:lnTo>
                    <a:lnTo>
                      <a:pt x="891" y="1032"/>
                    </a:lnTo>
                    <a:lnTo>
                      <a:pt x="890" y="1031"/>
                    </a:lnTo>
                    <a:lnTo>
                      <a:pt x="890" y="1029"/>
                    </a:lnTo>
                    <a:lnTo>
                      <a:pt x="889" y="1027"/>
                    </a:lnTo>
                    <a:lnTo>
                      <a:pt x="887" y="1025"/>
                    </a:lnTo>
                    <a:lnTo>
                      <a:pt x="884" y="1022"/>
                    </a:lnTo>
                    <a:lnTo>
                      <a:pt x="881" y="1020"/>
                    </a:lnTo>
                    <a:lnTo>
                      <a:pt x="870" y="1016"/>
                    </a:lnTo>
                    <a:lnTo>
                      <a:pt x="869" y="1015"/>
                    </a:lnTo>
                    <a:lnTo>
                      <a:pt x="869" y="1014"/>
                    </a:lnTo>
                    <a:lnTo>
                      <a:pt x="867" y="1012"/>
                    </a:lnTo>
                    <a:lnTo>
                      <a:pt x="867" y="1011"/>
                    </a:lnTo>
                    <a:lnTo>
                      <a:pt x="866" y="1009"/>
                    </a:lnTo>
                    <a:lnTo>
                      <a:pt x="864" y="1007"/>
                    </a:lnTo>
                    <a:lnTo>
                      <a:pt x="860" y="1006"/>
                    </a:lnTo>
                    <a:lnTo>
                      <a:pt x="856" y="1006"/>
                    </a:lnTo>
                    <a:lnTo>
                      <a:pt x="855" y="1007"/>
                    </a:lnTo>
                    <a:lnTo>
                      <a:pt x="855" y="1014"/>
                    </a:lnTo>
                    <a:lnTo>
                      <a:pt x="856" y="1015"/>
                    </a:lnTo>
                    <a:lnTo>
                      <a:pt x="856" y="1019"/>
                    </a:lnTo>
                    <a:lnTo>
                      <a:pt x="855" y="1026"/>
                    </a:lnTo>
                    <a:lnTo>
                      <a:pt x="851" y="1032"/>
                    </a:lnTo>
                    <a:lnTo>
                      <a:pt x="846" y="1037"/>
                    </a:lnTo>
                    <a:lnTo>
                      <a:pt x="845" y="1045"/>
                    </a:lnTo>
                    <a:lnTo>
                      <a:pt x="845" y="1049"/>
                    </a:lnTo>
                    <a:lnTo>
                      <a:pt x="846" y="1051"/>
                    </a:lnTo>
                    <a:lnTo>
                      <a:pt x="851" y="1054"/>
                    </a:lnTo>
                    <a:lnTo>
                      <a:pt x="852" y="1055"/>
                    </a:lnTo>
                    <a:lnTo>
                      <a:pt x="855" y="1056"/>
                    </a:lnTo>
                    <a:lnTo>
                      <a:pt x="858" y="1060"/>
                    </a:lnTo>
                    <a:lnTo>
                      <a:pt x="858" y="1064"/>
                    </a:lnTo>
                    <a:lnTo>
                      <a:pt x="857" y="1064"/>
                    </a:lnTo>
                    <a:lnTo>
                      <a:pt x="861" y="1075"/>
                    </a:lnTo>
                    <a:lnTo>
                      <a:pt x="862" y="1078"/>
                    </a:lnTo>
                    <a:lnTo>
                      <a:pt x="869" y="1083"/>
                    </a:lnTo>
                    <a:lnTo>
                      <a:pt x="876" y="1086"/>
                    </a:lnTo>
                    <a:lnTo>
                      <a:pt x="884" y="1092"/>
                    </a:lnTo>
                    <a:lnTo>
                      <a:pt x="891" y="1095"/>
                    </a:lnTo>
                    <a:lnTo>
                      <a:pt x="896" y="1103"/>
                    </a:lnTo>
                    <a:lnTo>
                      <a:pt x="897" y="1112"/>
                    </a:lnTo>
                    <a:lnTo>
                      <a:pt x="897" y="1115"/>
                    </a:lnTo>
                    <a:lnTo>
                      <a:pt x="896" y="1117"/>
                    </a:lnTo>
                    <a:lnTo>
                      <a:pt x="896" y="1123"/>
                    </a:lnTo>
                    <a:lnTo>
                      <a:pt x="897" y="1125"/>
                    </a:lnTo>
                    <a:lnTo>
                      <a:pt x="901" y="1129"/>
                    </a:lnTo>
                    <a:lnTo>
                      <a:pt x="904" y="1134"/>
                    </a:lnTo>
                    <a:lnTo>
                      <a:pt x="905" y="1138"/>
                    </a:lnTo>
                    <a:lnTo>
                      <a:pt x="905" y="1141"/>
                    </a:lnTo>
                    <a:lnTo>
                      <a:pt x="906" y="1142"/>
                    </a:lnTo>
                    <a:lnTo>
                      <a:pt x="907" y="1146"/>
                    </a:lnTo>
                    <a:lnTo>
                      <a:pt x="902" y="1146"/>
                    </a:lnTo>
                    <a:lnTo>
                      <a:pt x="901" y="1147"/>
                    </a:lnTo>
                    <a:lnTo>
                      <a:pt x="900" y="1147"/>
                    </a:lnTo>
                    <a:lnTo>
                      <a:pt x="899" y="1148"/>
                    </a:lnTo>
                    <a:lnTo>
                      <a:pt x="897" y="1148"/>
                    </a:lnTo>
                    <a:lnTo>
                      <a:pt x="894" y="1144"/>
                    </a:lnTo>
                    <a:lnTo>
                      <a:pt x="892" y="1144"/>
                    </a:lnTo>
                    <a:lnTo>
                      <a:pt x="880" y="1137"/>
                    </a:lnTo>
                    <a:lnTo>
                      <a:pt x="871" y="1127"/>
                    </a:lnTo>
                    <a:lnTo>
                      <a:pt x="864" y="1114"/>
                    </a:lnTo>
                    <a:lnTo>
                      <a:pt x="860" y="1099"/>
                    </a:lnTo>
                    <a:lnTo>
                      <a:pt x="855" y="1084"/>
                    </a:lnTo>
                    <a:lnTo>
                      <a:pt x="852" y="1079"/>
                    </a:lnTo>
                    <a:lnTo>
                      <a:pt x="850" y="1073"/>
                    </a:lnTo>
                    <a:lnTo>
                      <a:pt x="846" y="1066"/>
                    </a:lnTo>
                    <a:lnTo>
                      <a:pt x="842" y="1064"/>
                    </a:lnTo>
                    <a:lnTo>
                      <a:pt x="840" y="1064"/>
                    </a:lnTo>
                    <a:lnTo>
                      <a:pt x="840" y="1065"/>
                    </a:lnTo>
                    <a:lnTo>
                      <a:pt x="838" y="1065"/>
                    </a:lnTo>
                    <a:lnTo>
                      <a:pt x="837" y="1064"/>
                    </a:lnTo>
                    <a:lnTo>
                      <a:pt x="837" y="1061"/>
                    </a:lnTo>
                    <a:lnTo>
                      <a:pt x="840" y="1046"/>
                    </a:lnTo>
                    <a:lnTo>
                      <a:pt x="841" y="1046"/>
                    </a:lnTo>
                    <a:lnTo>
                      <a:pt x="840" y="1045"/>
                    </a:lnTo>
                    <a:lnTo>
                      <a:pt x="840" y="1040"/>
                    </a:lnTo>
                    <a:lnTo>
                      <a:pt x="841" y="1036"/>
                    </a:lnTo>
                    <a:lnTo>
                      <a:pt x="841" y="1031"/>
                    </a:lnTo>
                    <a:lnTo>
                      <a:pt x="840" y="1019"/>
                    </a:lnTo>
                    <a:lnTo>
                      <a:pt x="832" y="998"/>
                    </a:lnTo>
                    <a:lnTo>
                      <a:pt x="831" y="988"/>
                    </a:lnTo>
                    <a:lnTo>
                      <a:pt x="830" y="988"/>
                    </a:lnTo>
                    <a:lnTo>
                      <a:pt x="828" y="987"/>
                    </a:lnTo>
                    <a:lnTo>
                      <a:pt x="828" y="985"/>
                    </a:lnTo>
                    <a:lnTo>
                      <a:pt x="830" y="982"/>
                    </a:lnTo>
                    <a:lnTo>
                      <a:pt x="830" y="973"/>
                    </a:lnTo>
                    <a:lnTo>
                      <a:pt x="828" y="971"/>
                    </a:lnTo>
                    <a:lnTo>
                      <a:pt x="827" y="970"/>
                    </a:lnTo>
                    <a:lnTo>
                      <a:pt x="826" y="970"/>
                    </a:lnTo>
                    <a:lnTo>
                      <a:pt x="823" y="968"/>
                    </a:lnTo>
                    <a:lnTo>
                      <a:pt x="822" y="967"/>
                    </a:lnTo>
                    <a:lnTo>
                      <a:pt x="822" y="966"/>
                    </a:lnTo>
                    <a:lnTo>
                      <a:pt x="821" y="963"/>
                    </a:lnTo>
                    <a:lnTo>
                      <a:pt x="820" y="962"/>
                    </a:lnTo>
                    <a:lnTo>
                      <a:pt x="815" y="968"/>
                    </a:lnTo>
                    <a:lnTo>
                      <a:pt x="811" y="975"/>
                    </a:lnTo>
                    <a:lnTo>
                      <a:pt x="806" y="980"/>
                    </a:lnTo>
                    <a:lnTo>
                      <a:pt x="798" y="981"/>
                    </a:lnTo>
                    <a:lnTo>
                      <a:pt x="796" y="981"/>
                    </a:lnTo>
                    <a:lnTo>
                      <a:pt x="793" y="980"/>
                    </a:lnTo>
                    <a:lnTo>
                      <a:pt x="793" y="978"/>
                    </a:lnTo>
                    <a:lnTo>
                      <a:pt x="792" y="976"/>
                    </a:lnTo>
                    <a:lnTo>
                      <a:pt x="792" y="967"/>
                    </a:lnTo>
                    <a:lnTo>
                      <a:pt x="793" y="964"/>
                    </a:lnTo>
                    <a:lnTo>
                      <a:pt x="793" y="957"/>
                    </a:lnTo>
                    <a:lnTo>
                      <a:pt x="792" y="956"/>
                    </a:lnTo>
                    <a:lnTo>
                      <a:pt x="792" y="954"/>
                    </a:lnTo>
                    <a:lnTo>
                      <a:pt x="791" y="953"/>
                    </a:lnTo>
                    <a:lnTo>
                      <a:pt x="786" y="942"/>
                    </a:lnTo>
                    <a:lnTo>
                      <a:pt x="779" y="932"/>
                    </a:lnTo>
                    <a:lnTo>
                      <a:pt x="776" y="928"/>
                    </a:lnTo>
                    <a:lnTo>
                      <a:pt x="772" y="925"/>
                    </a:lnTo>
                    <a:lnTo>
                      <a:pt x="768" y="922"/>
                    </a:lnTo>
                    <a:lnTo>
                      <a:pt x="766" y="918"/>
                    </a:lnTo>
                    <a:lnTo>
                      <a:pt x="763" y="910"/>
                    </a:lnTo>
                    <a:lnTo>
                      <a:pt x="763" y="905"/>
                    </a:lnTo>
                    <a:lnTo>
                      <a:pt x="762" y="902"/>
                    </a:lnTo>
                    <a:lnTo>
                      <a:pt x="761" y="899"/>
                    </a:lnTo>
                    <a:lnTo>
                      <a:pt x="758" y="897"/>
                    </a:lnTo>
                    <a:lnTo>
                      <a:pt x="747" y="893"/>
                    </a:lnTo>
                    <a:lnTo>
                      <a:pt x="744" y="900"/>
                    </a:lnTo>
                    <a:lnTo>
                      <a:pt x="741" y="905"/>
                    </a:lnTo>
                    <a:lnTo>
                      <a:pt x="733" y="908"/>
                    </a:lnTo>
                    <a:lnTo>
                      <a:pt x="723" y="908"/>
                    </a:lnTo>
                    <a:lnTo>
                      <a:pt x="720" y="907"/>
                    </a:lnTo>
                    <a:lnTo>
                      <a:pt x="718" y="904"/>
                    </a:lnTo>
                    <a:lnTo>
                      <a:pt x="715" y="903"/>
                    </a:lnTo>
                    <a:lnTo>
                      <a:pt x="714" y="905"/>
                    </a:lnTo>
                    <a:lnTo>
                      <a:pt x="712" y="908"/>
                    </a:lnTo>
                    <a:lnTo>
                      <a:pt x="704" y="912"/>
                    </a:lnTo>
                    <a:lnTo>
                      <a:pt x="703" y="913"/>
                    </a:lnTo>
                    <a:lnTo>
                      <a:pt x="702" y="918"/>
                    </a:lnTo>
                    <a:lnTo>
                      <a:pt x="702" y="922"/>
                    </a:lnTo>
                    <a:lnTo>
                      <a:pt x="700" y="924"/>
                    </a:lnTo>
                    <a:lnTo>
                      <a:pt x="698" y="927"/>
                    </a:lnTo>
                    <a:lnTo>
                      <a:pt x="689" y="933"/>
                    </a:lnTo>
                    <a:lnTo>
                      <a:pt x="680" y="938"/>
                    </a:lnTo>
                    <a:lnTo>
                      <a:pt x="673" y="943"/>
                    </a:lnTo>
                    <a:lnTo>
                      <a:pt x="649" y="967"/>
                    </a:lnTo>
                    <a:lnTo>
                      <a:pt x="648" y="970"/>
                    </a:lnTo>
                    <a:lnTo>
                      <a:pt x="645" y="972"/>
                    </a:lnTo>
                    <a:lnTo>
                      <a:pt x="643" y="973"/>
                    </a:lnTo>
                    <a:lnTo>
                      <a:pt x="640" y="976"/>
                    </a:lnTo>
                    <a:lnTo>
                      <a:pt x="639" y="976"/>
                    </a:lnTo>
                    <a:lnTo>
                      <a:pt x="635" y="977"/>
                    </a:lnTo>
                    <a:lnTo>
                      <a:pt x="633" y="978"/>
                    </a:lnTo>
                    <a:lnTo>
                      <a:pt x="629" y="980"/>
                    </a:lnTo>
                    <a:lnTo>
                      <a:pt x="626" y="981"/>
                    </a:lnTo>
                    <a:lnTo>
                      <a:pt x="623" y="985"/>
                    </a:lnTo>
                    <a:lnTo>
                      <a:pt x="623" y="993"/>
                    </a:lnTo>
                    <a:lnTo>
                      <a:pt x="624" y="997"/>
                    </a:lnTo>
                    <a:lnTo>
                      <a:pt x="625" y="1002"/>
                    </a:lnTo>
                    <a:lnTo>
                      <a:pt x="625" y="1006"/>
                    </a:lnTo>
                    <a:lnTo>
                      <a:pt x="624" y="1020"/>
                    </a:lnTo>
                    <a:lnTo>
                      <a:pt x="621" y="1031"/>
                    </a:lnTo>
                    <a:lnTo>
                      <a:pt x="623" y="1041"/>
                    </a:lnTo>
                    <a:lnTo>
                      <a:pt x="621" y="1042"/>
                    </a:lnTo>
                    <a:lnTo>
                      <a:pt x="621" y="1044"/>
                    </a:lnTo>
                    <a:lnTo>
                      <a:pt x="616" y="1044"/>
                    </a:lnTo>
                    <a:lnTo>
                      <a:pt x="614" y="1046"/>
                    </a:lnTo>
                    <a:lnTo>
                      <a:pt x="613" y="1049"/>
                    </a:lnTo>
                    <a:lnTo>
                      <a:pt x="611" y="1053"/>
                    </a:lnTo>
                    <a:lnTo>
                      <a:pt x="611" y="1055"/>
                    </a:lnTo>
                    <a:lnTo>
                      <a:pt x="609" y="1058"/>
                    </a:lnTo>
                    <a:lnTo>
                      <a:pt x="606" y="1059"/>
                    </a:lnTo>
                    <a:lnTo>
                      <a:pt x="605" y="1059"/>
                    </a:lnTo>
                    <a:lnTo>
                      <a:pt x="601" y="1063"/>
                    </a:lnTo>
                    <a:lnTo>
                      <a:pt x="599" y="1068"/>
                    </a:lnTo>
                    <a:lnTo>
                      <a:pt x="596" y="1070"/>
                    </a:lnTo>
                    <a:lnTo>
                      <a:pt x="591" y="1070"/>
                    </a:lnTo>
                    <a:lnTo>
                      <a:pt x="590" y="1068"/>
                    </a:lnTo>
                    <a:lnTo>
                      <a:pt x="590" y="1066"/>
                    </a:lnTo>
                    <a:lnTo>
                      <a:pt x="589" y="1066"/>
                    </a:lnTo>
                    <a:lnTo>
                      <a:pt x="586" y="1064"/>
                    </a:lnTo>
                    <a:lnTo>
                      <a:pt x="586" y="1063"/>
                    </a:lnTo>
                    <a:lnTo>
                      <a:pt x="581" y="1049"/>
                    </a:lnTo>
                    <a:lnTo>
                      <a:pt x="576" y="1036"/>
                    </a:lnTo>
                    <a:lnTo>
                      <a:pt x="569" y="1025"/>
                    </a:lnTo>
                    <a:lnTo>
                      <a:pt x="566" y="1022"/>
                    </a:lnTo>
                    <a:lnTo>
                      <a:pt x="565" y="1017"/>
                    </a:lnTo>
                    <a:lnTo>
                      <a:pt x="565" y="1014"/>
                    </a:lnTo>
                    <a:lnTo>
                      <a:pt x="562" y="1006"/>
                    </a:lnTo>
                    <a:lnTo>
                      <a:pt x="560" y="1002"/>
                    </a:lnTo>
                    <a:lnTo>
                      <a:pt x="559" y="1000"/>
                    </a:lnTo>
                    <a:lnTo>
                      <a:pt x="559" y="997"/>
                    </a:lnTo>
                    <a:lnTo>
                      <a:pt x="557" y="993"/>
                    </a:lnTo>
                    <a:lnTo>
                      <a:pt x="554" y="985"/>
                    </a:lnTo>
                    <a:lnTo>
                      <a:pt x="549" y="975"/>
                    </a:lnTo>
                    <a:lnTo>
                      <a:pt x="545" y="964"/>
                    </a:lnTo>
                    <a:lnTo>
                      <a:pt x="541" y="952"/>
                    </a:lnTo>
                    <a:lnTo>
                      <a:pt x="539" y="941"/>
                    </a:lnTo>
                    <a:lnTo>
                      <a:pt x="539" y="939"/>
                    </a:lnTo>
                    <a:lnTo>
                      <a:pt x="537" y="937"/>
                    </a:lnTo>
                    <a:lnTo>
                      <a:pt x="537" y="936"/>
                    </a:lnTo>
                    <a:lnTo>
                      <a:pt x="539" y="932"/>
                    </a:lnTo>
                    <a:lnTo>
                      <a:pt x="539" y="929"/>
                    </a:lnTo>
                    <a:lnTo>
                      <a:pt x="540" y="927"/>
                    </a:lnTo>
                    <a:lnTo>
                      <a:pt x="540" y="919"/>
                    </a:lnTo>
                    <a:lnTo>
                      <a:pt x="539" y="914"/>
                    </a:lnTo>
                    <a:lnTo>
                      <a:pt x="536" y="910"/>
                    </a:lnTo>
                    <a:lnTo>
                      <a:pt x="536" y="905"/>
                    </a:lnTo>
                    <a:lnTo>
                      <a:pt x="539" y="903"/>
                    </a:lnTo>
                    <a:lnTo>
                      <a:pt x="539" y="902"/>
                    </a:lnTo>
                    <a:lnTo>
                      <a:pt x="535" y="902"/>
                    </a:lnTo>
                    <a:lnTo>
                      <a:pt x="532" y="907"/>
                    </a:lnTo>
                    <a:lnTo>
                      <a:pt x="531" y="910"/>
                    </a:lnTo>
                    <a:lnTo>
                      <a:pt x="529" y="913"/>
                    </a:lnTo>
                    <a:lnTo>
                      <a:pt x="527" y="915"/>
                    </a:lnTo>
                    <a:lnTo>
                      <a:pt x="522" y="920"/>
                    </a:lnTo>
                    <a:lnTo>
                      <a:pt x="518" y="920"/>
                    </a:lnTo>
                    <a:lnTo>
                      <a:pt x="511" y="918"/>
                    </a:lnTo>
                    <a:lnTo>
                      <a:pt x="505" y="913"/>
                    </a:lnTo>
                    <a:lnTo>
                      <a:pt x="500" y="907"/>
                    </a:lnTo>
                    <a:lnTo>
                      <a:pt x="495" y="902"/>
                    </a:lnTo>
                    <a:lnTo>
                      <a:pt x="497" y="900"/>
                    </a:lnTo>
                    <a:lnTo>
                      <a:pt x="505" y="900"/>
                    </a:lnTo>
                    <a:lnTo>
                      <a:pt x="507" y="899"/>
                    </a:lnTo>
                    <a:lnTo>
                      <a:pt x="508" y="898"/>
                    </a:lnTo>
                    <a:lnTo>
                      <a:pt x="510" y="895"/>
                    </a:lnTo>
                    <a:lnTo>
                      <a:pt x="511" y="894"/>
                    </a:lnTo>
                    <a:lnTo>
                      <a:pt x="507" y="893"/>
                    </a:lnTo>
                    <a:lnTo>
                      <a:pt x="501" y="893"/>
                    </a:lnTo>
                    <a:lnTo>
                      <a:pt x="492" y="890"/>
                    </a:lnTo>
                    <a:lnTo>
                      <a:pt x="483" y="885"/>
                    </a:lnTo>
                    <a:lnTo>
                      <a:pt x="477" y="879"/>
                    </a:lnTo>
                    <a:lnTo>
                      <a:pt x="476" y="876"/>
                    </a:lnTo>
                    <a:lnTo>
                      <a:pt x="473" y="873"/>
                    </a:lnTo>
                    <a:lnTo>
                      <a:pt x="471" y="865"/>
                    </a:lnTo>
                    <a:lnTo>
                      <a:pt x="470" y="864"/>
                    </a:lnTo>
                    <a:lnTo>
                      <a:pt x="467" y="863"/>
                    </a:lnTo>
                    <a:lnTo>
                      <a:pt x="451" y="863"/>
                    </a:lnTo>
                    <a:lnTo>
                      <a:pt x="449" y="864"/>
                    </a:lnTo>
                    <a:lnTo>
                      <a:pt x="447" y="865"/>
                    </a:lnTo>
                    <a:lnTo>
                      <a:pt x="444" y="865"/>
                    </a:lnTo>
                    <a:lnTo>
                      <a:pt x="433" y="863"/>
                    </a:lnTo>
                    <a:lnTo>
                      <a:pt x="431" y="865"/>
                    </a:lnTo>
                    <a:lnTo>
                      <a:pt x="414" y="865"/>
                    </a:lnTo>
                    <a:lnTo>
                      <a:pt x="403" y="864"/>
                    </a:lnTo>
                    <a:lnTo>
                      <a:pt x="389" y="863"/>
                    </a:lnTo>
                    <a:lnTo>
                      <a:pt x="377" y="861"/>
                    </a:lnTo>
                    <a:lnTo>
                      <a:pt x="375" y="861"/>
                    </a:lnTo>
                    <a:lnTo>
                      <a:pt x="373" y="860"/>
                    </a:lnTo>
                    <a:lnTo>
                      <a:pt x="370" y="860"/>
                    </a:lnTo>
                    <a:lnTo>
                      <a:pt x="368" y="859"/>
                    </a:lnTo>
                    <a:lnTo>
                      <a:pt x="365" y="859"/>
                    </a:lnTo>
                    <a:lnTo>
                      <a:pt x="364" y="858"/>
                    </a:lnTo>
                    <a:lnTo>
                      <a:pt x="363" y="858"/>
                    </a:lnTo>
                    <a:lnTo>
                      <a:pt x="362" y="856"/>
                    </a:lnTo>
                    <a:lnTo>
                      <a:pt x="359" y="851"/>
                    </a:lnTo>
                    <a:lnTo>
                      <a:pt x="359" y="848"/>
                    </a:lnTo>
                    <a:lnTo>
                      <a:pt x="353" y="841"/>
                    </a:lnTo>
                    <a:lnTo>
                      <a:pt x="348" y="841"/>
                    </a:lnTo>
                    <a:lnTo>
                      <a:pt x="345" y="842"/>
                    </a:lnTo>
                    <a:lnTo>
                      <a:pt x="344" y="844"/>
                    </a:lnTo>
                    <a:lnTo>
                      <a:pt x="343" y="846"/>
                    </a:lnTo>
                    <a:lnTo>
                      <a:pt x="342" y="848"/>
                    </a:lnTo>
                    <a:lnTo>
                      <a:pt x="322" y="848"/>
                    </a:lnTo>
                    <a:lnTo>
                      <a:pt x="314" y="842"/>
                    </a:lnTo>
                    <a:lnTo>
                      <a:pt x="308" y="836"/>
                    </a:lnTo>
                    <a:lnTo>
                      <a:pt x="304" y="834"/>
                    </a:lnTo>
                    <a:lnTo>
                      <a:pt x="301" y="832"/>
                    </a:lnTo>
                    <a:lnTo>
                      <a:pt x="298" y="832"/>
                    </a:lnTo>
                    <a:lnTo>
                      <a:pt x="295" y="831"/>
                    </a:lnTo>
                    <a:lnTo>
                      <a:pt x="291" y="829"/>
                    </a:lnTo>
                    <a:lnTo>
                      <a:pt x="290" y="827"/>
                    </a:lnTo>
                    <a:lnTo>
                      <a:pt x="290" y="822"/>
                    </a:lnTo>
                    <a:lnTo>
                      <a:pt x="280" y="807"/>
                    </a:lnTo>
                    <a:lnTo>
                      <a:pt x="273" y="802"/>
                    </a:lnTo>
                    <a:lnTo>
                      <a:pt x="265" y="800"/>
                    </a:lnTo>
                    <a:lnTo>
                      <a:pt x="263" y="800"/>
                    </a:lnTo>
                    <a:lnTo>
                      <a:pt x="260" y="802"/>
                    </a:lnTo>
                    <a:lnTo>
                      <a:pt x="256" y="810"/>
                    </a:lnTo>
                    <a:lnTo>
                      <a:pt x="256" y="819"/>
                    </a:lnTo>
                    <a:lnTo>
                      <a:pt x="258" y="822"/>
                    </a:lnTo>
                    <a:lnTo>
                      <a:pt x="261" y="831"/>
                    </a:lnTo>
                    <a:lnTo>
                      <a:pt x="266" y="840"/>
                    </a:lnTo>
                    <a:lnTo>
                      <a:pt x="274" y="848"/>
                    </a:lnTo>
                    <a:lnTo>
                      <a:pt x="281" y="851"/>
                    </a:lnTo>
                    <a:lnTo>
                      <a:pt x="281" y="855"/>
                    </a:lnTo>
                    <a:lnTo>
                      <a:pt x="283" y="856"/>
                    </a:lnTo>
                    <a:lnTo>
                      <a:pt x="283" y="859"/>
                    </a:lnTo>
                    <a:lnTo>
                      <a:pt x="284" y="861"/>
                    </a:lnTo>
                    <a:lnTo>
                      <a:pt x="286" y="860"/>
                    </a:lnTo>
                    <a:lnTo>
                      <a:pt x="288" y="859"/>
                    </a:lnTo>
                    <a:lnTo>
                      <a:pt x="289" y="856"/>
                    </a:lnTo>
                    <a:lnTo>
                      <a:pt x="291" y="854"/>
                    </a:lnTo>
                    <a:lnTo>
                      <a:pt x="293" y="856"/>
                    </a:lnTo>
                    <a:lnTo>
                      <a:pt x="293" y="863"/>
                    </a:lnTo>
                    <a:lnTo>
                      <a:pt x="291" y="865"/>
                    </a:lnTo>
                    <a:lnTo>
                      <a:pt x="289" y="868"/>
                    </a:lnTo>
                    <a:lnTo>
                      <a:pt x="289" y="871"/>
                    </a:lnTo>
                    <a:lnTo>
                      <a:pt x="291" y="876"/>
                    </a:lnTo>
                    <a:lnTo>
                      <a:pt x="296" y="879"/>
                    </a:lnTo>
                    <a:lnTo>
                      <a:pt x="300" y="879"/>
                    </a:lnTo>
                    <a:lnTo>
                      <a:pt x="304" y="880"/>
                    </a:lnTo>
                    <a:lnTo>
                      <a:pt x="306" y="880"/>
                    </a:lnTo>
                    <a:lnTo>
                      <a:pt x="320" y="879"/>
                    </a:lnTo>
                    <a:lnTo>
                      <a:pt x="329" y="874"/>
                    </a:lnTo>
                    <a:lnTo>
                      <a:pt x="337" y="868"/>
                    </a:lnTo>
                    <a:lnTo>
                      <a:pt x="343" y="860"/>
                    </a:lnTo>
                    <a:lnTo>
                      <a:pt x="350" y="853"/>
                    </a:lnTo>
                    <a:lnTo>
                      <a:pt x="350" y="868"/>
                    </a:lnTo>
                    <a:lnTo>
                      <a:pt x="357" y="876"/>
                    </a:lnTo>
                    <a:lnTo>
                      <a:pt x="364" y="881"/>
                    </a:lnTo>
                    <a:lnTo>
                      <a:pt x="375" y="885"/>
                    </a:lnTo>
                    <a:lnTo>
                      <a:pt x="378" y="886"/>
                    </a:lnTo>
                    <a:lnTo>
                      <a:pt x="380" y="892"/>
                    </a:lnTo>
                    <a:lnTo>
                      <a:pt x="382" y="893"/>
                    </a:lnTo>
                    <a:lnTo>
                      <a:pt x="383" y="895"/>
                    </a:lnTo>
                    <a:lnTo>
                      <a:pt x="383" y="894"/>
                    </a:lnTo>
                    <a:lnTo>
                      <a:pt x="384" y="895"/>
                    </a:lnTo>
                    <a:lnTo>
                      <a:pt x="387" y="897"/>
                    </a:lnTo>
                    <a:lnTo>
                      <a:pt x="388" y="898"/>
                    </a:lnTo>
                    <a:lnTo>
                      <a:pt x="391" y="899"/>
                    </a:lnTo>
                    <a:lnTo>
                      <a:pt x="391" y="900"/>
                    </a:lnTo>
                    <a:lnTo>
                      <a:pt x="389" y="907"/>
                    </a:lnTo>
                    <a:lnTo>
                      <a:pt x="385" y="912"/>
                    </a:lnTo>
                    <a:lnTo>
                      <a:pt x="380" y="917"/>
                    </a:lnTo>
                    <a:lnTo>
                      <a:pt x="379" y="923"/>
                    </a:lnTo>
                    <a:lnTo>
                      <a:pt x="375" y="923"/>
                    </a:lnTo>
                    <a:lnTo>
                      <a:pt x="372" y="924"/>
                    </a:lnTo>
                    <a:lnTo>
                      <a:pt x="367" y="929"/>
                    </a:lnTo>
                    <a:lnTo>
                      <a:pt x="367" y="932"/>
                    </a:lnTo>
                    <a:lnTo>
                      <a:pt x="365" y="934"/>
                    </a:lnTo>
                    <a:lnTo>
                      <a:pt x="365" y="938"/>
                    </a:lnTo>
                    <a:lnTo>
                      <a:pt x="364" y="939"/>
                    </a:lnTo>
                    <a:lnTo>
                      <a:pt x="363" y="942"/>
                    </a:lnTo>
                    <a:lnTo>
                      <a:pt x="359" y="942"/>
                    </a:lnTo>
                    <a:lnTo>
                      <a:pt x="357" y="944"/>
                    </a:lnTo>
                    <a:lnTo>
                      <a:pt x="355" y="947"/>
                    </a:lnTo>
                    <a:lnTo>
                      <a:pt x="354" y="948"/>
                    </a:lnTo>
                    <a:lnTo>
                      <a:pt x="352" y="953"/>
                    </a:lnTo>
                    <a:lnTo>
                      <a:pt x="347" y="953"/>
                    </a:lnTo>
                    <a:lnTo>
                      <a:pt x="342" y="958"/>
                    </a:lnTo>
                    <a:lnTo>
                      <a:pt x="340" y="961"/>
                    </a:lnTo>
                    <a:lnTo>
                      <a:pt x="338" y="963"/>
                    </a:lnTo>
                    <a:lnTo>
                      <a:pt x="338" y="966"/>
                    </a:lnTo>
                    <a:lnTo>
                      <a:pt x="330" y="967"/>
                    </a:lnTo>
                    <a:lnTo>
                      <a:pt x="320" y="970"/>
                    </a:lnTo>
                    <a:lnTo>
                      <a:pt x="311" y="972"/>
                    </a:lnTo>
                    <a:lnTo>
                      <a:pt x="304" y="976"/>
                    </a:lnTo>
                    <a:lnTo>
                      <a:pt x="301" y="981"/>
                    </a:lnTo>
                    <a:lnTo>
                      <a:pt x="303" y="983"/>
                    </a:lnTo>
                    <a:lnTo>
                      <a:pt x="304" y="985"/>
                    </a:lnTo>
                    <a:lnTo>
                      <a:pt x="271" y="995"/>
                    </a:lnTo>
                    <a:lnTo>
                      <a:pt x="266" y="997"/>
                    </a:lnTo>
                    <a:lnTo>
                      <a:pt x="259" y="1002"/>
                    </a:lnTo>
                    <a:lnTo>
                      <a:pt x="251" y="1006"/>
                    </a:lnTo>
                    <a:lnTo>
                      <a:pt x="245" y="1010"/>
                    </a:lnTo>
                    <a:lnTo>
                      <a:pt x="232" y="1010"/>
                    </a:lnTo>
                    <a:lnTo>
                      <a:pt x="229" y="1012"/>
                    </a:lnTo>
                    <a:lnTo>
                      <a:pt x="226" y="1015"/>
                    </a:lnTo>
                    <a:lnTo>
                      <a:pt x="221" y="1017"/>
                    </a:lnTo>
                    <a:lnTo>
                      <a:pt x="216" y="1017"/>
                    </a:lnTo>
                    <a:lnTo>
                      <a:pt x="214" y="1019"/>
                    </a:lnTo>
                    <a:lnTo>
                      <a:pt x="212" y="1019"/>
                    </a:lnTo>
                    <a:lnTo>
                      <a:pt x="202" y="1014"/>
                    </a:lnTo>
                    <a:lnTo>
                      <a:pt x="201" y="1014"/>
                    </a:lnTo>
                    <a:lnTo>
                      <a:pt x="202" y="1012"/>
                    </a:lnTo>
                    <a:lnTo>
                      <a:pt x="202" y="1011"/>
                    </a:lnTo>
                    <a:lnTo>
                      <a:pt x="196" y="998"/>
                    </a:lnTo>
                    <a:lnTo>
                      <a:pt x="194" y="988"/>
                    </a:lnTo>
                    <a:lnTo>
                      <a:pt x="191" y="986"/>
                    </a:lnTo>
                    <a:lnTo>
                      <a:pt x="191" y="980"/>
                    </a:lnTo>
                    <a:lnTo>
                      <a:pt x="192" y="977"/>
                    </a:lnTo>
                    <a:lnTo>
                      <a:pt x="192" y="968"/>
                    </a:lnTo>
                    <a:lnTo>
                      <a:pt x="191" y="966"/>
                    </a:lnTo>
                    <a:lnTo>
                      <a:pt x="189" y="963"/>
                    </a:lnTo>
                    <a:lnTo>
                      <a:pt x="186" y="962"/>
                    </a:lnTo>
                    <a:lnTo>
                      <a:pt x="178" y="954"/>
                    </a:lnTo>
                    <a:lnTo>
                      <a:pt x="173" y="947"/>
                    </a:lnTo>
                    <a:lnTo>
                      <a:pt x="168" y="938"/>
                    </a:lnTo>
                    <a:lnTo>
                      <a:pt x="167" y="931"/>
                    </a:lnTo>
                    <a:lnTo>
                      <a:pt x="156" y="925"/>
                    </a:lnTo>
                    <a:lnTo>
                      <a:pt x="151" y="917"/>
                    </a:lnTo>
                    <a:lnTo>
                      <a:pt x="150" y="903"/>
                    </a:lnTo>
                    <a:lnTo>
                      <a:pt x="150" y="899"/>
                    </a:lnTo>
                    <a:lnTo>
                      <a:pt x="148" y="895"/>
                    </a:lnTo>
                    <a:lnTo>
                      <a:pt x="145" y="888"/>
                    </a:lnTo>
                    <a:lnTo>
                      <a:pt x="143" y="884"/>
                    </a:lnTo>
                    <a:lnTo>
                      <a:pt x="141" y="883"/>
                    </a:lnTo>
                    <a:lnTo>
                      <a:pt x="136" y="878"/>
                    </a:lnTo>
                    <a:lnTo>
                      <a:pt x="131" y="878"/>
                    </a:lnTo>
                    <a:lnTo>
                      <a:pt x="130" y="876"/>
                    </a:lnTo>
                    <a:lnTo>
                      <a:pt x="128" y="874"/>
                    </a:lnTo>
                    <a:lnTo>
                      <a:pt x="128" y="869"/>
                    </a:lnTo>
                    <a:lnTo>
                      <a:pt x="127" y="868"/>
                    </a:lnTo>
                    <a:lnTo>
                      <a:pt x="127" y="865"/>
                    </a:lnTo>
                    <a:lnTo>
                      <a:pt x="126" y="861"/>
                    </a:lnTo>
                    <a:lnTo>
                      <a:pt x="121" y="856"/>
                    </a:lnTo>
                    <a:lnTo>
                      <a:pt x="108" y="836"/>
                    </a:lnTo>
                    <a:lnTo>
                      <a:pt x="107" y="835"/>
                    </a:lnTo>
                    <a:lnTo>
                      <a:pt x="106" y="832"/>
                    </a:lnTo>
                    <a:lnTo>
                      <a:pt x="101" y="827"/>
                    </a:lnTo>
                    <a:lnTo>
                      <a:pt x="101" y="824"/>
                    </a:lnTo>
                    <a:lnTo>
                      <a:pt x="102" y="820"/>
                    </a:lnTo>
                    <a:lnTo>
                      <a:pt x="102" y="816"/>
                    </a:lnTo>
                    <a:lnTo>
                      <a:pt x="103" y="812"/>
                    </a:lnTo>
                    <a:lnTo>
                      <a:pt x="103" y="809"/>
                    </a:lnTo>
                    <a:lnTo>
                      <a:pt x="94" y="787"/>
                    </a:lnTo>
                    <a:lnTo>
                      <a:pt x="94" y="786"/>
                    </a:lnTo>
                    <a:lnTo>
                      <a:pt x="97" y="783"/>
                    </a:lnTo>
                    <a:lnTo>
                      <a:pt x="98" y="783"/>
                    </a:lnTo>
                    <a:lnTo>
                      <a:pt x="98" y="782"/>
                    </a:lnTo>
                    <a:lnTo>
                      <a:pt x="102" y="771"/>
                    </a:lnTo>
                    <a:lnTo>
                      <a:pt x="104" y="761"/>
                    </a:lnTo>
                    <a:lnTo>
                      <a:pt x="107" y="756"/>
                    </a:lnTo>
                    <a:lnTo>
                      <a:pt x="111" y="751"/>
                    </a:lnTo>
                    <a:lnTo>
                      <a:pt x="114" y="747"/>
                    </a:lnTo>
                    <a:lnTo>
                      <a:pt x="116" y="741"/>
                    </a:lnTo>
                    <a:lnTo>
                      <a:pt x="116" y="736"/>
                    </a:lnTo>
                    <a:lnTo>
                      <a:pt x="114" y="732"/>
                    </a:lnTo>
                    <a:lnTo>
                      <a:pt x="113" y="727"/>
                    </a:lnTo>
                    <a:lnTo>
                      <a:pt x="113" y="722"/>
                    </a:lnTo>
                    <a:lnTo>
                      <a:pt x="114" y="720"/>
                    </a:lnTo>
                    <a:lnTo>
                      <a:pt x="116" y="720"/>
                    </a:lnTo>
                    <a:lnTo>
                      <a:pt x="116" y="715"/>
                    </a:lnTo>
                    <a:lnTo>
                      <a:pt x="114" y="717"/>
                    </a:lnTo>
                    <a:lnTo>
                      <a:pt x="112" y="718"/>
                    </a:lnTo>
                    <a:lnTo>
                      <a:pt x="111" y="719"/>
                    </a:lnTo>
                    <a:lnTo>
                      <a:pt x="104" y="719"/>
                    </a:lnTo>
                    <a:lnTo>
                      <a:pt x="102" y="718"/>
                    </a:lnTo>
                    <a:lnTo>
                      <a:pt x="101" y="715"/>
                    </a:lnTo>
                    <a:lnTo>
                      <a:pt x="96" y="719"/>
                    </a:lnTo>
                    <a:lnTo>
                      <a:pt x="92" y="722"/>
                    </a:lnTo>
                    <a:lnTo>
                      <a:pt x="87" y="724"/>
                    </a:lnTo>
                    <a:lnTo>
                      <a:pt x="79" y="726"/>
                    </a:lnTo>
                    <a:lnTo>
                      <a:pt x="74" y="724"/>
                    </a:lnTo>
                    <a:lnTo>
                      <a:pt x="69" y="720"/>
                    </a:lnTo>
                    <a:lnTo>
                      <a:pt x="66" y="717"/>
                    </a:lnTo>
                    <a:lnTo>
                      <a:pt x="59" y="715"/>
                    </a:lnTo>
                    <a:lnTo>
                      <a:pt x="57" y="715"/>
                    </a:lnTo>
                    <a:lnTo>
                      <a:pt x="54" y="717"/>
                    </a:lnTo>
                    <a:lnTo>
                      <a:pt x="53" y="719"/>
                    </a:lnTo>
                    <a:lnTo>
                      <a:pt x="50" y="722"/>
                    </a:lnTo>
                    <a:lnTo>
                      <a:pt x="49" y="724"/>
                    </a:lnTo>
                    <a:lnTo>
                      <a:pt x="48" y="726"/>
                    </a:lnTo>
                    <a:lnTo>
                      <a:pt x="45" y="726"/>
                    </a:lnTo>
                    <a:lnTo>
                      <a:pt x="40" y="724"/>
                    </a:lnTo>
                    <a:lnTo>
                      <a:pt x="35" y="720"/>
                    </a:lnTo>
                    <a:lnTo>
                      <a:pt x="30" y="718"/>
                    </a:lnTo>
                    <a:lnTo>
                      <a:pt x="22" y="718"/>
                    </a:lnTo>
                    <a:lnTo>
                      <a:pt x="24" y="715"/>
                    </a:lnTo>
                    <a:lnTo>
                      <a:pt x="23" y="714"/>
                    </a:lnTo>
                    <a:lnTo>
                      <a:pt x="20" y="713"/>
                    </a:lnTo>
                    <a:lnTo>
                      <a:pt x="18" y="710"/>
                    </a:lnTo>
                    <a:lnTo>
                      <a:pt x="15" y="709"/>
                    </a:lnTo>
                    <a:lnTo>
                      <a:pt x="13" y="704"/>
                    </a:lnTo>
                    <a:lnTo>
                      <a:pt x="14" y="703"/>
                    </a:lnTo>
                    <a:lnTo>
                      <a:pt x="12" y="700"/>
                    </a:lnTo>
                    <a:lnTo>
                      <a:pt x="8" y="698"/>
                    </a:lnTo>
                    <a:lnTo>
                      <a:pt x="0" y="695"/>
                    </a:lnTo>
                    <a:lnTo>
                      <a:pt x="4" y="692"/>
                    </a:lnTo>
                    <a:lnTo>
                      <a:pt x="7" y="690"/>
                    </a:lnTo>
                    <a:lnTo>
                      <a:pt x="8" y="689"/>
                    </a:lnTo>
                    <a:lnTo>
                      <a:pt x="9" y="687"/>
                    </a:lnTo>
                    <a:lnTo>
                      <a:pt x="9" y="679"/>
                    </a:lnTo>
                    <a:lnTo>
                      <a:pt x="4" y="679"/>
                    </a:lnTo>
                    <a:lnTo>
                      <a:pt x="2" y="678"/>
                    </a:lnTo>
                    <a:lnTo>
                      <a:pt x="2" y="676"/>
                    </a:lnTo>
                    <a:lnTo>
                      <a:pt x="4" y="671"/>
                    </a:lnTo>
                    <a:lnTo>
                      <a:pt x="9" y="668"/>
                    </a:lnTo>
                    <a:lnTo>
                      <a:pt x="27" y="665"/>
                    </a:lnTo>
                    <a:lnTo>
                      <a:pt x="34" y="664"/>
                    </a:lnTo>
                    <a:lnTo>
                      <a:pt x="39" y="663"/>
                    </a:lnTo>
                    <a:lnTo>
                      <a:pt x="37" y="660"/>
                    </a:lnTo>
                    <a:lnTo>
                      <a:pt x="35" y="660"/>
                    </a:lnTo>
                    <a:lnTo>
                      <a:pt x="35" y="658"/>
                    </a:lnTo>
                    <a:lnTo>
                      <a:pt x="38" y="656"/>
                    </a:lnTo>
                    <a:lnTo>
                      <a:pt x="62" y="656"/>
                    </a:lnTo>
                    <a:lnTo>
                      <a:pt x="64" y="654"/>
                    </a:lnTo>
                    <a:lnTo>
                      <a:pt x="68" y="653"/>
                    </a:lnTo>
                    <a:lnTo>
                      <a:pt x="72" y="650"/>
                    </a:lnTo>
                    <a:lnTo>
                      <a:pt x="74" y="648"/>
                    </a:lnTo>
                    <a:lnTo>
                      <a:pt x="81" y="646"/>
                    </a:lnTo>
                    <a:lnTo>
                      <a:pt x="89" y="645"/>
                    </a:lnTo>
                    <a:lnTo>
                      <a:pt x="98" y="645"/>
                    </a:lnTo>
                    <a:lnTo>
                      <a:pt x="104" y="646"/>
                    </a:lnTo>
                    <a:lnTo>
                      <a:pt x="112" y="649"/>
                    </a:lnTo>
                    <a:lnTo>
                      <a:pt x="118" y="650"/>
                    </a:lnTo>
                    <a:lnTo>
                      <a:pt x="121" y="654"/>
                    </a:lnTo>
                    <a:lnTo>
                      <a:pt x="127" y="656"/>
                    </a:lnTo>
                    <a:lnTo>
                      <a:pt x="133" y="658"/>
                    </a:lnTo>
                    <a:lnTo>
                      <a:pt x="138" y="659"/>
                    </a:lnTo>
                    <a:lnTo>
                      <a:pt x="162" y="659"/>
                    </a:lnTo>
                    <a:lnTo>
                      <a:pt x="168" y="658"/>
                    </a:lnTo>
                    <a:lnTo>
                      <a:pt x="175" y="653"/>
                    </a:lnTo>
                    <a:lnTo>
                      <a:pt x="181" y="649"/>
                    </a:lnTo>
                    <a:lnTo>
                      <a:pt x="190" y="648"/>
                    </a:lnTo>
                    <a:lnTo>
                      <a:pt x="195" y="648"/>
                    </a:lnTo>
                    <a:lnTo>
                      <a:pt x="200" y="650"/>
                    </a:lnTo>
                    <a:lnTo>
                      <a:pt x="202" y="653"/>
                    </a:lnTo>
                    <a:lnTo>
                      <a:pt x="202" y="655"/>
                    </a:lnTo>
                    <a:lnTo>
                      <a:pt x="205" y="660"/>
                    </a:lnTo>
                    <a:lnTo>
                      <a:pt x="206" y="664"/>
                    </a:lnTo>
                    <a:lnTo>
                      <a:pt x="209" y="666"/>
                    </a:lnTo>
                    <a:lnTo>
                      <a:pt x="214" y="669"/>
                    </a:lnTo>
                    <a:lnTo>
                      <a:pt x="215" y="670"/>
                    </a:lnTo>
                    <a:lnTo>
                      <a:pt x="216" y="670"/>
                    </a:lnTo>
                    <a:lnTo>
                      <a:pt x="221" y="674"/>
                    </a:lnTo>
                    <a:lnTo>
                      <a:pt x="225" y="679"/>
                    </a:lnTo>
                    <a:lnTo>
                      <a:pt x="230" y="683"/>
                    </a:lnTo>
                    <a:lnTo>
                      <a:pt x="236" y="685"/>
                    </a:lnTo>
                    <a:lnTo>
                      <a:pt x="240" y="685"/>
                    </a:lnTo>
                    <a:lnTo>
                      <a:pt x="242" y="684"/>
                    </a:lnTo>
                    <a:lnTo>
                      <a:pt x="244" y="681"/>
                    </a:lnTo>
                    <a:lnTo>
                      <a:pt x="249" y="676"/>
                    </a:lnTo>
                    <a:lnTo>
                      <a:pt x="251" y="675"/>
                    </a:lnTo>
                    <a:lnTo>
                      <a:pt x="252" y="675"/>
                    </a:lnTo>
                    <a:lnTo>
                      <a:pt x="254" y="674"/>
                    </a:lnTo>
                    <a:lnTo>
                      <a:pt x="256" y="674"/>
                    </a:lnTo>
                    <a:lnTo>
                      <a:pt x="258" y="676"/>
                    </a:lnTo>
                    <a:lnTo>
                      <a:pt x="258" y="678"/>
                    </a:lnTo>
                    <a:lnTo>
                      <a:pt x="259" y="680"/>
                    </a:lnTo>
                    <a:lnTo>
                      <a:pt x="260" y="681"/>
                    </a:lnTo>
                    <a:lnTo>
                      <a:pt x="260" y="687"/>
                    </a:lnTo>
                    <a:lnTo>
                      <a:pt x="265" y="692"/>
                    </a:lnTo>
                    <a:lnTo>
                      <a:pt x="266" y="694"/>
                    </a:lnTo>
                    <a:lnTo>
                      <a:pt x="266" y="702"/>
                    </a:lnTo>
                    <a:lnTo>
                      <a:pt x="269" y="707"/>
                    </a:lnTo>
                    <a:lnTo>
                      <a:pt x="279" y="707"/>
                    </a:lnTo>
                    <a:lnTo>
                      <a:pt x="281" y="708"/>
                    </a:lnTo>
                    <a:lnTo>
                      <a:pt x="283" y="710"/>
                    </a:lnTo>
                    <a:lnTo>
                      <a:pt x="284" y="712"/>
                    </a:lnTo>
                    <a:lnTo>
                      <a:pt x="285" y="714"/>
                    </a:lnTo>
                    <a:lnTo>
                      <a:pt x="290" y="717"/>
                    </a:lnTo>
                    <a:lnTo>
                      <a:pt x="304" y="717"/>
                    </a:lnTo>
                    <a:lnTo>
                      <a:pt x="315" y="715"/>
                    </a:lnTo>
                    <a:lnTo>
                      <a:pt x="324" y="714"/>
                    </a:lnTo>
                    <a:lnTo>
                      <a:pt x="324" y="707"/>
                    </a:lnTo>
                    <a:lnTo>
                      <a:pt x="319" y="702"/>
                    </a:lnTo>
                    <a:lnTo>
                      <a:pt x="319" y="697"/>
                    </a:lnTo>
                    <a:lnTo>
                      <a:pt x="322" y="694"/>
                    </a:lnTo>
                    <a:lnTo>
                      <a:pt x="323" y="692"/>
                    </a:lnTo>
                    <a:lnTo>
                      <a:pt x="323" y="689"/>
                    </a:lnTo>
                    <a:lnTo>
                      <a:pt x="322" y="684"/>
                    </a:lnTo>
                    <a:lnTo>
                      <a:pt x="320" y="680"/>
                    </a:lnTo>
                    <a:lnTo>
                      <a:pt x="316" y="676"/>
                    </a:lnTo>
                    <a:lnTo>
                      <a:pt x="313" y="674"/>
                    </a:lnTo>
                    <a:lnTo>
                      <a:pt x="308" y="673"/>
                    </a:lnTo>
                    <a:lnTo>
                      <a:pt x="309" y="668"/>
                    </a:lnTo>
                    <a:lnTo>
                      <a:pt x="314" y="663"/>
                    </a:lnTo>
                    <a:lnTo>
                      <a:pt x="316" y="661"/>
                    </a:lnTo>
                    <a:lnTo>
                      <a:pt x="328" y="661"/>
                    </a:lnTo>
                    <a:lnTo>
                      <a:pt x="327" y="659"/>
                    </a:lnTo>
                    <a:lnTo>
                      <a:pt x="325" y="655"/>
                    </a:lnTo>
                    <a:lnTo>
                      <a:pt x="323" y="650"/>
                    </a:lnTo>
                    <a:lnTo>
                      <a:pt x="322" y="646"/>
                    </a:lnTo>
                    <a:lnTo>
                      <a:pt x="319" y="646"/>
                    </a:lnTo>
                    <a:lnTo>
                      <a:pt x="316" y="648"/>
                    </a:lnTo>
                    <a:lnTo>
                      <a:pt x="314" y="650"/>
                    </a:lnTo>
                    <a:lnTo>
                      <a:pt x="310" y="651"/>
                    </a:lnTo>
                    <a:lnTo>
                      <a:pt x="308" y="653"/>
                    </a:lnTo>
                    <a:lnTo>
                      <a:pt x="306" y="642"/>
                    </a:lnTo>
                    <a:lnTo>
                      <a:pt x="301" y="634"/>
                    </a:lnTo>
                    <a:lnTo>
                      <a:pt x="295" y="626"/>
                    </a:lnTo>
                    <a:lnTo>
                      <a:pt x="289" y="617"/>
                    </a:lnTo>
                    <a:lnTo>
                      <a:pt x="288" y="616"/>
                    </a:lnTo>
                    <a:lnTo>
                      <a:pt x="285" y="615"/>
                    </a:lnTo>
                    <a:lnTo>
                      <a:pt x="280" y="610"/>
                    </a:lnTo>
                    <a:lnTo>
                      <a:pt x="280" y="606"/>
                    </a:lnTo>
                    <a:lnTo>
                      <a:pt x="284" y="605"/>
                    </a:lnTo>
                    <a:lnTo>
                      <a:pt x="290" y="601"/>
                    </a:lnTo>
                    <a:lnTo>
                      <a:pt x="299" y="597"/>
                    </a:lnTo>
                    <a:lnTo>
                      <a:pt x="308" y="596"/>
                    </a:lnTo>
                    <a:lnTo>
                      <a:pt x="315" y="597"/>
                    </a:lnTo>
                    <a:lnTo>
                      <a:pt x="323" y="597"/>
                    </a:lnTo>
                    <a:lnTo>
                      <a:pt x="329" y="595"/>
                    </a:lnTo>
                    <a:lnTo>
                      <a:pt x="328" y="592"/>
                    </a:lnTo>
                    <a:lnTo>
                      <a:pt x="325" y="590"/>
                    </a:lnTo>
                    <a:lnTo>
                      <a:pt x="325" y="583"/>
                    </a:lnTo>
                    <a:lnTo>
                      <a:pt x="328" y="582"/>
                    </a:lnTo>
                    <a:lnTo>
                      <a:pt x="328" y="585"/>
                    </a:lnTo>
                    <a:lnTo>
                      <a:pt x="329" y="585"/>
                    </a:lnTo>
                    <a:lnTo>
                      <a:pt x="329" y="586"/>
                    </a:lnTo>
                    <a:lnTo>
                      <a:pt x="330" y="587"/>
                    </a:lnTo>
                    <a:lnTo>
                      <a:pt x="334" y="588"/>
                    </a:lnTo>
                    <a:lnTo>
                      <a:pt x="337" y="590"/>
                    </a:lnTo>
                    <a:lnTo>
                      <a:pt x="338" y="590"/>
                    </a:lnTo>
                    <a:lnTo>
                      <a:pt x="342" y="587"/>
                    </a:lnTo>
                    <a:lnTo>
                      <a:pt x="342" y="586"/>
                    </a:lnTo>
                    <a:lnTo>
                      <a:pt x="344" y="583"/>
                    </a:lnTo>
                    <a:lnTo>
                      <a:pt x="347" y="583"/>
                    </a:lnTo>
                    <a:lnTo>
                      <a:pt x="348" y="582"/>
                    </a:lnTo>
                    <a:lnTo>
                      <a:pt x="349" y="582"/>
                    </a:lnTo>
                    <a:lnTo>
                      <a:pt x="350" y="583"/>
                    </a:lnTo>
                    <a:lnTo>
                      <a:pt x="352" y="582"/>
                    </a:lnTo>
                    <a:lnTo>
                      <a:pt x="353" y="583"/>
                    </a:lnTo>
                    <a:lnTo>
                      <a:pt x="355" y="585"/>
                    </a:lnTo>
                    <a:lnTo>
                      <a:pt x="358" y="583"/>
                    </a:lnTo>
                    <a:lnTo>
                      <a:pt x="359" y="582"/>
                    </a:lnTo>
                    <a:lnTo>
                      <a:pt x="362" y="582"/>
                    </a:lnTo>
                    <a:lnTo>
                      <a:pt x="363" y="581"/>
                    </a:lnTo>
                    <a:lnTo>
                      <a:pt x="365" y="582"/>
                    </a:lnTo>
                    <a:lnTo>
                      <a:pt x="367" y="583"/>
                    </a:lnTo>
                    <a:lnTo>
                      <a:pt x="367" y="587"/>
                    </a:lnTo>
                    <a:lnTo>
                      <a:pt x="368" y="587"/>
                    </a:lnTo>
                    <a:lnTo>
                      <a:pt x="369" y="588"/>
                    </a:lnTo>
                    <a:lnTo>
                      <a:pt x="373" y="588"/>
                    </a:lnTo>
                    <a:lnTo>
                      <a:pt x="375" y="590"/>
                    </a:lnTo>
                    <a:lnTo>
                      <a:pt x="375" y="591"/>
                    </a:lnTo>
                    <a:lnTo>
                      <a:pt x="379" y="591"/>
                    </a:lnTo>
                    <a:lnTo>
                      <a:pt x="380" y="590"/>
                    </a:lnTo>
                    <a:lnTo>
                      <a:pt x="382" y="587"/>
                    </a:lnTo>
                    <a:lnTo>
                      <a:pt x="383" y="586"/>
                    </a:lnTo>
                    <a:lnTo>
                      <a:pt x="385" y="588"/>
                    </a:lnTo>
                    <a:lnTo>
                      <a:pt x="389" y="590"/>
                    </a:lnTo>
                    <a:lnTo>
                      <a:pt x="392" y="588"/>
                    </a:lnTo>
                    <a:lnTo>
                      <a:pt x="393" y="587"/>
                    </a:lnTo>
                    <a:lnTo>
                      <a:pt x="397" y="587"/>
                    </a:lnTo>
                    <a:lnTo>
                      <a:pt x="398" y="580"/>
                    </a:lnTo>
                    <a:lnTo>
                      <a:pt x="399" y="578"/>
                    </a:lnTo>
                    <a:lnTo>
                      <a:pt x="398" y="577"/>
                    </a:lnTo>
                    <a:lnTo>
                      <a:pt x="398" y="576"/>
                    </a:lnTo>
                    <a:lnTo>
                      <a:pt x="392" y="576"/>
                    </a:lnTo>
                    <a:lnTo>
                      <a:pt x="391" y="575"/>
                    </a:lnTo>
                    <a:lnTo>
                      <a:pt x="391" y="573"/>
                    </a:lnTo>
                    <a:lnTo>
                      <a:pt x="387" y="572"/>
                    </a:lnTo>
                    <a:lnTo>
                      <a:pt x="385" y="572"/>
                    </a:lnTo>
                    <a:lnTo>
                      <a:pt x="385" y="570"/>
                    </a:lnTo>
                    <a:lnTo>
                      <a:pt x="382" y="568"/>
                    </a:lnTo>
                    <a:lnTo>
                      <a:pt x="382" y="567"/>
                    </a:lnTo>
                    <a:lnTo>
                      <a:pt x="380" y="562"/>
                    </a:lnTo>
                    <a:lnTo>
                      <a:pt x="379" y="559"/>
                    </a:lnTo>
                    <a:lnTo>
                      <a:pt x="373" y="559"/>
                    </a:lnTo>
                    <a:lnTo>
                      <a:pt x="369" y="561"/>
                    </a:lnTo>
                    <a:lnTo>
                      <a:pt x="369" y="557"/>
                    </a:lnTo>
                    <a:lnTo>
                      <a:pt x="367" y="548"/>
                    </a:lnTo>
                    <a:lnTo>
                      <a:pt x="365" y="543"/>
                    </a:lnTo>
                    <a:lnTo>
                      <a:pt x="367" y="539"/>
                    </a:lnTo>
                    <a:lnTo>
                      <a:pt x="370" y="533"/>
                    </a:lnTo>
                    <a:lnTo>
                      <a:pt x="375" y="528"/>
                    </a:lnTo>
                    <a:lnTo>
                      <a:pt x="377" y="520"/>
                    </a:lnTo>
                    <a:lnTo>
                      <a:pt x="378" y="518"/>
                    </a:lnTo>
                    <a:lnTo>
                      <a:pt x="375" y="517"/>
                    </a:lnTo>
                    <a:lnTo>
                      <a:pt x="368" y="520"/>
                    </a:lnTo>
                    <a:lnTo>
                      <a:pt x="364" y="524"/>
                    </a:lnTo>
                    <a:lnTo>
                      <a:pt x="355" y="522"/>
                    </a:lnTo>
                    <a:lnTo>
                      <a:pt x="352" y="515"/>
                    </a:lnTo>
                    <a:lnTo>
                      <a:pt x="349" y="508"/>
                    </a:lnTo>
                    <a:lnTo>
                      <a:pt x="353" y="505"/>
                    </a:lnTo>
                    <a:lnTo>
                      <a:pt x="358" y="509"/>
                    </a:lnTo>
                    <a:lnTo>
                      <a:pt x="365" y="509"/>
                    </a:lnTo>
                    <a:lnTo>
                      <a:pt x="369" y="507"/>
                    </a:lnTo>
                    <a:lnTo>
                      <a:pt x="370" y="500"/>
                    </a:lnTo>
                    <a:lnTo>
                      <a:pt x="370" y="493"/>
                    </a:lnTo>
                    <a:lnTo>
                      <a:pt x="365" y="492"/>
                    </a:lnTo>
                    <a:lnTo>
                      <a:pt x="362" y="493"/>
                    </a:lnTo>
                    <a:lnTo>
                      <a:pt x="355" y="492"/>
                    </a:lnTo>
                    <a:lnTo>
                      <a:pt x="352" y="485"/>
                    </a:lnTo>
                    <a:lnTo>
                      <a:pt x="352" y="478"/>
                    </a:lnTo>
                    <a:lnTo>
                      <a:pt x="355" y="470"/>
                    </a:lnTo>
                    <a:lnTo>
                      <a:pt x="359" y="459"/>
                    </a:lnTo>
                    <a:lnTo>
                      <a:pt x="365" y="454"/>
                    </a:lnTo>
                    <a:lnTo>
                      <a:pt x="370" y="446"/>
                    </a:lnTo>
                    <a:lnTo>
                      <a:pt x="372" y="441"/>
                    </a:lnTo>
                    <a:lnTo>
                      <a:pt x="369" y="434"/>
                    </a:lnTo>
                    <a:lnTo>
                      <a:pt x="363" y="427"/>
                    </a:lnTo>
                    <a:lnTo>
                      <a:pt x="360" y="424"/>
                    </a:lnTo>
                    <a:lnTo>
                      <a:pt x="363" y="421"/>
                    </a:lnTo>
                    <a:lnTo>
                      <a:pt x="360" y="416"/>
                    </a:lnTo>
                    <a:lnTo>
                      <a:pt x="363" y="415"/>
                    </a:lnTo>
                    <a:lnTo>
                      <a:pt x="367" y="412"/>
                    </a:lnTo>
                    <a:lnTo>
                      <a:pt x="372" y="402"/>
                    </a:lnTo>
                    <a:lnTo>
                      <a:pt x="370" y="395"/>
                    </a:lnTo>
                    <a:lnTo>
                      <a:pt x="367" y="390"/>
                    </a:lnTo>
                    <a:lnTo>
                      <a:pt x="367" y="385"/>
                    </a:lnTo>
                    <a:lnTo>
                      <a:pt x="370" y="386"/>
                    </a:lnTo>
                    <a:lnTo>
                      <a:pt x="372" y="382"/>
                    </a:lnTo>
                    <a:lnTo>
                      <a:pt x="370" y="377"/>
                    </a:lnTo>
                    <a:lnTo>
                      <a:pt x="370" y="373"/>
                    </a:lnTo>
                    <a:lnTo>
                      <a:pt x="369" y="366"/>
                    </a:lnTo>
                    <a:lnTo>
                      <a:pt x="369" y="365"/>
                    </a:lnTo>
                    <a:lnTo>
                      <a:pt x="370" y="357"/>
                    </a:lnTo>
                    <a:lnTo>
                      <a:pt x="369" y="352"/>
                    </a:lnTo>
                    <a:lnTo>
                      <a:pt x="368" y="354"/>
                    </a:lnTo>
                    <a:lnTo>
                      <a:pt x="367" y="354"/>
                    </a:lnTo>
                    <a:lnTo>
                      <a:pt x="367" y="352"/>
                    </a:lnTo>
                    <a:lnTo>
                      <a:pt x="372" y="339"/>
                    </a:lnTo>
                    <a:lnTo>
                      <a:pt x="370" y="329"/>
                    </a:lnTo>
                    <a:lnTo>
                      <a:pt x="373" y="323"/>
                    </a:lnTo>
                    <a:lnTo>
                      <a:pt x="374" y="317"/>
                    </a:lnTo>
                    <a:lnTo>
                      <a:pt x="377" y="310"/>
                    </a:lnTo>
                    <a:lnTo>
                      <a:pt x="375" y="305"/>
                    </a:lnTo>
                    <a:lnTo>
                      <a:pt x="377" y="302"/>
                    </a:lnTo>
                    <a:lnTo>
                      <a:pt x="380" y="300"/>
                    </a:lnTo>
                    <a:lnTo>
                      <a:pt x="385" y="300"/>
                    </a:lnTo>
                    <a:lnTo>
                      <a:pt x="391" y="297"/>
                    </a:lnTo>
                    <a:lnTo>
                      <a:pt x="396" y="288"/>
                    </a:lnTo>
                    <a:lnTo>
                      <a:pt x="404" y="281"/>
                    </a:lnTo>
                    <a:lnTo>
                      <a:pt x="414" y="273"/>
                    </a:lnTo>
                    <a:lnTo>
                      <a:pt x="417" y="264"/>
                    </a:lnTo>
                    <a:lnTo>
                      <a:pt x="422" y="256"/>
                    </a:lnTo>
                    <a:lnTo>
                      <a:pt x="427" y="255"/>
                    </a:lnTo>
                    <a:lnTo>
                      <a:pt x="433" y="251"/>
                    </a:lnTo>
                    <a:lnTo>
                      <a:pt x="436" y="246"/>
                    </a:lnTo>
                    <a:lnTo>
                      <a:pt x="436" y="243"/>
                    </a:lnTo>
                    <a:lnTo>
                      <a:pt x="438" y="241"/>
                    </a:lnTo>
                    <a:lnTo>
                      <a:pt x="441" y="241"/>
                    </a:lnTo>
                    <a:lnTo>
                      <a:pt x="442" y="235"/>
                    </a:lnTo>
                    <a:lnTo>
                      <a:pt x="442" y="225"/>
                    </a:lnTo>
                    <a:lnTo>
                      <a:pt x="436" y="225"/>
                    </a:lnTo>
                    <a:lnTo>
                      <a:pt x="432" y="221"/>
                    </a:lnTo>
                    <a:lnTo>
                      <a:pt x="432" y="215"/>
                    </a:lnTo>
                    <a:lnTo>
                      <a:pt x="434" y="212"/>
                    </a:lnTo>
                    <a:lnTo>
                      <a:pt x="436" y="205"/>
                    </a:lnTo>
                    <a:lnTo>
                      <a:pt x="432" y="200"/>
                    </a:lnTo>
                    <a:lnTo>
                      <a:pt x="429" y="195"/>
                    </a:lnTo>
                    <a:lnTo>
                      <a:pt x="431" y="188"/>
                    </a:lnTo>
                    <a:lnTo>
                      <a:pt x="429" y="183"/>
                    </a:lnTo>
                    <a:lnTo>
                      <a:pt x="428" y="181"/>
                    </a:lnTo>
                    <a:lnTo>
                      <a:pt x="431" y="182"/>
                    </a:lnTo>
                    <a:lnTo>
                      <a:pt x="434" y="183"/>
                    </a:lnTo>
                    <a:lnTo>
                      <a:pt x="437" y="183"/>
                    </a:lnTo>
                    <a:lnTo>
                      <a:pt x="444" y="186"/>
                    </a:lnTo>
                    <a:lnTo>
                      <a:pt x="462" y="195"/>
                    </a:lnTo>
                    <a:lnTo>
                      <a:pt x="471" y="200"/>
                    </a:lnTo>
                    <a:lnTo>
                      <a:pt x="480" y="204"/>
                    </a:lnTo>
                    <a:lnTo>
                      <a:pt x="487" y="206"/>
                    </a:lnTo>
                    <a:lnTo>
                      <a:pt x="492" y="207"/>
                    </a:lnTo>
                    <a:lnTo>
                      <a:pt x="495" y="206"/>
                    </a:lnTo>
                    <a:lnTo>
                      <a:pt x="495" y="202"/>
                    </a:lnTo>
                    <a:lnTo>
                      <a:pt x="490" y="193"/>
                    </a:lnTo>
                    <a:lnTo>
                      <a:pt x="482" y="186"/>
                    </a:lnTo>
                    <a:lnTo>
                      <a:pt x="477" y="176"/>
                    </a:lnTo>
                    <a:lnTo>
                      <a:pt x="472" y="165"/>
                    </a:lnTo>
                    <a:lnTo>
                      <a:pt x="471" y="152"/>
                    </a:lnTo>
                    <a:lnTo>
                      <a:pt x="473" y="143"/>
                    </a:lnTo>
                    <a:lnTo>
                      <a:pt x="480" y="134"/>
                    </a:lnTo>
                    <a:lnTo>
                      <a:pt x="490" y="124"/>
                    </a:lnTo>
                    <a:lnTo>
                      <a:pt x="500" y="117"/>
                    </a:lnTo>
                    <a:lnTo>
                      <a:pt x="511" y="112"/>
                    </a:lnTo>
                    <a:lnTo>
                      <a:pt x="521" y="112"/>
                    </a:lnTo>
                    <a:lnTo>
                      <a:pt x="534" y="115"/>
                    </a:lnTo>
                    <a:lnTo>
                      <a:pt x="540" y="118"/>
                    </a:lnTo>
                    <a:lnTo>
                      <a:pt x="541" y="122"/>
                    </a:lnTo>
                    <a:lnTo>
                      <a:pt x="539" y="127"/>
                    </a:lnTo>
                    <a:lnTo>
                      <a:pt x="535" y="132"/>
                    </a:lnTo>
                    <a:lnTo>
                      <a:pt x="534" y="138"/>
                    </a:lnTo>
                    <a:lnTo>
                      <a:pt x="534" y="146"/>
                    </a:lnTo>
                    <a:lnTo>
                      <a:pt x="535" y="158"/>
                    </a:lnTo>
                    <a:lnTo>
                      <a:pt x="537" y="172"/>
                    </a:lnTo>
                    <a:lnTo>
                      <a:pt x="540" y="187"/>
                    </a:lnTo>
                    <a:lnTo>
                      <a:pt x="544" y="200"/>
                    </a:lnTo>
                    <a:lnTo>
                      <a:pt x="549" y="209"/>
                    </a:lnTo>
                    <a:lnTo>
                      <a:pt x="555" y="212"/>
                    </a:lnTo>
                    <a:lnTo>
                      <a:pt x="559" y="211"/>
                    </a:lnTo>
                    <a:lnTo>
                      <a:pt x="559" y="206"/>
                    </a:lnTo>
                    <a:lnTo>
                      <a:pt x="557" y="200"/>
                    </a:lnTo>
                    <a:lnTo>
                      <a:pt x="554" y="192"/>
                    </a:lnTo>
                    <a:lnTo>
                      <a:pt x="551" y="185"/>
                    </a:lnTo>
                    <a:lnTo>
                      <a:pt x="550" y="177"/>
                    </a:lnTo>
                    <a:lnTo>
                      <a:pt x="556" y="165"/>
                    </a:lnTo>
                    <a:lnTo>
                      <a:pt x="556" y="157"/>
                    </a:lnTo>
                    <a:lnTo>
                      <a:pt x="552" y="149"/>
                    </a:lnTo>
                    <a:lnTo>
                      <a:pt x="547" y="143"/>
                    </a:lnTo>
                    <a:lnTo>
                      <a:pt x="544" y="136"/>
                    </a:lnTo>
                    <a:lnTo>
                      <a:pt x="554" y="131"/>
                    </a:lnTo>
                    <a:lnTo>
                      <a:pt x="561" y="122"/>
                    </a:lnTo>
                    <a:lnTo>
                      <a:pt x="565" y="112"/>
                    </a:lnTo>
                    <a:lnTo>
                      <a:pt x="567" y="115"/>
                    </a:lnTo>
                    <a:lnTo>
                      <a:pt x="569" y="122"/>
                    </a:lnTo>
                    <a:lnTo>
                      <a:pt x="570" y="127"/>
                    </a:lnTo>
                    <a:lnTo>
                      <a:pt x="572" y="133"/>
                    </a:lnTo>
                    <a:lnTo>
                      <a:pt x="575" y="136"/>
                    </a:lnTo>
                    <a:lnTo>
                      <a:pt x="579" y="137"/>
                    </a:lnTo>
                    <a:lnTo>
                      <a:pt x="585" y="133"/>
                    </a:lnTo>
                    <a:lnTo>
                      <a:pt x="593" y="124"/>
                    </a:lnTo>
                    <a:lnTo>
                      <a:pt x="606" y="124"/>
                    </a:lnTo>
                    <a:lnTo>
                      <a:pt x="616" y="126"/>
                    </a:lnTo>
                    <a:lnTo>
                      <a:pt x="624" y="127"/>
                    </a:lnTo>
                    <a:lnTo>
                      <a:pt x="629" y="127"/>
                    </a:lnTo>
                    <a:lnTo>
                      <a:pt x="634" y="124"/>
                    </a:lnTo>
                    <a:lnTo>
                      <a:pt x="631" y="119"/>
                    </a:lnTo>
                    <a:lnTo>
                      <a:pt x="630" y="114"/>
                    </a:lnTo>
                    <a:lnTo>
                      <a:pt x="629" y="110"/>
                    </a:lnTo>
                    <a:lnTo>
                      <a:pt x="628" y="108"/>
                    </a:lnTo>
                    <a:lnTo>
                      <a:pt x="630" y="99"/>
                    </a:lnTo>
                    <a:lnTo>
                      <a:pt x="638" y="94"/>
                    </a:lnTo>
                    <a:lnTo>
                      <a:pt x="649" y="90"/>
                    </a:lnTo>
                    <a:lnTo>
                      <a:pt x="660" y="89"/>
                    </a:lnTo>
                    <a:lnTo>
                      <a:pt x="692" y="89"/>
                    </a:lnTo>
                    <a:lnTo>
                      <a:pt x="697" y="87"/>
                    </a:lnTo>
                    <a:lnTo>
                      <a:pt x="702" y="80"/>
                    </a:lnTo>
                    <a:lnTo>
                      <a:pt x="705" y="73"/>
                    </a:lnTo>
                    <a:lnTo>
                      <a:pt x="709" y="66"/>
                    </a:lnTo>
                    <a:lnTo>
                      <a:pt x="725" y="55"/>
                    </a:lnTo>
                    <a:lnTo>
                      <a:pt x="746" y="46"/>
                    </a:lnTo>
                    <a:lnTo>
                      <a:pt x="766" y="41"/>
                    </a:lnTo>
                    <a:lnTo>
                      <a:pt x="783" y="37"/>
                    </a:lnTo>
                    <a:lnTo>
                      <a:pt x="800" y="35"/>
                    </a:lnTo>
                    <a:lnTo>
                      <a:pt x="810" y="32"/>
                    </a:lnTo>
                    <a:lnTo>
                      <a:pt x="810" y="37"/>
                    </a:lnTo>
                    <a:lnTo>
                      <a:pt x="815" y="40"/>
                    </a:lnTo>
                    <a:lnTo>
                      <a:pt x="823" y="40"/>
                    </a:lnTo>
                    <a:lnTo>
                      <a:pt x="832" y="37"/>
                    </a:lnTo>
                    <a:lnTo>
                      <a:pt x="852" y="30"/>
                    </a:lnTo>
                    <a:lnTo>
                      <a:pt x="865" y="24"/>
                    </a:lnTo>
                    <a:lnTo>
                      <a:pt x="871" y="17"/>
                    </a:lnTo>
                    <a:lnTo>
                      <a:pt x="879" y="11"/>
                    </a:lnTo>
                    <a:lnTo>
                      <a:pt x="886" y="6"/>
                    </a:lnTo>
                    <a:lnTo>
                      <a:pt x="895" y="1"/>
                    </a:lnTo>
                    <a:lnTo>
                      <a:pt x="90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nvGrpSpPr>
            <p:cNvPr id="19" name="Group 187"/>
            <p:cNvGrpSpPr/>
            <p:nvPr/>
          </p:nvGrpSpPr>
          <p:grpSpPr>
            <a:xfrm>
              <a:off x="3261525" y="2662595"/>
              <a:ext cx="1248362" cy="1136683"/>
              <a:chOff x="5531311" y="1788316"/>
              <a:chExt cx="1946114" cy="1772016"/>
            </a:xfrm>
            <a:grpFill/>
          </p:grpSpPr>
          <p:sp>
            <p:nvSpPr>
              <p:cNvPr id="20" name="Freeform 1364"/>
              <p:cNvSpPr>
                <a:spLocks/>
              </p:cNvSpPr>
              <p:nvPr/>
            </p:nvSpPr>
            <p:spPr bwMode="auto">
              <a:xfrm>
                <a:off x="5531311" y="2942718"/>
                <a:ext cx="103627" cy="126425"/>
              </a:xfrm>
              <a:custGeom>
                <a:avLst/>
                <a:gdLst/>
                <a:ahLst/>
                <a:cxnLst>
                  <a:cxn ang="0">
                    <a:pos x="27" y="0"/>
                  </a:cxn>
                  <a:cxn ang="0">
                    <a:pos x="37" y="0"/>
                  </a:cxn>
                  <a:cxn ang="0">
                    <a:pos x="44" y="3"/>
                  </a:cxn>
                  <a:cxn ang="0">
                    <a:pos x="47" y="7"/>
                  </a:cxn>
                  <a:cxn ang="0">
                    <a:pos x="49" y="9"/>
                  </a:cxn>
                  <a:cxn ang="0">
                    <a:pos x="50" y="13"/>
                  </a:cxn>
                  <a:cxn ang="0">
                    <a:pos x="50" y="18"/>
                  </a:cxn>
                  <a:cxn ang="0">
                    <a:pos x="48" y="19"/>
                  </a:cxn>
                  <a:cxn ang="0">
                    <a:pos x="47" y="20"/>
                  </a:cxn>
                  <a:cxn ang="0">
                    <a:pos x="45" y="20"/>
                  </a:cxn>
                  <a:cxn ang="0">
                    <a:pos x="43" y="22"/>
                  </a:cxn>
                  <a:cxn ang="0">
                    <a:pos x="43" y="39"/>
                  </a:cxn>
                  <a:cxn ang="0">
                    <a:pos x="44" y="42"/>
                  </a:cxn>
                  <a:cxn ang="0">
                    <a:pos x="44" y="47"/>
                  </a:cxn>
                  <a:cxn ang="0">
                    <a:pos x="43" y="48"/>
                  </a:cxn>
                  <a:cxn ang="0">
                    <a:pos x="38" y="51"/>
                  </a:cxn>
                  <a:cxn ang="0">
                    <a:pos x="32" y="51"/>
                  </a:cxn>
                  <a:cxn ang="0">
                    <a:pos x="28" y="52"/>
                  </a:cxn>
                  <a:cxn ang="0">
                    <a:pos x="25" y="53"/>
                  </a:cxn>
                  <a:cxn ang="0">
                    <a:pos x="22" y="56"/>
                  </a:cxn>
                  <a:cxn ang="0">
                    <a:pos x="18" y="59"/>
                  </a:cxn>
                  <a:cxn ang="0">
                    <a:pos x="14" y="61"/>
                  </a:cxn>
                  <a:cxn ang="0">
                    <a:pos x="10" y="61"/>
                  </a:cxn>
                  <a:cxn ang="0">
                    <a:pos x="3" y="58"/>
                  </a:cxn>
                  <a:cxn ang="0">
                    <a:pos x="2" y="56"/>
                  </a:cxn>
                  <a:cxn ang="0">
                    <a:pos x="0" y="52"/>
                  </a:cxn>
                  <a:cxn ang="0">
                    <a:pos x="2" y="46"/>
                  </a:cxn>
                  <a:cxn ang="0">
                    <a:pos x="5" y="41"/>
                  </a:cxn>
                  <a:cxn ang="0">
                    <a:pos x="9" y="37"/>
                  </a:cxn>
                  <a:cxn ang="0">
                    <a:pos x="12" y="30"/>
                  </a:cxn>
                  <a:cxn ang="0">
                    <a:pos x="7" y="28"/>
                  </a:cxn>
                  <a:cxn ang="0">
                    <a:pos x="5" y="25"/>
                  </a:cxn>
                  <a:cxn ang="0">
                    <a:pos x="4" y="22"/>
                  </a:cxn>
                  <a:cxn ang="0">
                    <a:pos x="4" y="19"/>
                  </a:cxn>
                  <a:cxn ang="0">
                    <a:pos x="5" y="18"/>
                  </a:cxn>
                  <a:cxn ang="0">
                    <a:pos x="10" y="18"/>
                  </a:cxn>
                  <a:cxn ang="0">
                    <a:pos x="20" y="13"/>
                  </a:cxn>
                  <a:cxn ang="0">
                    <a:pos x="18" y="10"/>
                  </a:cxn>
                  <a:cxn ang="0">
                    <a:pos x="18" y="8"/>
                  </a:cxn>
                  <a:cxn ang="0">
                    <a:pos x="19" y="7"/>
                  </a:cxn>
                  <a:cxn ang="0">
                    <a:pos x="20" y="4"/>
                  </a:cxn>
                  <a:cxn ang="0">
                    <a:pos x="24" y="3"/>
                  </a:cxn>
                  <a:cxn ang="0">
                    <a:pos x="27" y="0"/>
                  </a:cxn>
                </a:cxnLst>
                <a:rect l="0" t="0" r="r" b="b"/>
                <a:pathLst>
                  <a:path w="50" h="61">
                    <a:moveTo>
                      <a:pt x="27" y="0"/>
                    </a:moveTo>
                    <a:lnTo>
                      <a:pt x="37" y="0"/>
                    </a:lnTo>
                    <a:lnTo>
                      <a:pt x="44" y="3"/>
                    </a:lnTo>
                    <a:lnTo>
                      <a:pt x="47" y="7"/>
                    </a:lnTo>
                    <a:lnTo>
                      <a:pt x="49" y="9"/>
                    </a:lnTo>
                    <a:lnTo>
                      <a:pt x="50" y="13"/>
                    </a:lnTo>
                    <a:lnTo>
                      <a:pt x="50" y="18"/>
                    </a:lnTo>
                    <a:lnTo>
                      <a:pt x="48" y="19"/>
                    </a:lnTo>
                    <a:lnTo>
                      <a:pt x="47" y="20"/>
                    </a:lnTo>
                    <a:lnTo>
                      <a:pt x="45" y="20"/>
                    </a:lnTo>
                    <a:lnTo>
                      <a:pt x="43" y="22"/>
                    </a:lnTo>
                    <a:lnTo>
                      <a:pt x="43" y="39"/>
                    </a:lnTo>
                    <a:lnTo>
                      <a:pt x="44" y="42"/>
                    </a:lnTo>
                    <a:lnTo>
                      <a:pt x="44" y="47"/>
                    </a:lnTo>
                    <a:lnTo>
                      <a:pt x="43" y="48"/>
                    </a:lnTo>
                    <a:lnTo>
                      <a:pt x="38" y="51"/>
                    </a:lnTo>
                    <a:lnTo>
                      <a:pt x="32" y="51"/>
                    </a:lnTo>
                    <a:lnTo>
                      <a:pt x="28" y="52"/>
                    </a:lnTo>
                    <a:lnTo>
                      <a:pt x="25" y="53"/>
                    </a:lnTo>
                    <a:lnTo>
                      <a:pt x="22" y="56"/>
                    </a:lnTo>
                    <a:lnTo>
                      <a:pt x="18" y="59"/>
                    </a:lnTo>
                    <a:lnTo>
                      <a:pt x="14" y="61"/>
                    </a:lnTo>
                    <a:lnTo>
                      <a:pt x="10" y="61"/>
                    </a:lnTo>
                    <a:lnTo>
                      <a:pt x="3" y="58"/>
                    </a:lnTo>
                    <a:lnTo>
                      <a:pt x="2" y="56"/>
                    </a:lnTo>
                    <a:lnTo>
                      <a:pt x="0" y="52"/>
                    </a:lnTo>
                    <a:lnTo>
                      <a:pt x="2" y="46"/>
                    </a:lnTo>
                    <a:lnTo>
                      <a:pt x="5" y="41"/>
                    </a:lnTo>
                    <a:lnTo>
                      <a:pt x="9" y="37"/>
                    </a:lnTo>
                    <a:lnTo>
                      <a:pt x="12" y="30"/>
                    </a:lnTo>
                    <a:lnTo>
                      <a:pt x="7" y="28"/>
                    </a:lnTo>
                    <a:lnTo>
                      <a:pt x="5" y="25"/>
                    </a:lnTo>
                    <a:lnTo>
                      <a:pt x="4" y="22"/>
                    </a:lnTo>
                    <a:lnTo>
                      <a:pt x="4" y="19"/>
                    </a:lnTo>
                    <a:lnTo>
                      <a:pt x="5" y="18"/>
                    </a:lnTo>
                    <a:lnTo>
                      <a:pt x="10" y="18"/>
                    </a:lnTo>
                    <a:lnTo>
                      <a:pt x="20" y="13"/>
                    </a:lnTo>
                    <a:lnTo>
                      <a:pt x="18" y="10"/>
                    </a:lnTo>
                    <a:lnTo>
                      <a:pt x="18" y="8"/>
                    </a:lnTo>
                    <a:lnTo>
                      <a:pt x="19" y="7"/>
                    </a:lnTo>
                    <a:lnTo>
                      <a:pt x="20" y="4"/>
                    </a:lnTo>
                    <a:lnTo>
                      <a:pt x="24" y="3"/>
                    </a:lnTo>
                    <a:lnTo>
                      <a:pt x="2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1" name="Freeform 1380"/>
              <p:cNvSpPr>
                <a:spLocks/>
              </p:cNvSpPr>
              <p:nvPr/>
            </p:nvSpPr>
            <p:spPr bwMode="auto">
              <a:xfrm>
                <a:off x="6824572" y="1840131"/>
                <a:ext cx="167876" cy="51814"/>
              </a:xfrm>
              <a:custGeom>
                <a:avLst/>
                <a:gdLst/>
                <a:ahLst/>
                <a:cxnLst>
                  <a:cxn ang="0">
                    <a:pos x="24" y="0"/>
                  </a:cxn>
                  <a:cxn ang="0">
                    <a:pos x="31" y="0"/>
                  </a:cxn>
                  <a:cxn ang="0">
                    <a:pos x="40" y="1"/>
                  </a:cxn>
                  <a:cxn ang="0">
                    <a:pos x="48" y="4"/>
                  </a:cxn>
                  <a:cxn ang="0">
                    <a:pos x="55" y="5"/>
                  </a:cxn>
                  <a:cxn ang="0">
                    <a:pos x="58" y="5"/>
                  </a:cxn>
                  <a:cxn ang="0">
                    <a:pos x="61" y="4"/>
                  </a:cxn>
                  <a:cxn ang="0">
                    <a:pos x="64" y="1"/>
                  </a:cxn>
                  <a:cxn ang="0">
                    <a:pos x="66" y="0"/>
                  </a:cxn>
                  <a:cxn ang="0">
                    <a:pos x="73" y="0"/>
                  </a:cxn>
                  <a:cxn ang="0">
                    <a:pos x="76" y="3"/>
                  </a:cxn>
                  <a:cxn ang="0">
                    <a:pos x="81" y="5"/>
                  </a:cxn>
                  <a:cxn ang="0">
                    <a:pos x="81" y="8"/>
                  </a:cxn>
                  <a:cxn ang="0">
                    <a:pos x="80" y="9"/>
                  </a:cxn>
                  <a:cxn ang="0">
                    <a:pos x="76" y="9"/>
                  </a:cxn>
                  <a:cxn ang="0">
                    <a:pos x="75" y="10"/>
                  </a:cxn>
                  <a:cxn ang="0">
                    <a:pos x="73" y="10"/>
                  </a:cxn>
                  <a:cxn ang="0">
                    <a:pos x="70" y="13"/>
                  </a:cxn>
                  <a:cxn ang="0">
                    <a:pos x="68" y="13"/>
                  </a:cxn>
                  <a:cxn ang="0">
                    <a:pos x="66" y="12"/>
                  </a:cxn>
                  <a:cxn ang="0">
                    <a:pos x="66" y="14"/>
                  </a:cxn>
                  <a:cxn ang="0">
                    <a:pos x="64" y="15"/>
                  </a:cxn>
                  <a:cxn ang="0">
                    <a:pos x="55" y="15"/>
                  </a:cxn>
                  <a:cxn ang="0">
                    <a:pos x="50" y="18"/>
                  </a:cxn>
                  <a:cxn ang="0">
                    <a:pos x="48" y="23"/>
                  </a:cxn>
                  <a:cxn ang="0">
                    <a:pos x="46" y="24"/>
                  </a:cxn>
                  <a:cxn ang="0">
                    <a:pos x="44" y="25"/>
                  </a:cxn>
                  <a:cxn ang="0">
                    <a:pos x="42" y="23"/>
                  </a:cxn>
                  <a:cxn ang="0">
                    <a:pos x="40" y="20"/>
                  </a:cxn>
                  <a:cxn ang="0">
                    <a:pos x="32" y="20"/>
                  </a:cxn>
                  <a:cxn ang="0">
                    <a:pos x="30" y="19"/>
                  </a:cxn>
                  <a:cxn ang="0">
                    <a:pos x="29" y="17"/>
                  </a:cxn>
                  <a:cxn ang="0">
                    <a:pos x="34" y="14"/>
                  </a:cxn>
                  <a:cxn ang="0">
                    <a:pos x="35" y="14"/>
                  </a:cxn>
                  <a:cxn ang="0">
                    <a:pos x="37" y="13"/>
                  </a:cxn>
                  <a:cxn ang="0">
                    <a:pos x="31" y="13"/>
                  </a:cxn>
                  <a:cxn ang="0">
                    <a:pos x="30" y="12"/>
                  </a:cxn>
                  <a:cxn ang="0">
                    <a:pos x="31" y="10"/>
                  </a:cxn>
                  <a:cxn ang="0">
                    <a:pos x="34" y="10"/>
                  </a:cxn>
                  <a:cxn ang="0">
                    <a:pos x="36" y="8"/>
                  </a:cxn>
                  <a:cxn ang="0">
                    <a:pos x="31" y="7"/>
                  </a:cxn>
                  <a:cxn ang="0">
                    <a:pos x="27" y="5"/>
                  </a:cxn>
                  <a:cxn ang="0">
                    <a:pos x="24" y="5"/>
                  </a:cxn>
                  <a:cxn ang="0">
                    <a:pos x="20" y="7"/>
                  </a:cxn>
                  <a:cxn ang="0">
                    <a:pos x="16" y="9"/>
                  </a:cxn>
                  <a:cxn ang="0">
                    <a:pos x="12" y="10"/>
                  </a:cxn>
                  <a:cxn ang="0">
                    <a:pos x="5" y="10"/>
                  </a:cxn>
                  <a:cxn ang="0">
                    <a:pos x="0" y="8"/>
                  </a:cxn>
                  <a:cxn ang="0">
                    <a:pos x="5" y="4"/>
                  </a:cxn>
                  <a:cxn ang="0">
                    <a:pos x="14" y="1"/>
                  </a:cxn>
                  <a:cxn ang="0">
                    <a:pos x="24" y="0"/>
                  </a:cxn>
                </a:cxnLst>
                <a:rect l="0" t="0" r="r" b="b"/>
                <a:pathLst>
                  <a:path w="81" h="25">
                    <a:moveTo>
                      <a:pt x="24" y="0"/>
                    </a:moveTo>
                    <a:lnTo>
                      <a:pt x="31" y="0"/>
                    </a:lnTo>
                    <a:lnTo>
                      <a:pt x="40" y="1"/>
                    </a:lnTo>
                    <a:lnTo>
                      <a:pt x="48" y="4"/>
                    </a:lnTo>
                    <a:lnTo>
                      <a:pt x="55" y="5"/>
                    </a:lnTo>
                    <a:lnTo>
                      <a:pt x="58" y="5"/>
                    </a:lnTo>
                    <a:lnTo>
                      <a:pt x="61" y="4"/>
                    </a:lnTo>
                    <a:lnTo>
                      <a:pt x="64" y="1"/>
                    </a:lnTo>
                    <a:lnTo>
                      <a:pt x="66" y="0"/>
                    </a:lnTo>
                    <a:lnTo>
                      <a:pt x="73" y="0"/>
                    </a:lnTo>
                    <a:lnTo>
                      <a:pt x="76" y="3"/>
                    </a:lnTo>
                    <a:lnTo>
                      <a:pt x="81" y="5"/>
                    </a:lnTo>
                    <a:lnTo>
                      <a:pt x="81" y="8"/>
                    </a:lnTo>
                    <a:lnTo>
                      <a:pt x="80" y="9"/>
                    </a:lnTo>
                    <a:lnTo>
                      <a:pt x="76" y="9"/>
                    </a:lnTo>
                    <a:lnTo>
                      <a:pt x="75" y="10"/>
                    </a:lnTo>
                    <a:lnTo>
                      <a:pt x="73" y="10"/>
                    </a:lnTo>
                    <a:lnTo>
                      <a:pt x="70" y="13"/>
                    </a:lnTo>
                    <a:lnTo>
                      <a:pt x="68" y="13"/>
                    </a:lnTo>
                    <a:lnTo>
                      <a:pt x="66" y="12"/>
                    </a:lnTo>
                    <a:lnTo>
                      <a:pt x="66" y="14"/>
                    </a:lnTo>
                    <a:lnTo>
                      <a:pt x="64" y="15"/>
                    </a:lnTo>
                    <a:lnTo>
                      <a:pt x="55" y="15"/>
                    </a:lnTo>
                    <a:lnTo>
                      <a:pt x="50" y="18"/>
                    </a:lnTo>
                    <a:lnTo>
                      <a:pt x="48" y="23"/>
                    </a:lnTo>
                    <a:lnTo>
                      <a:pt x="46" y="24"/>
                    </a:lnTo>
                    <a:lnTo>
                      <a:pt x="44" y="25"/>
                    </a:lnTo>
                    <a:lnTo>
                      <a:pt x="42" y="23"/>
                    </a:lnTo>
                    <a:lnTo>
                      <a:pt x="40" y="20"/>
                    </a:lnTo>
                    <a:lnTo>
                      <a:pt x="32" y="20"/>
                    </a:lnTo>
                    <a:lnTo>
                      <a:pt x="30" y="19"/>
                    </a:lnTo>
                    <a:lnTo>
                      <a:pt x="29" y="17"/>
                    </a:lnTo>
                    <a:lnTo>
                      <a:pt x="34" y="14"/>
                    </a:lnTo>
                    <a:lnTo>
                      <a:pt x="35" y="14"/>
                    </a:lnTo>
                    <a:lnTo>
                      <a:pt x="37" y="13"/>
                    </a:lnTo>
                    <a:lnTo>
                      <a:pt x="31" y="13"/>
                    </a:lnTo>
                    <a:lnTo>
                      <a:pt x="30" y="12"/>
                    </a:lnTo>
                    <a:lnTo>
                      <a:pt x="31" y="10"/>
                    </a:lnTo>
                    <a:lnTo>
                      <a:pt x="34" y="10"/>
                    </a:lnTo>
                    <a:lnTo>
                      <a:pt x="36" y="8"/>
                    </a:lnTo>
                    <a:lnTo>
                      <a:pt x="31" y="7"/>
                    </a:lnTo>
                    <a:lnTo>
                      <a:pt x="27" y="5"/>
                    </a:lnTo>
                    <a:lnTo>
                      <a:pt x="24" y="5"/>
                    </a:lnTo>
                    <a:lnTo>
                      <a:pt x="20" y="7"/>
                    </a:lnTo>
                    <a:lnTo>
                      <a:pt x="16" y="9"/>
                    </a:lnTo>
                    <a:lnTo>
                      <a:pt x="12" y="10"/>
                    </a:lnTo>
                    <a:lnTo>
                      <a:pt x="5" y="10"/>
                    </a:lnTo>
                    <a:lnTo>
                      <a:pt x="0" y="8"/>
                    </a:lnTo>
                    <a:lnTo>
                      <a:pt x="5" y="4"/>
                    </a:lnTo>
                    <a:lnTo>
                      <a:pt x="14" y="1"/>
                    </a:lnTo>
                    <a:lnTo>
                      <a:pt x="2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2" name="Group 1112"/>
              <p:cNvGrpSpPr/>
              <p:nvPr/>
            </p:nvGrpSpPr>
            <p:grpSpPr>
              <a:xfrm>
                <a:off x="5601781" y="1788316"/>
                <a:ext cx="1875644" cy="1772016"/>
                <a:chOff x="5601779" y="1788317"/>
                <a:chExt cx="1875644" cy="1772016"/>
              </a:xfrm>
              <a:grpFill/>
            </p:grpSpPr>
            <p:sp>
              <p:nvSpPr>
                <p:cNvPr id="25" name="Freeform 1232"/>
                <p:cNvSpPr>
                  <a:spLocks/>
                </p:cNvSpPr>
                <p:nvPr/>
              </p:nvSpPr>
              <p:spPr bwMode="auto">
                <a:xfrm>
                  <a:off x="6339601" y="3545825"/>
                  <a:ext cx="53886" cy="8290"/>
                </a:xfrm>
                <a:custGeom>
                  <a:avLst/>
                  <a:gdLst/>
                  <a:ahLst/>
                  <a:cxnLst>
                    <a:cxn ang="0">
                      <a:pos x="0" y="0"/>
                    </a:cxn>
                    <a:cxn ang="0">
                      <a:pos x="14" y="0"/>
                    </a:cxn>
                    <a:cxn ang="0">
                      <a:pos x="26" y="2"/>
                    </a:cxn>
                    <a:cxn ang="0">
                      <a:pos x="23" y="4"/>
                    </a:cxn>
                    <a:cxn ang="0">
                      <a:pos x="13" y="4"/>
                    </a:cxn>
                    <a:cxn ang="0">
                      <a:pos x="9" y="2"/>
                    </a:cxn>
                    <a:cxn ang="0">
                      <a:pos x="4" y="1"/>
                    </a:cxn>
                    <a:cxn ang="0">
                      <a:pos x="0" y="0"/>
                    </a:cxn>
                  </a:cxnLst>
                  <a:rect l="0" t="0" r="r" b="b"/>
                  <a:pathLst>
                    <a:path w="26" h="4">
                      <a:moveTo>
                        <a:pt x="0" y="0"/>
                      </a:moveTo>
                      <a:lnTo>
                        <a:pt x="14" y="0"/>
                      </a:lnTo>
                      <a:lnTo>
                        <a:pt x="26" y="2"/>
                      </a:lnTo>
                      <a:lnTo>
                        <a:pt x="23" y="4"/>
                      </a:lnTo>
                      <a:lnTo>
                        <a:pt x="13" y="4"/>
                      </a:lnTo>
                      <a:lnTo>
                        <a:pt x="9" y="2"/>
                      </a:lnTo>
                      <a:lnTo>
                        <a:pt x="4"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6" name="Freeform 1346"/>
                <p:cNvSpPr>
                  <a:spLocks/>
                </p:cNvSpPr>
                <p:nvPr/>
              </p:nvSpPr>
              <p:spPr bwMode="auto">
                <a:xfrm>
                  <a:off x="7266024" y="1806970"/>
                  <a:ext cx="60104" cy="39379"/>
                </a:xfrm>
                <a:custGeom>
                  <a:avLst/>
                  <a:gdLst/>
                  <a:ahLst/>
                  <a:cxnLst>
                    <a:cxn ang="0">
                      <a:pos x="23" y="0"/>
                    </a:cxn>
                    <a:cxn ang="0">
                      <a:pos x="29" y="14"/>
                    </a:cxn>
                    <a:cxn ang="0">
                      <a:pos x="24" y="15"/>
                    </a:cxn>
                    <a:cxn ang="0">
                      <a:pos x="18" y="16"/>
                    </a:cxn>
                    <a:cxn ang="0">
                      <a:pos x="11" y="19"/>
                    </a:cxn>
                    <a:cxn ang="0">
                      <a:pos x="4" y="19"/>
                    </a:cxn>
                    <a:cxn ang="0">
                      <a:pos x="0" y="15"/>
                    </a:cxn>
                    <a:cxn ang="0">
                      <a:pos x="0" y="12"/>
                    </a:cxn>
                    <a:cxn ang="0">
                      <a:pos x="3" y="7"/>
                    </a:cxn>
                    <a:cxn ang="0">
                      <a:pos x="9" y="4"/>
                    </a:cxn>
                    <a:cxn ang="0">
                      <a:pos x="16" y="1"/>
                    </a:cxn>
                    <a:cxn ang="0">
                      <a:pos x="23" y="0"/>
                    </a:cxn>
                  </a:cxnLst>
                  <a:rect l="0" t="0" r="r" b="b"/>
                  <a:pathLst>
                    <a:path w="29" h="19">
                      <a:moveTo>
                        <a:pt x="23" y="0"/>
                      </a:moveTo>
                      <a:lnTo>
                        <a:pt x="29" y="14"/>
                      </a:lnTo>
                      <a:lnTo>
                        <a:pt x="24" y="15"/>
                      </a:lnTo>
                      <a:lnTo>
                        <a:pt x="18" y="16"/>
                      </a:lnTo>
                      <a:lnTo>
                        <a:pt x="11" y="19"/>
                      </a:lnTo>
                      <a:lnTo>
                        <a:pt x="4" y="19"/>
                      </a:lnTo>
                      <a:lnTo>
                        <a:pt x="0" y="15"/>
                      </a:lnTo>
                      <a:lnTo>
                        <a:pt x="0" y="12"/>
                      </a:lnTo>
                      <a:lnTo>
                        <a:pt x="3" y="7"/>
                      </a:lnTo>
                      <a:lnTo>
                        <a:pt x="9" y="4"/>
                      </a:lnTo>
                      <a:lnTo>
                        <a:pt x="16" y="1"/>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7" name="Freeform 1348"/>
                <p:cNvSpPr>
                  <a:spLocks/>
                </p:cNvSpPr>
                <p:nvPr/>
              </p:nvSpPr>
              <p:spPr bwMode="auto">
                <a:xfrm>
                  <a:off x="6542709" y="3535463"/>
                  <a:ext cx="49741" cy="24870"/>
                </a:xfrm>
                <a:custGeom>
                  <a:avLst/>
                  <a:gdLst/>
                  <a:ahLst/>
                  <a:cxnLst>
                    <a:cxn ang="0">
                      <a:pos x="24" y="0"/>
                    </a:cxn>
                    <a:cxn ang="0">
                      <a:pos x="23" y="2"/>
                    </a:cxn>
                    <a:cxn ang="0">
                      <a:pos x="22" y="2"/>
                    </a:cxn>
                    <a:cxn ang="0">
                      <a:pos x="20" y="4"/>
                    </a:cxn>
                    <a:cxn ang="0">
                      <a:pos x="18" y="4"/>
                    </a:cxn>
                    <a:cxn ang="0">
                      <a:pos x="18" y="7"/>
                    </a:cxn>
                    <a:cxn ang="0">
                      <a:pos x="15" y="9"/>
                    </a:cxn>
                    <a:cxn ang="0">
                      <a:pos x="13" y="11"/>
                    </a:cxn>
                    <a:cxn ang="0">
                      <a:pos x="9" y="12"/>
                    </a:cxn>
                    <a:cxn ang="0">
                      <a:pos x="5" y="12"/>
                    </a:cxn>
                    <a:cxn ang="0">
                      <a:pos x="3" y="10"/>
                    </a:cxn>
                    <a:cxn ang="0">
                      <a:pos x="2" y="10"/>
                    </a:cxn>
                    <a:cxn ang="0">
                      <a:pos x="0" y="9"/>
                    </a:cxn>
                    <a:cxn ang="0">
                      <a:pos x="12" y="4"/>
                    </a:cxn>
                    <a:cxn ang="0">
                      <a:pos x="24" y="0"/>
                    </a:cxn>
                  </a:cxnLst>
                  <a:rect l="0" t="0" r="r" b="b"/>
                  <a:pathLst>
                    <a:path w="24" h="12">
                      <a:moveTo>
                        <a:pt x="24" y="0"/>
                      </a:moveTo>
                      <a:lnTo>
                        <a:pt x="23" y="2"/>
                      </a:lnTo>
                      <a:lnTo>
                        <a:pt x="22" y="2"/>
                      </a:lnTo>
                      <a:lnTo>
                        <a:pt x="20" y="4"/>
                      </a:lnTo>
                      <a:lnTo>
                        <a:pt x="18" y="4"/>
                      </a:lnTo>
                      <a:lnTo>
                        <a:pt x="18" y="7"/>
                      </a:lnTo>
                      <a:lnTo>
                        <a:pt x="15" y="9"/>
                      </a:lnTo>
                      <a:lnTo>
                        <a:pt x="13" y="11"/>
                      </a:lnTo>
                      <a:lnTo>
                        <a:pt x="9" y="12"/>
                      </a:lnTo>
                      <a:lnTo>
                        <a:pt x="5" y="12"/>
                      </a:lnTo>
                      <a:lnTo>
                        <a:pt x="3" y="10"/>
                      </a:lnTo>
                      <a:lnTo>
                        <a:pt x="2" y="10"/>
                      </a:lnTo>
                      <a:lnTo>
                        <a:pt x="0" y="9"/>
                      </a:lnTo>
                      <a:lnTo>
                        <a:pt x="12" y="4"/>
                      </a:lnTo>
                      <a:lnTo>
                        <a:pt x="2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8" name="Freeform 1350"/>
                <p:cNvSpPr>
                  <a:spLocks/>
                </p:cNvSpPr>
                <p:nvPr/>
              </p:nvSpPr>
              <p:spPr bwMode="auto">
                <a:xfrm>
                  <a:off x="7442189" y="2219404"/>
                  <a:ext cx="35234" cy="24870"/>
                </a:xfrm>
                <a:custGeom>
                  <a:avLst/>
                  <a:gdLst/>
                  <a:ahLst/>
                  <a:cxnLst>
                    <a:cxn ang="0">
                      <a:pos x="7" y="0"/>
                    </a:cxn>
                    <a:cxn ang="0">
                      <a:pos x="9" y="0"/>
                    </a:cxn>
                    <a:cxn ang="0">
                      <a:pos x="13" y="3"/>
                    </a:cxn>
                    <a:cxn ang="0">
                      <a:pos x="14" y="6"/>
                    </a:cxn>
                    <a:cxn ang="0">
                      <a:pos x="17" y="8"/>
                    </a:cxn>
                    <a:cxn ang="0">
                      <a:pos x="14" y="10"/>
                    </a:cxn>
                    <a:cxn ang="0">
                      <a:pos x="12" y="10"/>
                    </a:cxn>
                    <a:cxn ang="0">
                      <a:pos x="4" y="12"/>
                    </a:cxn>
                    <a:cxn ang="0">
                      <a:pos x="0" y="12"/>
                    </a:cxn>
                    <a:cxn ang="0">
                      <a:pos x="0" y="6"/>
                    </a:cxn>
                    <a:cxn ang="0">
                      <a:pos x="2" y="2"/>
                    </a:cxn>
                    <a:cxn ang="0">
                      <a:pos x="7" y="0"/>
                    </a:cxn>
                  </a:cxnLst>
                  <a:rect l="0" t="0" r="r" b="b"/>
                  <a:pathLst>
                    <a:path w="17" h="12">
                      <a:moveTo>
                        <a:pt x="7" y="0"/>
                      </a:moveTo>
                      <a:lnTo>
                        <a:pt x="9" y="0"/>
                      </a:lnTo>
                      <a:lnTo>
                        <a:pt x="13" y="3"/>
                      </a:lnTo>
                      <a:lnTo>
                        <a:pt x="14" y="6"/>
                      </a:lnTo>
                      <a:lnTo>
                        <a:pt x="17" y="8"/>
                      </a:lnTo>
                      <a:lnTo>
                        <a:pt x="14" y="10"/>
                      </a:lnTo>
                      <a:lnTo>
                        <a:pt x="12" y="10"/>
                      </a:lnTo>
                      <a:lnTo>
                        <a:pt x="4" y="12"/>
                      </a:lnTo>
                      <a:lnTo>
                        <a:pt x="0" y="12"/>
                      </a:lnTo>
                      <a:lnTo>
                        <a:pt x="0" y="6"/>
                      </a:lnTo>
                      <a:lnTo>
                        <a:pt x="2" y="2"/>
                      </a:lnTo>
                      <a:lnTo>
                        <a:pt x="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29" name="Freeform 1354"/>
                <p:cNvSpPr>
                  <a:spLocks/>
                </p:cNvSpPr>
                <p:nvPr/>
              </p:nvSpPr>
              <p:spPr bwMode="auto">
                <a:xfrm>
                  <a:off x="6975869" y="3203858"/>
                  <a:ext cx="14508" cy="2073"/>
                </a:xfrm>
                <a:custGeom>
                  <a:avLst/>
                  <a:gdLst/>
                  <a:ahLst/>
                  <a:cxnLst>
                    <a:cxn ang="0">
                      <a:pos x="1" y="0"/>
                    </a:cxn>
                    <a:cxn ang="0">
                      <a:pos x="7" y="0"/>
                    </a:cxn>
                    <a:cxn ang="0">
                      <a:pos x="3" y="1"/>
                    </a:cxn>
                    <a:cxn ang="0">
                      <a:pos x="0" y="1"/>
                    </a:cxn>
                    <a:cxn ang="0">
                      <a:pos x="1" y="0"/>
                    </a:cxn>
                  </a:cxnLst>
                  <a:rect l="0" t="0" r="r" b="b"/>
                  <a:pathLst>
                    <a:path w="7" h="1">
                      <a:moveTo>
                        <a:pt x="1" y="0"/>
                      </a:moveTo>
                      <a:lnTo>
                        <a:pt x="7" y="0"/>
                      </a:lnTo>
                      <a:lnTo>
                        <a:pt x="3" y="1"/>
                      </a:lnTo>
                      <a:lnTo>
                        <a:pt x="0" y="1"/>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0" name="Freeform 1355"/>
                <p:cNvSpPr>
                  <a:spLocks/>
                </p:cNvSpPr>
                <p:nvPr/>
              </p:nvSpPr>
              <p:spPr bwMode="auto">
                <a:xfrm>
                  <a:off x="7110583" y="2437020"/>
                  <a:ext cx="18653" cy="10363"/>
                </a:xfrm>
                <a:custGeom>
                  <a:avLst/>
                  <a:gdLst/>
                  <a:ahLst/>
                  <a:cxnLst>
                    <a:cxn ang="0">
                      <a:pos x="9" y="0"/>
                    </a:cxn>
                    <a:cxn ang="0">
                      <a:pos x="6" y="5"/>
                    </a:cxn>
                    <a:cxn ang="0">
                      <a:pos x="4" y="5"/>
                    </a:cxn>
                    <a:cxn ang="0">
                      <a:pos x="2" y="4"/>
                    </a:cxn>
                    <a:cxn ang="0">
                      <a:pos x="0" y="4"/>
                    </a:cxn>
                    <a:cxn ang="0">
                      <a:pos x="5" y="2"/>
                    </a:cxn>
                    <a:cxn ang="0">
                      <a:pos x="9" y="0"/>
                    </a:cxn>
                  </a:cxnLst>
                  <a:rect l="0" t="0" r="r" b="b"/>
                  <a:pathLst>
                    <a:path w="9" h="5">
                      <a:moveTo>
                        <a:pt x="9" y="0"/>
                      </a:moveTo>
                      <a:lnTo>
                        <a:pt x="6" y="5"/>
                      </a:lnTo>
                      <a:lnTo>
                        <a:pt x="4" y="5"/>
                      </a:lnTo>
                      <a:lnTo>
                        <a:pt x="2" y="4"/>
                      </a:lnTo>
                      <a:lnTo>
                        <a:pt x="0" y="4"/>
                      </a:lnTo>
                      <a:lnTo>
                        <a:pt x="5" y="2"/>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1" name="Freeform 1356"/>
                <p:cNvSpPr>
                  <a:spLocks/>
                </p:cNvSpPr>
                <p:nvPr/>
              </p:nvSpPr>
              <p:spPr bwMode="auto">
                <a:xfrm>
                  <a:off x="7160324" y="2426657"/>
                  <a:ext cx="26944" cy="35234"/>
                </a:xfrm>
                <a:custGeom>
                  <a:avLst/>
                  <a:gdLst/>
                  <a:ahLst/>
                  <a:cxnLst>
                    <a:cxn ang="0">
                      <a:pos x="1" y="0"/>
                    </a:cxn>
                    <a:cxn ang="0">
                      <a:pos x="7" y="0"/>
                    </a:cxn>
                    <a:cxn ang="0">
                      <a:pos x="10" y="1"/>
                    </a:cxn>
                    <a:cxn ang="0">
                      <a:pos x="11" y="4"/>
                    </a:cxn>
                    <a:cxn ang="0">
                      <a:pos x="13" y="5"/>
                    </a:cxn>
                    <a:cxn ang="0">
                      <a:pos x="8" y="7"/>
                    </a:cxn>
                    <a:cxn ang="0">
                      <a:pos x="8" y="9"/>
                    </a:cxn>
                    <a:cxn ang="0">
                      <a:pos x="10" y="10"/>
                    </a:cxn>
                    <a:cxn ang="0">
                      <a:pos x="10" y="13"/>
                    </a:cxn>
                    <a:cxn ang="0">
                      <a:pos x="7" y="15"/>
                    </a:cxn>
                    <a:cxn ang="0">
                      <a:pos x="5" y="17"/>
                    </a:cxn>
                    <a:cxn ang="0">
                      <a:pos x="2" y="15"/>
                    </a:cxn>
                    <a:cxn ang="0">
                      <a:pos x="0" y="13"/>
                    </a:cxn>
                    <a:cxn ang="0">
                      <a:pos x="0" y="10"/>
                    </a:cxn>
                    <a:cxn ang="0">
                      <a:pos x="1" y="8"/>
                    </a:cxn>
                    <a:cxn ang="0">
                      <a:pos x="3" y="5"/>
                    </a:cxn>
                    <a:cxn ang="0">
                      <a:pos x="1" y="0"/>
                    </a:cxn>
                  </a:cxnLst>
                  <a:rect l="0" t="0" r="r" b="b"/>
                  <a:pathLst>
                    <a:path w="13" h="17">
                      <a:moveTo>
                        <a:pt x="1" y="0"/>
                      </a:moveTo>
                      <a:lnTo>
                        <a:pt x="7" y="0"/>
                      </a:lnTo>
                      <a:lnTo>
                        <a:pt x="10" y="1"/>
                      </a:lnTo>
                      <a:lnTo>
                        <a:pt x="11" y="4"/>
                      </a:lnTo>
                      <a:lnTo>
                        <a:pt x="13" y="5"/>
                      </a:lnTo>
                      <a:lnTo>
                        <a:pt x="8" y="7"/>
                      </a:lnTo>
                      <a:lnTo>
                        <a:pt x="8" y="9"/>
                      </a:lnTo>
                      <a:lnTo>
                        <a:pt x="10" y="10"/>
                      </a:lnTo>
                      <a:lnTo>
                        <a:pt x="10" y="13"/>
                      </a:lnTo>
                      <a:lnTo>
                        <a:pt x="7" y="15"/>
                      </a:lnTo>
                      <a:lnTo>
                        <a:pt x="5" y="17"/>
                      </a:lnTo>
                      <a:lnTo>
                        <a:pt x="2" y="15"/>
                      </a:lnTo>
                      <a:lnTo>
                        <a:pt x="0" y="13"/>
                      </a:lnTo>
                      <a:lnTo>
                        <a:pt x="0" y="10"/>
                      </a:lnTo>
                      <a:lnTo>
                        <a:pt x="1" y="8"/>
                      </a:lnTo>
                      <a:lnTo>
                        <a:pt x="3" y="5"/>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2" name="Rectangle 1357"/>
                <p:cNvSpPr>
                  <a:spLocks noChangeArrowheads="1"/>
                </p:cNvSpPr>
                <p:nvPr/>
              </p:nvSpPr>
              <p:spPr bwMode="auto">
                <a:xfrm>
                  <a:off x="7002812" y="3201784"/>
                  <a:ext cx="10363" cy="2073"/>
                </a:xfrm>
                <a:prstGeom prst="rect">
                  <a:avLst/>
                </a:prstGeom>
                <a:grp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33" name="Freeform 1359"/>
                <p:cNvSpPr>
                  <a:spLocks/>
                </p:cNvSpPr>
                <p:nvPr/>
              </p:nvSpPr>
              <p:spPr bwMode="auto">
                <a:xfrm>
                  <a:off x="7029755" y="3205930"/>
                  <a:ext cx="12435" cy="8290"/>
                </a:xfrm>
                <a:custGeom>
                  <a:avLst/>
                  <a:gdLst/>
                  <a:ahLst/>
                  <a:cxnLst>
                    <a:cxn ang="0">
                      <a:pos x="1" y="0"/>
                    </a:cxn>
                    <a:cxn ang="0">
                      <a:pos x="4" y="0"/>
                    </a:cxn>
                    <a:cxn ang="0">
                      <a:pos x="6" y="3"/>
                    </a:cxn>
                    <a:cxn ang="0">
                      <a:pos x="6" y="4"/>
                    </a:cxn>
                    <a:cxn ang="0">
                      <a:pos x="4" y="3"/>
                    </a:cxn>
                    <a:cxn ang="0">
                      <a:pos x="0" y="2"/>
                    </a:cxn>
                    <a:cxn ang="0">
                      <a:pos x="1" y="0"/>
                    </a:cxn>
                  </a:cxnLst>
                  <a:rect l="0" t="0" r="r" b="b"/>
                  <a:pathLst>
                    <a:path w="6" h="4">
                      <a:moveTo>
                        <a:pt x="1" y="0"/>
                      </a:moveTo>
                      <a:lnTo>
                        <a:pt x="4" y="0"/>
                      </a:lnTo>
                      <a:lnTo>
                        <a:pt x="6" y="3"/>
                      </a:lnTo>
                      <a:lnTo>
                        <a:pt x="6" y="4"/>
                      </a:lnTo>
                      <a:lnTo>
                        <a:pt x="4" y="3"/>
                      </a:lnTo>
                      <a:lnTo>
                        <a:pt x="0" y="2"/>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4" name="Freeform 1360"/>
                <p:cNvSpPr>
                  <a:spLocks/>
                </p:cNvSpPr>
                <p:nvPr/>
              </p:nvSpPr>
              <p:spPr bwMode="auto">
                <a:xfrm>
                  <a:off x="6020431" y="1889872"/>
                  <a:ext cx="335750" cy="184456"/>
                </a:xfrm>
                <a:custGeom>
                  <a:avLst/>
                  <a:gdLst/>
                  <a:ahLst/>
                  <a:cxnLst>
                    <a:cxn ang="0">
                      <a:pos x="80" y="4"/>
                    </a:cxn>
                    <a:cxn ang="0">
                      <a:pos x="82" y="16"/>
                    </a:cxn>
                    <a:cxn ang="0">
                      <a:pos x="87" y="11"/>
                    </a:cxn>
                    <a:cxn ang="0">
                      <a:pos x="94" y="15"/>
                    </a:cxn>
                    <a:cxn ang="0">
                      <a:pos x="93" y="21"/>
                    </a:cxn>
                    <a:cxn ang="0">
                      <a:pos x="111" y="27"/>
                    </a:cxn>
                    <a:cxn ang="0">
                      <a:pos x="131" y="39"/>
                    </a:cxn>
                    <a:cxn ang="0">
                      <a:pos x="134" y="43"/>
                    </a:cxn>
                    <a:cxn ang="0">
                      <a:pos x="147" y="49"/>
                    </a:cxn>
                    <a:cxn ang="0">
                      <a:pos x="157" y="57"/>
                    </a:cxn>
                    <a:cxn ang="0">
                      <a:pos x="162" y="59"/>
                    </a:cxn>
                    <a:cxn ang="0">
                      <a:pos x="136" y="68"/>
                    </a:cxn>
                    <a:cxn ang="0">
                      <a:pos x="118" y="66"/>
                    </a:cxn>
                    <a:cxn ang="0">
                      <a:pos x="122" y="58"/>
                    </a:cxn>
                    <a:cxn ang="0">
                      <a:pos x="122" y="53"/>
                    </a:cxn>
                    <a:cxn ang="0">
                      <a:pos x="116" y="43"/>
                    </a:cxn>
                    <a:cxn ang="0">
                      <a:pos x="118" y="40"/>
                    </a:cxn>
                    <a:cxn ang="0">
                      <a:pos x="104" y="38"/>
                    </a:cxn>
                    <a:cxn ang="0">
                      <a:pos x="92" y="58"/>
                    </a:cxn>
                    <a:cxn ang="0">
                      <a:pos x="88" y="66"/>
                    </a:cxn>
                    <a:cxn ang="0">
                      <a:pos x="83" y="68"/>
                    </a:cxn>
                    <a:cxn ang="0">
                      <a:pos x="72" y="89"/>
                    </a:cxn>
                    <a:cxn ang="0">
                      <a:pos x="43" y="72"/>
                    </a:cxn>
                    <a:cxn ang="0">
                      <a:pos x="58" y="63"/>
                    </a:cxn>
                    <a:cxn ang="0">
                      <a:pos x="68" y="62"/>
                    </a:cxn>
                    <a:cxn ang="0">
                      <a:pos x="59" y="59"/>
                    </a:cxn>
                    <a:cxn ang="0">
                      <a:pos x="38" y="60"/>
                    </a:cxn>
                    <a:cxn ang="0">
                      <a:pos x="34" y="54"/>
                    </a:cxn>
                    <a:cxn ang="0">
                      <a:pos x="47" y="50"/>
                    </a:cxn>
                    <a:cxn ang="0">
                      <a:pos x="67" y="40"/>
                    </a:cxn>
                    <a:cxn ang="0">
                      <a:pos x="52" y="38"/>
                    </a:cxn>
                    <a:cxn ang="0">
                      <a:pos x="44" y="39"/>
                    </a:cxn>
                    <a:cxn ang="0">
                      <a:pos x="40" y="45"/>
                    </a:cxn>
                    <a:cxn ang="0">
                      <a:pos x="26" y="45"/>
                    </a:cxn>
                    <a:cxn ang="0">
                      <a:pos x="21" y="38"/>
                    </a:cxn>
                    <a:cxn ang="0">
                      <a:pos x="14" y="27"/>
                    </a:cxn>
                    <a:cxn ang="0">
                      <a:pos x="6" y="23"/>
                    </a:cxn>
                    <a:cxn ang="0">
                      <a:pos x="0" y="15"/>
                    </a:cxn>
                    <a:cxn ang="0">
                      <a:pos x="5" y="9"/>
                    </a:cxn>
                    <a:cxn ang="0">
                      <a:pos x="23" y="5"/>
                    </a:cxn>
                    <a:cxn ang="0">
                      <a:pos x="30" y="13"/>
                    </a:cxn>
                    <a:cxn ang="0">
                      <a:pos x="39" y="18"/>
                    </a:cxn>
                    <a:cxn ang="0">
                      <a:pos x="38" y="13"/>
                    </a:cxn>
                    <a:cxn ang="0">
                      <a:pos x="49" y="6"/>
                    </a:cxn>
                    <a:cxn ang="0">
                      <a:pos x="55" y="16"/>
                    </a:cxn>
                    <a:cxn ang="0">
                      <a:pos x="63" y="24"/>
                    </a:cxn>
                    <a:cxn ang="0">
                      <a:pos x="58" y="11"/>
                    </a:cxn>
                    <a:cxn ang="0">
                      <a:pos x="62" y="0"/>
                    </a:cxn>
                  </a:cxnLst>
                  <a:rect l="0" t="0" r="r" b="b"/>
                  <a:pathLst>
                    <a:path w="162" h="89">
                      <a:moveTo>
                        <a:pt x="62" y="0"/>
                      </a:moveTo>
                      <a:lnTo>
                        <a:pt x="69" y="0"/>
                      </a:lnTo>
                      <a:lnTo>
                        <a:pt x="80" y="4"/>
                      </a:lnTo>
                      <a:lnTo>
                        <a:pt x="83" y="9"/>
                      </a:lnTo>
                      <a:lnTo>
                        <a:pt x="83" y="13"/>
                      </a:lnTo>
                      <a:lnTo>
                        <a:pt x="82" y="16"/>
                      </a:lnTo>
                      <a:lnTo>
                        <a:pt x="83" y="15"/>
                      </a:lnTo>
                      <a:lnTo>
                        <a:pt x="85" y="14"/>
                      </a:lnTo>
                      <a:lnTo>
                        <a:pt x="87" y="11"/>
                      </a:lnTo>
                      <a:lnTo>
                        <a:pt x="92" y="11"/>
                      </a:lnTo>
                      <a:lnTo>
                        <a:pt x="93" y="13"/>
                      </a:lnTo>
                      <a:lnTo>
                        <a:pt x="94" y="15"/>
                      </a:lnTo>
                      <a:lnTo>
                        <a:pt x="94" y="18"/>
                      </a:lnTo>
                      <a:lnTo>
                        <a:pt x="93" y="19"/>
                      </a:lnTo>
                      <a:lnTo>
                        <a:pt x="93" y="21"/>
                      </a:lnTo>
                      <a:lnTo>
                        <a:pt x="98" y="21"/>
                      </a:lnTo>
                      <a:lnTo>
                        <a:pt x="103" y="23"/>
                      </a:lnTo>
                      <a:lnTo>
                        <a:pt x="111" y="27"/>
                      </a:lnTo>
                      <a:lnTo>
                        <a:pt x="119" y="30"/>
                      </a:lnTo>
                      <a:lnTo>
                        <a:pt x="126" y="35"/>
                      </a:lnTo>
                      <a:lnTo>
                        <a:pt x="131" y="39"/>
                      </a:lnTo>
                      <a:lnTo>
                        <a:pt x="133" y="39"/>
                      </a:lnTo>
                      <a:lnTo>
                        <a:pt x="134" y="40"/>
                      </a:lnTo>
                      <a:lnTo>
                        <a:pt x="134" y="43"/>
                      </a:lnTo>
                      <a:lnTo>
                        <a:pt x="133" y="45"/>
                      </a:lnTo>
                      <a:lnTo>
                        <a:pt x="147" y="45"/>
                      </a:lnTo>
                      <a:lnTo>
                        <a:pt x="147" y="49"/>
                      </a:lnTo>
                      <a:lnTo>
                        <a:pt x="148" y="52"/>
                      </a:lnTo>
                      <a:lnTo>
                        <a:pt x="149" y="53"/>
                      </a:lnTo>
                      <a:lnTo>
                        <a:pt x="157" y="57"/>
                      </a:lnTo>
                      <a:lnTo>
                        <a:pt x="158" y="57"/>
                      </a:lnTo>
                      <a:lnTo>
                        <a:pt x="161" y="58"/>
                      </a:lnTo>
                      <a:lnTo>
                        <a:pt x="162" y="59"/>
                      </a:lnTo>
                      <a:lnTo>
                        <a:pt x="144" y="69"/>
                      </a:lnTo>
                      <a:lnTo>
                        <a:pt x="136" y="73"/>
                      </a:lnTo>
                      <a:lnTo>
                        <a:pt x="136" y="68"/>
                      </a:lnTo>
                      <a:lnTo>
                        <a:pt x="137" y="67"/>
                      </a:lnTo>
                      <a:lnTo>
                        <a:pt x="133" y="66"/>
                      </a:lnTo>
                      <a:lnTo>
                        <a:pt x="118" y="66"/>
                      </a:lnTo>
                      <a:lnTo>
                        <a:pt x="121" y="60"/>
                      </a:lnTo>
                      <a:lnTo>
                        <a:pt x="122" y="59"/>
                      </a:lnTo>
                      <a:lnTo>
                        <a:pt x="122" y="58"/>
                      </a:lnTo>
                      <a:lnTo>
                        <a:pt x="123" y="57"/>
                      </a:lnTo>
                      <a:lnTo>
                        <a:pt x="124" y="54"/>
                      </a:lnTo>
                      <a:lnTo>
                        <a:pt x="122" y="53"/>
                      </a:lnTo>
                      <a:lnTo>
                        <a:pt x="121" y="50"/>
                      </a:lnTo>
                      <a:lnTo>
                        <a:pt x="118" y="48"/>
                      </a:lnTo>
                      <a:lnTo>
                        <a:pt x="116" y="43"/>
                      </a:lnTo>
                      <a:lnTo>
                        <a:pt x="118" y="42"/>
                      </a:lnTo>
                      <a:lnTo>
                        <a:pt x="122" y="42"/>
                      </a:lnTo>
                      <a:lnTo>
                        <a:pt x="118" y="40"/>
                      </a:lnTo>
                      <a:lnTo>
                        <a:pt x="116" y="39"/>
                      </a:lnTo>
                      <a:lnTo>
                        <a:pt x="112" y="35"/>
                      </a:lnTo>
                      <a:lnTo>
                        <a:pt x="104" y="38"/>
                      </a:lnTo>
                      <a:lnTo>
                        <a:pt x="99" y="43"/>
                      </a:lnTo>
                      <a:lnTo>
                        <a:pt x="94" y="49"/>
                      </a:lnTo>
                      <a:lnTo>
                        <a:pt x="92" y="58"/>
                      </a:lnTo>
                      <a:lnTo>
                        <a:pt x="89" y="64"/>
                      </a:lnTo>
                      <a:lnTo>
                        <a:pt x="89" y="66"/>
                      </a:lnTo>
                      <a:lnTo>
                        <a:pt x="88" y="66"/>
                      </a:lnTo>
                      <a:lnTo>
                        <a:pt x="87" y="67"/>
                      </a:lnTo>
                      <a:lnTo>
                        <a:pt x="84" y="67"/>
                      </a:lnTo>
                      <a:lnTo>
                        <a:pt x="83" y="68"/>
                      </a:lnTo>
                      <a:lnTo>
                        <a:pt x="78" y="74"/>
                      </a:lnTo>
                      <a:lnTo>
                        <a:pt x="75" y="83"/>
                      </a:lnTo>
                      <a:lnTo>
                        <a:pt x="72" y="89"/>
                      </a:lnTo>
                      <a:lnTo>
                        <a:pt x="57" y="82"/>
                      </a:lnTo>
                      <a:lnTo>
                        <a:pt x="48" y="77"/>
                      </a:lnTo>
                      <a:lnTo>
                        <a:pt x="43" y="72"/>
                      </a:lnTo>
                      <a:lnTo>
                        <a:pt x="40" y="64"/>
                      </a:lnTo>
                      <a:lnTo>
                        <a:pt x="55" y="64"/>
                      </a:lnTo>
                      <a:lnTo>
                        <a:pt x="58" y="63"/>
                      </a:lnTo>
                      <a:lnTo>
                        <a:pt x="62" y="63"/>
                      </a:lnTo>
                      <a:lnTo>
                        <a:pt x="64" y="62"/>
                      </a:lnTo>
                      <a:lnTo>
                        <a:pt x="68" y="62"/>
                      </a:lnTo>
                      <a:lnTo>
                        <a:pt x="65" y="60"/>
                      </a:lnTo>
                      <a:lnTo>
                        <a:pt x="63" y="60"/>
                      </a:lnTo>
                      <a:lnTo>
                        <a:pt x="59" y="59"/>
                      </a:lnTo>
                      <a:lnTo>
                        <a:pt x="45" y="59"/>
                      </a:lnTo>
                      <a:lnTo>
                        <a:pt x="43" y="60"/>
                      </a:lnTo>
                      <a:lnTo>
                        <a:pt x="38" y="60"/>
                      </a:lnTo>
                      <a:lnTo>
                        <a:pt x="35" y="59"/>
                      </a:lnTo>
                      <a:lnTo>
                        <a:pt x="34" y="57"/>
                      </a:lnTo>
                      <a:lnTo>
                        <a:pt x="34" y="54"/>
                      </a:lnTo>
                      <a:lnTo>
                        <a:pt x="37" y="52"/>
                      </a:lnTo>
                      <a:lnTo>
                        <a:pt x="39" y="50"/>
                      </a:lnTo>
                      <a:lnTo>
                        <a:pt x="47" y="50"/>
                      </a:lnTo>
                      <a:lnTo>
                        <a:pt x="53" y="47"/>
                      </a:lnTo>
                      <a:lnTo>
                        <a:pt x="60" y="44"/>
                      </a:lnTo>
                      <a:lnTo>
                        <a:pt x="67" y="40"/>
                      </a:lnTo>
                      <a:lnTo>
                        <a:pt x="55" y="40"/>
                      </a:lnTo>
                      <a:lnTo>
                        <a:pt x="54" y="39"/>
                      </a:lnTo>
                      <a:lnTo>
                        <a:pt x="52" y="38"/>
                      </a:lnTo>
                      <a:lnTo>
                        <a:pt x="50" y="37"/>
                      </a:lnTo>
                      <a:lnTo>
                        <a:pt x="47" y="37"/>
                      </a:lnTo>
                      <a:lnTo>
                        <a:pt x="44" y="39"/>
                      </a:lnTo>
                      <a:lnTo>
                        <a:pt x="43" y="42"/>
                      </a:lnTo>
                      <a:lnTo>
                        <a:pt x="42" y="43"/>
                      </a:lnTo>
                      <a:lnTo>
                        <a:pt x="40" y="45"/>
                      </a:lnTo>
                      <a:lnTo>
                        <a:pt x="38" y="47"/>
                      </a:lnTo>
                      <a:lnTo>
                        <a:pt x="30" y="47"/>
                      </a:lnTo>
                      <a:lnTo>
                        <a:pt x="26" y="45"/>
                      </a:lnTo>
                      <a:lnTo>
                        <a:pt x="21" y="40"/>
                      </a:lnTo>
                      <a:lnTo>
                        <a:pt x="25" y="40"/>
                      </a:lnTo>
                      <a:lnTo>
                        <a:pt x="21" y="38"/>
                      </a:lnTo>
                      <a:lnTo>
                        <a:pt x="19" y="37"/>
                      </a:lnTo>
                      <a:lnTo>
                        <a:pt x="14" y="32"/>
                      </a:lnTo>
                      <a:lnTo>
                        <a:pt x="14" y="27"/>
                      </a:lnTo>
                      <a:lnTo>
                        <a:pt x="11" y="25"/>
                      </a:lnTo>
                      <a:lnTo>
                        <a:pt x="8" y="25"/>
                      </a:lnTo>
                      <a:lnTo>
                        <a:pt x="6" y="23"/>
                      </a:lnTo>
                      <a:lnTo>
                        <a:pt x="3" y="19"/>
                      </a:lnTo>
                      <a:lnTo>
                        <a:pt x="1" y="16"/>
                      </a:lnTo>
                      <a:lnTo>
                        <a:pt x="0" y="15"/>
                      </a:lnTo>
                      <a:lnTo>
                        <a:pt x="1" y="14"/>
                      </a:lnTo>
                      <a:lnTo>
                        <a:pt x="3" y="11"/>
                      </a:lnTo>
                      <a:lnTo>
                        <a:pt x="5" y="9"/>
                      </a:lnTo>
                      <a:lnTo>
                        <a:pt x="9" y="8"/>
                      </a:lnTo>
                      <a:lnTo>
                        <a:pt x="11" y="5"/>
                      </a:lnTo>
                      <a:lnTo>
                        <a:pt x="23" y="5"/>
                      </a:lnTo>
                      <a:lnTo>
                        <a:pt x="34" y="6"/>
                      </a:lnTo>
                      <a:lnTo>
                        <a:pt x="33" y="9"/>
                      </a:lnTo>
                      <a:lnTo>
                        <a:pt x="30" y="13"/>
                      </a:lnTo>
                      <a:lnTo>
                        <a:pt x="35" y="15"/>
                      </a:lnTo>
                      <a:lnTo>
                        <a:pt x="37" y="16"/>
                      </a:lnTo>
                      <a:lnTo>
                        <a:pt x="39" y="18"/>
                      </a:lnTo>
                      <a:lnTo>
                        <a:pt x="39" y="16"/>
                      </a:lnTo>
                      <a:lnTo>
                        <a:pt x="38" y="15"/>
                      </a:lnTo>
                      <a:lnTo>
                        <a:pt x="38" y="13"/>
                      </a:lnTo>
                      <a:lnTo>
                        <a:pt x="39" y="10"/>
                      </a:lnTo>
                      <a:lnTo>
                        <a:pt x="43" y="6"/>
                      </a:lnTo>
                      <a:lnTo>
                        <a:pt x="49" y="6"/>
                      </a:lnTo>
                      <a:lnTo>
                        <a:pt x="50" y="9"/>
                      </a:lnTo>
                      <a:lnTo>
                        <a:pt x="53" y="11"/>
                      </a:lnTo>
                      <a:lnTo>
                        <a:pt x="55" y="16"/>
                      </a:lnTo>
                      <a:lnTo>
                        <a:pt x="58" y="20"/>
                      </a:lnTo>
                      <a:lnTo>
                        <a:pt x="59" y="23"/>
                      </a:lnTo>
                      <a:lnTo>
                        <a:pt x="63" y="24"/>
                      </a:lnTo>
                      <a:lnTo>
                        <a:pt x="62" y="20"/>
                      </a:lnTo>
                      <a:lnTo>
                        <a:pt x="59" y="15"/>
                      </a:lnTo>
                      <a:lnTo>
                        <a:pt x="58" y="11"/>
                      </a:lnTo>
                      <a:lnTo>
                        <a:pt x="58" y="4"/>
                      </a:lnTo>
                      <a:lnTo>
                        <a:pt x="59" y="1"/>
                      </a:lnTo>
                      <a:lnTo>
                        <a:pt x="6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5" name="Freeform 1361"/>
                <p:cNvSpPr>
                  <a:spLocks/>
                </p:cNvSpPr>
                <p:nvPr/>
              </p:nvSpPr>
              <p:spPr bwMode="auto">
                <a:xfrm>
                  <a:off x="6194524" y="1860856"/>
                  <a:ext cx="221762" cy="80829"/>
                </a:xfrm>
                <a:custGeom>
                  <a:avLst/>
                  <a:gdLst/>
                  <a:ahLst/>
                  <a:cxnLst>
                    <a:cxn ang="0">
                      <a:pos x="58" y="0"/>
                    </a:cxn>
                    <a:cxn ang="0">
                      <a:pos x="63" y="0"/>
                    </a:cxn>
                    <a:cxn ang="0">
                      <a:pos x="63" y="10"/>
                    </a:cxn>
                    <a:cxn ang="0">
                      <a:pos x="65" y="10"/>
                    </a:cxn>
                    <a:cxn ang="0">
                      <a:pos x="67" y="9"/>
                    </a:cxn>
                    <a:cxn ang="0">
                      <a:pos x="69" y="8"/>
                    </a:cxn>
                    <a:cxn ang="0">
                      <a:pos x="70" y="7"/>
                    </a:cxn>
                    <a:cxn ang="0">
                      <a:pos x="88" y="7"/>
                    </a:cxn>
                    <a:cxn ang="0">
                      <a:pos x="93" y="8"/>
                    </a:cxn>
                    <a:cxn ang="0">
                      <a:pos x="97" y="9"/>
                    </a:cxn>
                    <a:cxn ang="0">
                      <a:pos x="102" y="12"/>
                    </a:cxn>
                    <a:cxn ang="0">
                      <a:pos x="104" y="15"/>
                    </a:cxn>
                    <a:cxn ang="0">
                      <a:pos x="107" y="18"/>
                    </a:cxn>
                    <a:cxn ang="0">
                      <a:pos x="98" y="24"/>
                    </a:cxn>
                    <a:cxn ang="0">
                      <a:pos x="87" y="30"/>
                    </a:cxn>
                    <a:cxn ang="0">
                      <a:pos x="74" y="37"/>
                    </a:cxn>
                    <a:cxn ang="0">
                      <a:pos x="64" y="39"/>
                    </a:cxn>
                    <a:cxn ang="0">
                      <a:pos x="59" y="39"/>
                    </a:cxn>
                    <a:cxn ang="0">
                      <a:pos x="55" y="37"/>
                    </a:cxn>
                    <a:cxn ang="0">
                      <a:pos x="53" y="35"/>
                    </a:cxn>
                    <a:cxn ang="0">
                      <a:pos x="50" y="32"/>
                    </a:cxn>
                    <a:cxn ang="0">
                      <a:pos x="27" y="32"/>
                    </a:cxn>
                    <a:cxn ang="0">
                      <a:pos x="24" y="30"/>
                    </a:cxn>
                    <a:cxn ang="0">
                      <a:pos x="23" y="29"/>
                    </a:cxn>
                    <a:cxn ang="0">
                      <a:pos x="22" y="27"/>
                    </a:cxn>
                    <a:cxn ang="0">
                      <a:pos x="22" y="24"/>
                    </a:cxn>
                    <a:cxn ang="0">
                      <a:pos x="30" y="24"/>
                    </a:cxn>
                    <a:cxn ang="0">
                      <a:pos x="35" y="23"/>
                    </a:cxn>
                    <a:cxn ang="0">
                      <a:pos x="32" y="23"/>
                    </a:cxn>
                    <a:cxn ang="0">
                      <a:pos x="28" y="22"/>
                    </a:cxn>
                    <a:cxn ang="0">
                      <a:pos x="15" y="22"/>
                    </a:cxn>
                    <a:cxn ang="0">
                      <a:pos x="13" y="23"/>
                    </a:cxn>
                    <a:cxn ang="0">
                      <a:pos x="10" y="23"/>
                    </a:cxn>
                    <a:cxn ang="0">
                      <a:pos x="8" y="22"/>
                    </a:cxn>
                    <a:cxn ang="0">
                      <a:pos x="6" y="19"/>
                    </a:cxn>
                    <a:cxn ang="0">
                      <a:pos x="6" y="17"/>
                    </a:cxn>
                    <a:cxn ang="0">
                      <a:pos x="3" y="12"/>
                    </a:cxn>
                    <a:cxn ang="0">
                      <a:pos x="0" y="7"/>
                    </a:cxn>
                    <a:cxn ang="0">
                      <a:pos x="6" y="7"/>
                    </a:cxn>
                    <a:cxn ang="0">
                      <a:pos x="12" y="9"/>
                    </a:cxn>
                    <a:cxn ang="0">
                      <a:pos x="13" y="9"/>
                    </a:cxn>
                    <a:cxn ang="0">
                      <a:pos x="15" y="8"/>
                    </a:cxn>
                    <a:cxn ang="0">
                      <a:pos x="15" y="7"/>
                    </a:cxn>
                    <a:cxn ang="0">
                      <a:pos x="22" y="7"/>
                    </a:cxn>
                    <a:cxn ang="0">
                      <a:pos x="20" y="2"/>
                    </a:cxn>
                    <a:cxn ang="0">
                      <a:pos x="32" y="2"/>
                    </a:cxn>
                    <a:cxn ang="0">
                      <a:pos x="33" y="3"/>
                    </a:cxn>
                    <a:cxn ang="0">
                      <a:pos x="35" y="4"/>
                    </a:cxn>
                    <a:cxn ang="0">
                      <a:pos x="38" y="7"/>
                    </a:cxn>
                    <a:cxn ang="0">
                      <a:pos x="42" y="8"/>
                    </a:cxn>
                    <a:cxn ang="0">
                      <a:pos x="47" y="10"/>
                    </a:cxn>
                    <a:cxn ang="0">
                      <a:pos x="48" y="10"/>
                    </a:cxn>
                    <a:cxn ang="0">
                      <a:pos x="53" y="8"/>
                    </a:cxn>
                    <a:cxn ang="0">
                      <a:pos x="54" y="5"/>
                    </a:cxn>
                    <a:cxn ang="0">
                      <a:pos x="57" y="3"/>
                    </a:cxn>
                    <a:cxn ang="0">
                      <a:pos x="58" y="0"/>
                    </a:cxn>
                  </a:cxnLst>
                  <a:rect l="0" t="0" r="r" b="b"/>
                  <a:pathLst>
                    <a:path w="107" h="39">
                      <a:moveTo>
                        <a:pt x="58" y="0"/>
                      </a:moveTo>
                      <a:lnTo>
                        <a:pt x="63" y="0"/>
                      </a:lnTo>
                      <a:lnTo>
                        <a:pt x="63" y="10"/>
                      </a:lnTo>
                      <a:lnTo>
                        <a:pt x="65" y="10"/>
                      </a:lnTo>
                      <a:lnTo>
                        <a:pt x="67" y="9"/>
                      </a:lnTo>
                      <a:lnTo>
                        <a:pt x="69" y="8"/>
                      </a:lnTo>
                      <a:lnTo>
                        <a:pt x="70" y="7"/>
                      </a:lnTo>
                      <a:lnTo>
                        <a:pt x="88" y="7"/>
                      </a:lnTo>
                      <a:lnTo>
                        <a:pt x="93" y="8"/>
                      </a:lnTo>
                      <a:lnTo>
                        <a:pt x="97" y="9"/>
                      </a:lnTo>
                      <a:lnTo>
                        <a:pt x="102" y="12"/>
                      </a:lnTo>
                      <a:lnTo>
                        <a:pt x="104" y="15"/>
                      </a:lnTo>
                      <a:lnTo>
                        <a:pt x="107" y="18"/>
                      </a:lnTo>
                      <a:lnTo>
                        <a:pt x="98" y="24"/>
                      </a:lnTo>
                      <a:lnTo>
                        <a:pt x="87" y="30"/>
                      </a:lnTo>
                      <a:lnTo>
                        <a:pt x="74" y="37"/>
                      </a:lnTo>
                      <a:lnTo>
                        <a:pt x="64" y="39"/>
                      </a:lnTo>
                      <a:lnTo>
                        <a:pt x="59" y="39"/>
                      </a:lnTo>
                      <a:lnTo>
                        <a:pt x="55" y="37"/>
                      </a:lnTo>
                      <a:lnTo>
                        <a:pt x="53" y="35"/>
                      </a:lnTo>
                      <a:lnTo>
                        <a:pt x="50" y="32"/>
                      </a:lnTo>
                      <a:lnTo>
                        <a:pt x="27" y="32"/>
                      </a:lnTo>
                      <a:lnTo>
                        <a:pt x="24" y="30"/>
                      </a:lnTo>
                      <a:lnTo>
                        <a:pt x="23" y="29"/>
                      </a:lnTo>
                      <a:lnTo>
                        <a:pt x="22" y="27"/>
                      </a:lnTo>
                      <a:lnTo>
                        <a:pt x="22" y="24"/>
                      </a:lnTo>
                      <a:lnTo>
                        <a:pt x="30" y="24"/>
                      </a:lnTo>
                      <a:lnTo>
                        <a:pt x="35" y="23"/>
                      </a:lnTo>
                      <a:lnTo>
                        <a:pt x="32" y="23"/>
                      </a:lnTo>
                      <a:lnTo>
                        <a:pt x="28" y="22"/>
                      </a:lnTo>
                      <a:lnTo>
                        <a:pt x="15" y="22"/>
                      </a:lnTo>
                      <a:lnTo>
                        <a:pt x="13" y="23"/>
                      </a:lnTo>
                      <a:lnTo>
                        <a:pt x="10" y="23"/>
                      </a:lnTo>
                      <a:lnTo>
                        <a:pt x="8" y="22"/>
                      </a:lnTo>
                      <a:lnTo>
                        <a:pt x="6" y="19"/>
                      </a:lnTo>
                      <a:lnTo>
                        <a:pt x="6" y="17"/>
                      </a:lnTo>
                      <a:lnTo>
                        <a:pt x="3" y="12"/>
                      </a:lnTo>
                      <a:lnTo>
                        <a:pt x="0" y="7"/>
                      </a:lnTo>
                      <a:lnTo>
                        <a:pt x="6" y="7"/>
                      </a:lnTo>
                      <a:lnTo>
                        <a:pt x="12" y="9"/>
                      </a:lnTo>
                      <a:lnTo>
                        <a:pt x="13" y="9"/>
                      </a:lnTo>
                      <a:lnTo>
                        <a:pt x="15" y="8"/>
                      </a:lnTo>
                      <a:lnTo>
                        <a:pt x="15" y="7"/>
                      </a:lnTo>
                      <a:lnTo>
                        <a:pt x="22" y="7"/>
                      </a:lnTo>
                      <a:lnTo>
                        <a:pt x="20" y="2"/>
                      </a:lnTo>
                      <a:lnTo>
                        <a:pt x="32" y="2"/>
                      </a:lnTo>
                      <a:lnTo>
                        <a:pt x="33" y="3"/>
                      </a:lnTo>
                      <a:lnTo>
                        <a:pt x="35" y="4"/>
                      </a:lnTo>
                      <a:lnTo>
                        <a:pt x="38" y="7"/>
                      </a:lnTo>
                      <a:lnTo>
                        <a:pt x="42" y="8"/>
                      </a:lnTo>
                      <a:lnTo>
                        <a:pt x="47" y="10"/>
                      </a:lnTo>
                      <a:lnTo>
                        <a:pt x="48" y="10"/>
                      </a:lnTo>
                      <a:lnTo>
                        <a:pt x="53" y="8"/>
                      </a:lnTo>
                      <a:lnTo>
                        <a:pt x="54" y="5"/>
                      </a:lnTo>
                      <a:lnTo>
                        <a:pt x="57" y="3"/>
                      </a:lnTo>
                      <a:lnTo>
                        <a:pt x="5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6" name="Freeform 1362"/>
                <p:cNvSpPr>
                  <a:spLocks/>
                </p:cNvSpPr>
                <p:nvPr/>
              </p:nvSpPr>
              <p:spPr bwMode="auto">
                <a:xfrm>
                  <a:off x="6018359" y="1952048"/>
                  <a:ext cx="31089" cy="35234"/>
                </a:xfrm>
                <a:custGeom>
                  <a:avLst/>
                  <a:gdLst/>
                  <a:ahLst/>
                  <a:cxnLst>
                    <a:cxn ang="0">
                      <a:pos x="1" y="0"/>
                    </a:cxn>
                    <a:cxn ang="0">
                      <a:pos x="14" y="13"/>
                    </a:cxn>
                    <a:cxn ang="0">
                      <a:pos x="15" y="17"/>
                    </a:cxn>
                    <a:cxn ang="0">
                      <a:pos x="12" y="15"/>
                    </a:cxn>
                    <a:cxn ang="0">
                      <a:pos x="9" y="14"/>
                    </a:cxn>
                    <a:cxn ang="0">
                      <a:pos x="6" y="12"/>
                    </a:cxn>
                    <a:cxn ang="0">
                      <a:pos x="2" y="9"/>
                    </a:cxn>
                    <a:cxn ang="0">
                      <a:pos x="0" y="4"/>
                    </a:cxn>
                    <a:cxn ang="0">
                      <a:pos x="0" y="2"/>
                    </a:cxn>
                    <a:cxn ang="0">
                      <a:pos x="1" y="0"/>
                    </a:cxn>
                  </a:cxnLst>
                  <a:rect l="0" t="0" r="r" b="b"/>
                  <a:pathLst>
                    <a:path w="15" h="17">
                      <a:moveTo>
                        <a:pt x="1" y="0"/>
                      </a:moveTo>
                      <a:lnTo>
                        <a:pt x="14" y="13"/>
                      </a:lnTo>
                      <a:lnTo>
                        <a:pt x="15" y="17"/>
                      </a:lnTo>
                      <a:lnTo>
                        <a:pt x="12" y="15"/>
                      </a:lnTo>
                      <a:lnTo>
                        <a:pt x="9" y="14"/>
                      </a:lnTo>
                      <a:lnTo>
                        <a:pt x="6" y="12"/>
                      </a:lnTo>
                      <a:lnTo>
                        <a:pt x="2" y="9"/>
                      </a:lnTo>
                      <a:lnTo>
                        <a:pt x="0" y="4"/>
                      </a:lnTo>
                      <a:lnTo>
                        <a:pt x="0" y="2"/>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39" name="Freeform 1363"/>
                <p:cNvSpPr>
                  <a:spLocks/>
                </p:cNvSpPr>
                <p:nvPr/>
              </p:nvSpPr>
              <p:spPr bwMode="auto">
                <a:xfrm>
                  <a:off x="6020431" y="1949974"/>
                  <a:ext cx="2073" cy="2073"/>
                </a:xfrm>
                <a:custGeom>
                  <a:avLst/>
                  <a:gdLst/>
                  <a:ahLst/>
                  <a:cxnLst>
                    <a:cxn ang="0">
                      <a:pos x="1" y="0"/>
                    </a:cxn>
                    <a:cxn ang="0">
                      <a:pos x="1" y="1"/>
                    </a:cxn>
                    <a:cxn ang="0">
                      <a:pos x="0" y="1"/>
                    </a:cxn>
                    <a:cxn ang="0">
                      <a:pos x="1" y="0"/>
                    </a:cxn>
                  </a:cxnLst>
                  <a:rect l="0" t="0" r="r" b="b"/>
                  <a:pathLst>
                    <a:path w="1" h="1">
                      <a:moveTo>
                        <a:pt x="1" y="0"/>
                      </a:moveTo>
                      <a:lnTo>
                        <a:pt x="1" y="1"/>
                      </a:lnTo>
                      <a:lnTo>
                        <a:pt x="0" y="1"/>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0" name="Freeform 1365"/>
                <p:cNvSpPr>
                  <a:spLocks/>
                </p:cNvSpPr>
                <p:nvPr/>
              </p:nvSpPr>
              <p:spPr bwMode="auto">
                <a:xfrm>
                  <a:off x="5601779" y="2837019"/>
                  <a:ext cx="20725" cy="18653"/>
                </a:xfrm>
                <a:custGeom>
                  <a:avLst/>
                  <a:gdLst/>
                  <a:ahLst/>
                  <a:cxnLst>
                    <a:cxn ang="0">
                      <a:pos x="5" y="0"/>
                    </a:cxn>
                    <a:cxn ang="0">
                      <a:pos x="10" y="0"/>
                    </a:cxn>
                    <a:cxn ang="0">
                      <a:pos x="9" y="2"/>
                    </a:cxn>
                    <a:cxn ang="0">
                      <a:pos x="8" y="6"/>
                    </a:cxn>
                    <a:cxn ang="0">
                      <a:pos x="3" y="9"/>
                    </a:cxn>
                    <a:cxn ang="0">
                      <a:pos x="0" y="6"/>
                    </a:cxn>
                    <a:cxn ang="0">
                      <a:pos x="0" y="3"/>
                    </a:cxn>
                    <a:cxn ang="0">
                      <a:pos x="3" y="1"/>
                    </a:cxn>
                    <a:cxn ang="0">
                      <a:pos x="5" y="0"/>
                    </a:cxn>
                  </a:cxnLst>
                  <a:rect l="0" t="0" r="r" b="b"/>
                  <a:pathLst>
                    <a:path w="10" h="9">
                      <a:moveTo>
                        <a:pt x="5" y="0"/>
                      </a:moveTo>
                      <a:lnTo>
                        <a:pt x="10" y="0"/>
                      </a:lnTo>
                      <a:lnTo>
                        <a:pt x="9" y="2"/>
                      </a:lnTo>
                      <a:lnTo>
                        <a:pt x="8" y="6"/>
                      </a:lnTo>
                      <a:lnTo>
                        <a:pt x="3" y="9"/>
                      </a:lnTo>
                      <a:lnTo>
                        <a:pt x="0" y="6"/>
                      </a:lnTo>
                      <a:lnTo>
                        <a:pt x="0" y="3"/>
                      </a:lnTo>
                      <a:lnTo>
                        <a:pt x="3" y="1"/>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1" name="Freeform 1366"/>
                <p:cNvSpPr>
                  <a:spLocks/>
                </p:cNvSpPr>
                <p:nvPr/>
              </p:nvSpPr>
              <p:spPr bwMode="auto">
                <a:xfrm>
                  <a:off x="5614214" y="2826657"/>
                  <a:ext cx="198963" cy="288083"/>
                </a:xfrm>
                <a:custGeom>
                  <a:avLst/>
                  <a:gdLst/>
                  <a:ahLst/>
                  <a:cxnLst>
                    <a:cxn ang="0">
                      <a:pos x="38" y="2"/>
                    </a:cxn>
                    <a:cxn ang="0">
                      <a:pos x="36" y="7"/>
                    </a:cxn>
                    <a:cxn ang="0">
                      <a:pos x="29" y="11"/>
                    </a:cxn>
                    <a:cxn ang="0">
                      <a:pos x="29" y="17"/>
                    </a:cxn>
                    <a:cxn ang="0">
                      <a:pos x="49" y="31"/>
                    </a:cxn>
                    <a:cxn ang="0">
                      <a:pos x="41" y="42"/>
                    </a:cxn>
                    <a:cxn ang="0">
                      <a:pos x="44" y="45"/>
                    </a:cxn>
                    <a:cxn ang="0">
                      <a:pos x="54" y="49"/>
                    </a:cxn>
                    <a:cxn ang="0">
                      <a:pos x="61" y="63"/>
                    </a:cxn>
                    <a:cxn ang="0">
                      <a:pos x="77" y="78"/>
                    </a:cxn>
                    <a:cxn ang="0">
                      <a:pos x="81" y="88"/>
                    </a:cxn>
                    <a:cxn ang="0">
                      <a:pos x="79" y="97"/>
                    </a:cxn>
                    <a:cxn ang="0">
                      <a:pos x="88" y="93"/>
                    </a:cxn>
                    <a:cxn ang="0">
                      <a:pos x="96" y="102"/>
                    </a:cxn>
                    <a:cxn ang="0">
                      <a:pos x="88" y="113"/>
                    </a:cxn>
                    <a:cxn ang="0">
                      <a:pos x="92" y="119"/>
                    </a:cxn>
                    <a:cxn ang="0">
                      <a:pos x="86" y="127"/>
                    </a:cxn>
                    <a:cxn ang="0">
                      <a:pos x="58" y="129"/>
                    </a:cxn>
                    <a:cxn ang="0">
                      <a:pos x="39" y="130"/>
                    </a:cxn>
                    <a:cxn ang="0">
                      <a:pos x="31" y="132"/>
                    </a:cxn>
                    <a:cxn ang="0">
                      <a:pos x="20" y="137"/>
                    </a:cxn>
                    <a:cxn ang="0">
                      <a:pos x="14" y="137"/>
                    </a:cxn>
                    <a:cxn ang="0">
                      <a:pos x="32" y="122"/>
                    </a:cxn>
                    <a:cxn ang="0">
                      <a:pos x="42" y="119"/>
                    </a:cxn>
                    <a:cxn ang="0">
                      <a:pos x="42" y="114"/>
                    </a:cxn>
                    <a:cxn ang="0">
                      <a:pos x="37" y="118"/>
                    </a:cxn>
                    <a:cxn ang="0">
                      <a:pos x="28" y="114"/>
                    </a:cxn>
                    <a:cxn ang="0">
                      <a:pos x="20" y="114"/>
                    </a:cxn>
                    <a:cxn ang="0">
                      <a:pos x="17" y="113"/>
                    </a:cxn>
                    <a:cxn ang="0">
                      <a:pos x="23" y="105"/>
                    </a:cxn>
                    <a:cxn ang="0">
                      <a:pos x="26" y="91"/>
                    </a:cxn>
                    <a:cxn ang="0">
                      <a:pos x="34" y="88"/>
                    </a:cxn>
                    <a:cxn ang="0">
                      <a:pos x="43" y="75"/>
                    </a:cxn>
                    <a:cxn ang="0">
                      <a:pos x="37" y="74"/>
                    </a:cxn>
                    <a:cxn ang="0">
                      <a:pos x="36" y="66"/>
                    </a:cxn>
                    <a:cxn ang="0">
                      <a:pos x="31" y="64"/>
                    </a:cxn>
                    <a:cxn ang="0">
                      <a:pos x="17" y="64"/>
                    </a:cxn>
                    <a:cxn ang="0">
                      <a:pos x="20" y="46"/>
                    </a:cxn>
                    <a:cxn ang="0">
                      <a:pos x="14" y="45"/>
                    </a:cxn>
                    <a:cxn ang="0">
                      <a:pos x="14" y="50"/>
                    </a:cxn>
                    <a:cxn ang="0">
                      <a:pos x="12" y="42"/>
                    </a:cxn>
                    <a:cxn ang="0">
                      <a:pos x="10" y="37"/>
                    </a:cxn>
                    <a:cxn ang="0">
                      <a:pos x="7" y="32"/>
                    </a:cxn>
                    <a:cxn ang="0">
                      <a:pos x="5" y="25"/>
                    </a:cxn>
                    <a:cxn ang="0">
                      <a:pos x="0" y="19"/>
                    </a:cxn>
                    <a:cxn ang="0">
                      <a:pos x="10" y="21"/>
                    </a:cxn>
                    <a:cxn ang="0">
                      <a:pos x="9" y="15"/>
                    </a:cxn>
                    <a:cxn ang="0">
                      <a:pos x="14" y="12"/>
                    </a:cxn>
                    <a:cxn ang="0">
                      <a:pos x="17" y="6"/>
                    </a:cxn>
                    <a:cxn ang="0">
                      <a:pos x="20" y="0"/>
                    </a:cxn>
                  </a:cxnLst>
                  <a:rect l="0" t="0" r="r" b="b"/>
                  <a:pathLst>
                    <a:path w="96" h="139">
                      <a:moveTo>
                        <a:pt x="20" y="0"/>
                      </a:moveTo>
                      <a:lnTo>
                        <a:pt x="36" y="0"/>
                      </a:lnTo>
                      <a:lnTo>
                        <a:pt x="38" y="2"/>
                      </a:lnTo>
                      <a:lnTo>
                        <a:pt x="38" y="3"/>
                      </a:lnTo>
                      <a:lnTo>
                        <a:pt x="37" y="6"/>
                      </a:lnTo>
                      <a:lnTo>
                        <a:pt x="36" y="7"/>
                      </a:lnTo>
                      <a:lnTo>
                        <a:pt x="33" y="8"/>
                      </a:lnTo>
                      <a:lnTo>
                        <a:pt x="32" y="10"/>
                      </a:lnTo>
                      <a:lnTo>
                        <a:pt x="29" y="11"/>
                      </a:lnTo>
                      <a:lnTo>
                        <a:pt x="28" y="14"/>
                      </a:lnTo>
                      <a:lnTo>
                        <a:pt x="28" y="15"/>
                      </a:lnTo>
                      <a:lnTo>
                        <a:pt x="29" y="17"/>
                      </a:lnTo>
                      <a:lnTo>
                        <a:pt x="53" y="17"/>
                      </a:lnTo>
                      <a:lnTo>
                        <a:pt x="53" y="25"/>
                      </a:lnTo>
                      <a:lnTo>
                        <a:pt x="49" y="31"/>
                      </a:lnTo>
                      <a:lnTo>
                        <a:pt x="46" y="36"/>
                      </a:lnTo>
                      <a:lnTo>
                        <a:pt x="43" y="42"/>
                      </a:lnTo>
                      <a:lnTo>
                        <a:pt x="41" y="42"/>
                      </a:lnTo>
                      <a:lnTo>
                        <a:pt x="39" y="44"/>
                      </a:lnTo>
                      <a:lnTo>
                        <a:pt x="39" y="45"/>
                      </a:lnTo>
                      <a:lnTo>
                        <a:pt x="44" y="45"/>
                      </a:lnTo>
                      <a:lnTo>
                        <a:pt x="47" y="46"/>
                      </a:lnTo>
                      <a:lnTo>
                        <a:pt x="49" y="46"/>
                      </a:lnTo>
                      <a:lnTo>
                        <a:pt x="54" y="49"/>
                      </a:lnTo>
                      <a:lnTo>
                        <a:pt x="56" y="51"/>
                      </a:lnTo>
                      <a:lnTo>
                        <a:pt x="57" y="55"/>
                      </a:lnTo>
                      <a:lnTo>
                        <a:pt x="61" y="63"/>
                      </a:lnTo>
                      <a:lnTo>
                        <a:pt x="63" y="65"/>
                      </a:lnTo>
                      <a:lnTo>
                        <a:pt x="67" y="68"/>
                      </a:lnTo>
                      <a:lnTo>
                        <a:pt x="77" y="78"/>
                      </a:lnTo>
                      <a:lnTo>
                        <a:pt x="77" y="81"/>
                      </a:lnTo>
                      <a:lnTo>
                        <a:pt x="79" y="86"/>
                      </a:lnTo>
                      <a:lnTo>
                        <a:pt x="81" y="88"/>
                      </a:lnTo>
                      <a:lnTo>
                        <a:pt x="82" y="90"/>
                      </a:lnTo>
                      <a:lnTo>
                        <a:pt x="79" y="93"/>
                      </a:lnTo>
                      <a:lnTo>
                        <a:pt x="79" y="97"/>
                      </a:lnTo>
                      <a:lnTo>
                        <a:pt x="82" y="94"/>
                      </a:lnTo>
                      <a:lnTo>
                        <a:pt x="84" y="93"/>
                      </a:lnTo>
                      <a:lnTo>
                        <a:pt x="88" y="93"/>
                      </a:lnTo>
                      <a:lnTo>
                        <a:pt x="92" y="94"/>
                      </a:lnTo>
                      <a:lnTo>
                        <a:pt x="96" y="98"/>
                      </a:lnTo>
                      <a:lnTo>
                        <a:pt x="96" y="102"/>
                      </a:lnTo>
                      <a:lnTo>
                        <a:pt x="93" y="107"/>
                      </a:lnTo>
                      <a:lnTo>
                        <a:pt x="91" y="109"/>
                      </a:lnTo>
                      <a:lnTo>
                        <a:pt x="88" y="113"/>
                      </a:lnTo>
                      <a:lnTo>
                        <a:pt x="83" y="118"/>
                      </a:lnTo>
                      <a:lnTo>
                        <a:pt x="87" y="119"/>
                      </a:lnTo>
                      <a:lnTo>
                        <a:pt x="92" y="119"/>
                      </a:lnTo>
                      <a:lnTo>
                        <a:pt x="92" y="122"/>
                      </a:lnTo>
                      <a:lnTo>
                        <a:pt x="90" y="124"/>
                      </a:lnTo>
                      <a:lnTo>
                        <a:pt x="86" y="127"/>
                      </a:lnTo>
                      <a:lnTo>
                        <a:pt x="83" y="128"/>
                      </a:lnTo>
                      <a:lnTo>
                        <a:pt x="64" y="128"/>
                      </a:lnTo>
                      <a:lnTo>
                        <a:pt x="58" y="129"/>
                      </a:lnTo>
                      <a:lnTo>
                        <a:pt x="43" y="132"/>
                      </a:lnTo>
                      <a:lnTo>
                        <a:pt x="41" y="132"/>
                      </a:lnTo>
                      <a:lnTo>
                        <a:pt x="39" y="130"/>
                      </a:lnTo>
                      <a:lnTo>
                        <a:pt x="37" y="129"/>
                      </a:lnTo>
                      <a:lnTo>
                        <a:pt x="36" y="129"/>
                      </a:lnTo>
                      <a:lnTo>
                        <a:pt x="31" y="132"/>
                      </a:lnTo>
                      <a:lnTo>
                        <a:pt x="29" y="134"/>
                      </a:lnTo>
                      <a:lnTo>
                        <a:pt x="29" y="137"/>
                      </a:lnTo>
                      <a:lnTo>
                        <a:pt x="20" y="137"/>
                      </a:lnTo>
                      <a:lnTo>
                        <a:pt x="18" y="139"/>
                      </a:lnTo>
                      <a:lnTo>
                        <a:pt x="14" y="139"/>
                      </a:lnTo>
                      <a:lnTo>
                        <a:pt x="14" y="137"/>
                      </a:lnTo>
                      <a:lnTo>
                        <a:pt x="27" y="124"/>
                      </a:lnTo>
                      <a:lnTo>
                        <a:pt x="28" y="122"/>
                      </a:lnTo>
                      <a:lnTo>
                        <a:pt x="32" y="122"/>
                      </a:lnTo>
                      <a:lnTo>
                        <a:pt x="34" y="120"/>
                      </a:lnTo>
                      <a:lnTo>
                        <a:pt x="39" y="120"/>
                      </a:lnTo>
                      <a:lnTo>
                        <a:pt x="42" y="119"/>
                      </a:lnTo>
                      <a:lnTo>
                        <a:pt x="43" y="118"/>
                      </a:lnTo>
                      <a:lnTo>
                        <a:pt x="43" y="115"/>
                      </a:lnTo>
                      <a:lnTo>
                        <a:pt x="42" y="114"/>
                      </a:lnTo>
                      <a:lnTo>
                        <a:pt x="41" y="115"/>
                      </a:lnTo>
                      <a:lnTo>
                        <a:pt x="38" y="117"/>
                      </a:lnTo>
                      <a:lnTo>
                        <a:pt x="37" y="118"/>
                      </a:lnTo>
                      <a:lnTo>
                        <a:pt x="32" y="118"/>
                      </a:lnTo>
                      <a:lnTo>
                        <a:pt x="29" y="117"/>
                      </a:lnTo>
                      <a:lnTo>
                        <a:pt x="28" y="114"/>
                      </a:lnTo>
                      <a:lnTo>
                        <a:pt x="26" y="113"/>
                      </a:lnTo>
                      <a:lnTo>
                        <a:pt x="22" y="113"/>
                      </a:lnTo>
                      <a:lnTo>
                        <a:pt x="20" y="114"/>
                      </a:lnTo>
                      <a:lnTo>
                        <a:pt x="20" y="115"/>
                      </a:lnTo>
                      <a:lnTo>
                        <a:pt x="19" y="115"/>
                      </a:lnTo>
                      <a:lnTo>
                        <a:pt x="17" y="113"/>
                      </a:lnTo>
                      <a:lnTo>
                        <a:pt x="17" y="110"/>
                      </a:lnTo>
                      <a:lnTo>
                        <a:pt x="22" y="108"/>
                      </a:lnTo>
                      <a:lnTo>
                        <a:pt x="23" y="105"/>
                      </a:lnTo>
                      <a:lnTo>
                        <a:pt x="28" y="103"/>
                      </a:lnTo>
                      <a:lnTo>
                        <a:pt x="28" y="97"/>
                      </a:lnTo>
                      <a:lnTo>
                        <a:pt x="26" y="91"/>
                      </a:lnTo>
                      <a:lnTo>
                        <a:pt x="26" y="89"/>
                      </a:lnTo>
                      <a:lnTo>
                        <a:pt x="31" y="89"/>
                      </a:lnTo>
                      <a:lnTo>
                        <a:pt x="34" y="88"/>
                      </a:lnTo>
                      <a:lnTo>
                        <a:pt x="42" y="83"/>
                      </a:lnTo>
                      <a:lnTo>
                        <a:pt x="43" y="80"/>
                      </a:lnTo>
                      <a:lnTo>
                        <a:pt x="43" y="75"/>
                      </a:lnTo>
                      <a:lnTo>
                        <a:pt x="41" y="75"/>
                      </a:lnTo>
                      <a:lnTo>
                        <a:pt x="38" y="74"/>
                      </a:lnTo>
                      <a:lnTo>
                        <a:pt x="37" y="74"/>
                      </a:lnTo>
                      <a:lnTo>
                        <a:pt x="34" y="73"/>
                      </a:lnTo>
                      <a:lnTo>
                        <a:pt x="34" y="68"/>
                      </a:lnTo>
                      <a:lnTo>
                        <a:pt x="36" y="66"/>
                      </a:lnTo>
                      <a:lnTo>
                        <a:pt x="36" y="65"/>
                      </a:lnTo>
                      <a:lnTo>
                        <a:pt x="37" y="64"/>
                      </a:lnTo>
                      <a:lnTo>
                        <a:pt x="31" y="64"/>
                      </a:lnTo>
                      <a:lnTo>
                        <a:pt x="26" y="66"/>
                      </a:lnTo>
                      <a:lnTo>
                        <a:pt x="19" y="66"/>
                      </a:lnTo>
                      <a:lnTo>
                        <a:pt x="17" y="64"/>
                      </a:lnTo>
                      <a:lnTo>
                        <a:pt x="17" y="60"/>
                      </a:lnTo>
                      <a:lnTo>
                        <a:pt x="20" y="56"/>
                      </a:lnTo>
                      <a:lnTo>
                        <a:pt x="20" y="46"/>
                      </a:lnTo>
                      <a:lnTo>
                        <a:pt x="18" y="46"/>
                      </a:lnTo>
                      <a:lnTo>
                        <a:pt x="15" y="45"/>
                      </a:lnTo>
                      <a:lnTo>
                        <a:pt x="14" y="45"/>
                      </a:lnTo>
                      <a:lnTo>
                        <a:pt x="13" y="46"/>
                      </a:lnTo>
                      <a:lnTo>
                        <a:pt x="13" y="49"/>
                      </a:lnTo>
                      <a:lnTo>
                        <a:pt x="14" y="50"/>
                      </a:lnTo>
                      <a:lnTo>
                        <a:pt x="10" y="50"/>
                      </a:lnTo>
                      <a:lnTo>
                        <a:pt x="10" y="42"/>
                      </a:lnTo>
                      <a:lnTo>
                        <a:pt x="12" y="42"/>
                      </a:lnTo>
                      <a:lnTo>
                        <a:pt x="13" y="41"/>
                      </a:lnTo>
                      <a:lnTo>
                        <a:pt x="13" y="37"/>
                      </a:lnTo>
                      <a:lnTo>
                        <a:pt x="10" y="37"/>
                      </a:lnTo>
                      <a:lnTo>
                        <a:pt x="9" y="36"/>
                      </a:lnTo>
                      <a:lnTo>
                        <a:pt x="7" y="35"/>
                      </a:lnTo>
                      <a:lnTo>
                        <a:pt x="7" y="32"/>
                      </a:lnTo>
                      <a:lnTo>
                        <a:pt x="9" y="30"/>
                      </a:lnTo>
                      <a:lnTo>
                        <a:pt x="9" y="26"/>
                      </a:lnTo>
                      <a:lnTo>
                        <a:pt x="5" y="25"/>
                      </a:lnTo>
                      <a:lnTo>
                        <a:pt x="3" y="24"/>
                      </a:lnTo>
                      <a:lnTo>
                        <a:pt x="0" y="21"/>
                      </a:lnTo>
                      <a:lnTo>
                        <a:pt x="0" y="19"/>
                      </a:lnTo>
                      <a:lnTo>
                        <a:pt x="7" y="19"/>
                      </a:lnTo>
                      <a:lnTo>
                        <a:pt x="9" y="21"/>
                      </a:lnTo>
                      <a:lnTo>
                        <a:pt x="10" y="21"/>
                      </a:lnTo>
                      <a:lnTo>
                        <a:pt x="10" y="19"/>
                      </a:lnTo>
                      <a:lnTo>
                        <a:pt x="9" y="17"/>
                      </a:lnTo>
                      <a:lnTo>
                        <a:pt x="9" y="15"/>
                      </a:lnTo>
                      <a:lnTo>
                        <a:pt x="10" y="14"/>
                      </a:lnTo>
                      <a:lnTo>
                        <a:pt x="13" y="12"/>
                      </a:lnTo>
                      <a:lnTo>
                        <a:pt x="14" y="12"/>
                      </a:lnTo>
                      <a:lnTo>
                        <a:pt x="14" y="10"/>
                      </a:lnTo>
                      <a:lnTo>
                        <a:pt x="15" y="8"/>
                      </a:lnTo>
                      <a:lnTo>
                        <a:pt x="17" y="6"/>
                      </a:lnTo>
                      <a:lnTo>
                        <a:pt x="17" y="3"/>
                      </a:lnTo>
                      <a:lnTo>
                        <a:pt x="19" y="2"/>
                      </a:lnTo>
                      <a:lnTo>
                        <a:pt x="2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2" name="Freeform 1367"/>
                <p:cNvSpPr>
                  <a:spLocks/>
                </p:cNvSpPr>
                <p:nvPr/>
              </p:nvSpPr>
              <p:spPr bwMode="auto">
                <a:xfrm>
                  <a:off x="5655665" y="2973806"/>
                  <a:ext cx="12435" cy="10363"/>
                </a:xfrm>
                <a:custGeom>
                  <a:avLst/>
                  <a:gdLst/>
                  <a:ahLst/>
                  <a:cxnLst>
                    <a:cxn ang="0">
                      <a:pos x="3" y="0"/>
                    </a:cxn>
                    <a:cxn ang="0">
                      <a:pos x="6" y="0"/>
                    </a:cxn>
                    <a:cxn ang="0">
                      <a:pos x="6" y="2"/>
                    </a:cxn>
                    <a:cxn ang="0">
                      <a:pos x="4" y="4"/>
                    </a:cxn>
                    <a:cxn ang="0">
                      <a:pos x="4" y="5"/>
                    </a:cxn>
                    <a:cxn ang="0">
                      <a:pos x="0" y="5"/>
                    </a:cxn>
                    <a:cxn ang="0">
                      <a:pos x="0" y="3"/>
                    </a:cxn>
                    <a:cxn ang="0">
                      <a:pos x="3" y="0"/>
                    </a:cxn>
                  </a:cxnLst>
                  <a:rect l="0" t="0" r="r" b="b"/>
                  <a:pathLst>
                    <a:path w="6" h="5">
                      <a:moveTo>
                        <a:pt x="3" y="0"/>
                      </a:moveTo>
                      <a:lnTo>
                        <a:pt x="6" y="0"/>
                      </a:lnTo>
                      <a:lnTo>
                        <a:pt x="6" y="2"/>
                      </a:lnTo>
                      <a:lnTo>
                        <a:pt x="4" y="4"/>
                      </a:lnTo>
                      <a:lnTo>
                        <a:pt x="4" y="5"/>
                      </a:lnTo>
                      <a:lnTo>
                        <a:pt x="0" y="5"/>
                      </a:lnTo>
                      <a:lnTo>
                        <a:pt x="0" y="3"/>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3" name="Freeform 1368"/>
                <p:cNvSpPr>
                  <a:spLocks/>
                </p:cNvSpPr>
                <p:nvPr/>
              </p:nvSpPr>
              <p:spPr bwMode="auto">
                <a:xfrm>
                  <a:off x="6068100" y="3469142"/>
                  <a:ext cx="64249" cy="39379"/>
                </a:xfrm>
                <a:custGeom>
                  <a:avLst/>
                  <a:gdLst/>
                  <a:ahLst/>
                  <a:cxnLst>
                    <a:cxn ang="0">
                      <a:pos x="3" y="0"/>
                    </a:cxn>
                    <a:cxn ang="0">
                      <a:pos x="9" y="0"/>
                    </a:cxn>
                    <a:cxn ang="0">
                      <a:pos x="11" y="2"/>
                    </a:cxn>
                    <a:cxn ang="0">
                      <a:pos x="12" y="2"/>
                    </a:cxn>
                    <a:cxn ang="0">
                      <a:pos x="15" y="3"/>
                    </a:cxn>
                    <a:cxn ang="0">
                      <a:pos x="20" y="3"/>
                    </a:cxn>
                    <a:cxn ang="0">
                      <a:pos x="25" y="0"/>
                    </a:cxn>
                    <a:cxn ang="0">
                      <a:pos x="31" y="0"/>
                    </a:cxn>
                    <a:cxn ang="0">
                      <a:pos x="30" y="4"/>
                    </a:cxn>
                    <a:cxn ang="0">
                      <a:pos x="29" y="7"/>
                    </a:cxn>
                    <a:cxn ang="0">
                      <a:pos x="27" y="8"/>
                    </a:cxn>
                    <a:cxn ang="0">
                      <a:pos x="27" y="10"/>
                    </a:cxn>
                    <a:cxn ang="0">
                      <a:pos x="29" y="12"/>
                    </a:cxn>
                    <a:cxn ang="0">
                      <a:pos x="30" y="14"/>
                    </a:cxn>
                    <a:cxn ang="0">
                      <a:pos x="30" y="17"/>
                    </a:cxn>
                    <a:cxn ang="0">
                      <a:pos x="27" y="19"/>
                    </a:cxn>
                    <a:cxn ang="0">
                      <a:pos x="26" y="19"/>
                    </a:cxn>
                    <a:cxn ang="0">
                      <a:pos x="24" y="17"/>
                    </a:cxn>
                    <a:cxn ang="0">
                      <a:pos x="19" y="14"/>
                    </a:cxn>
                    <a:cxn ang="0">
                      <a:pos x="15" y="12"/>
                    </a:cxn>
                    <a:cxn ang="0">
                      <a:pos x="5" y="7"/>
                    </a:cxn>
                    <a:cxn ang="0">
                      <a:pos x="3" y="7"/>
                    </a:cxn>
                    <a:cxn ang="0">
                      <a:pos x="2" y="5"/>
                    </a:cxn>
                    <a:cxn ang="0">
                      <a:pos x="1" y="5"/>
                    </a:cxn>
                    <a:cxn ang="0">
                      <a:pos x="0" y="4"/>
                    </a:cxn>
                    <a:cxn ang="0">
                      <a:pos x="0" y="2"/>
                    </a:cxn>
                    <a:cxn ang="0">
                      <a:pos x="3" y="0"/>
                    </a:cxn>
                  </a:cxnLst>
                  <a:rect l="0" t="0" r="r" b="b"/>
                  <a:pathLst>
                    <a:path w="31" h="19">
                      <a:moveTo>
                        <a:pt x="3" y="0"/>
                      </a:moveTo>
                      <a:lnTo>
                        <a:pt x="9" y="0"/>
                      </a:lnTo>
                      <a:lnTo>
                        <a:pt x="11" y="2"/>
                      </a:lnTo>
                      <a:lnTo>
                        <a:pt x="12" y="2"/>
                      </a:lnTo>
                      <a:lnTo>
                        <a:pt x="15" y="3"/>
                      </a:lnTo>
                      <a:lnTo>
                        <a:pt x="20" y="3"/>
                      </a:lnTo>
                      <a:lnTo>
                        <a:pt x="25" y="0"/>
                      </a:lnTo>
                      <a:lnTo>
                        <a:pt x="31" y="0"/>
                      </a:lnTo>
                      <a:lnTo>
                        <a:pt x="30" y="4"/>
                      </a:lnTo>
                      <a:lnTo>
                        <a:pt x="29" y="7"/>
                      </a:lnTo>
                      <a:lnTo>
                        <a:pt x="27" y="8"/>
                      </a:lnTo>
                      <a:lnTo>
                        <a:pt x="27" y="10"/>
                      </a:lnTo>
                      <a:lnTo>
                        <a:pt x="29" y="12"/>
                      </a:lnTo>
                      <a:lnTo>
                        <a:pt x="30" y="14"/>
                      </a:lnTo>
                      <a:lnTo>
                        <a:pt x="30" y="17"/>
                      </a:lnTo>
                      <a:lnTo>
                        <a:pt x="27" y="19"/>
                      </a:lnTo>
                      <a:lnTo>
                        <a:pt x="26" y="19"/>
                      </a:lnTo>
                      <a:lnTo>
                        <a:pt x="24" y="17"/>
                      </a:lnTo>
                      <a:lnTo>
                        <a:pt x="19" y="14"/>
                      </a:lnTo>
                      <a:lnTo>
                        <a:pt x="15" y="12"/>
                      </a:lnTo>
                      <a:lnTo>
                        <a:pt x="5" y="7"/>
                      </a:lnTo>
                      <a:lnTo>
                        <a:pt x="3" y="7"/>
                      </a:lnTo>
                      <a:lnTo>
                        <a:pt x="2" y="5"/>
                      </a:lnTo>
                      <a:lnTo>
                        <a:pt x="1" y="5"/>
                      </a:lnTo>
                      <a:lnTo>
                        <a:pt x="0" y="4"/>
                      </a:lnTo>
                      <a:lnTo>
                        <a:pt x="0" y="2"/>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4" name="Freeform 1369"/>
                <p:cNvSpPr>
                  <a:spLocks/>
                </p:cNvSpPr>
                <p:nvPr/>
              </p:nvSpPr>
              <p:spPr bwMode="auto">
                <a:xfrm>
                  <a:off x="5974835" y="3332355"/>
                  <a:ext cx="22799" cy="43524"/>
                </a:xfrm>
                <a:custGeom>
                  <a:avLst/>
                  <a:gdLst/>
                  <a:ahLst/>
                  <a:cxnLst>
                    <a:cxn ang="0">
                      <a:pos x="8" y="0"/>
                    </a:cxn>
                    <a:cxn ang="0">
                      <a:pos x="10" y="0"/>
                    </a:cxn>
                    <a:cxn ang="0">
                      <a:pos x="10" y="2"/>
                    </a:cxn>
                    <a:cxn ang="0">
                      <a:pos x="11" y="5"/>
                    </a:cxn>
                    <a:cxn ang="0">
                      <a:pos x="10" y="8"/>
                    </a:cxn>
                    <a:cxn ang="0">
                      <a:pos x="8" y="14"/>
                    </a:cxn>
                    <a:cxn ang="0">
                      <a:pos x="8" y="19"/>
                    </a:cxn>
                    <a:cxn ang="0">
                      <a:pos x="7" y="21"/>
                    </a:cxn>
                    <a:cxn ang="0">
                      <a:pos x="6" y="20"/>
                    </a:cxn>
                    <a:cxn ang="0">
                      <a:pos x="5" y="17"/>
                    </a:cxn>
                    <a:cxn ang="0">
                      <a:pos x="2" y="10"/>
                    </a:cxn>
                    <a:cxn ang="0">
                      <a:pos x="0" y="5"/>
                    </a:cxn>
                    <a:cxn ang="0">
                      <a:pos x="1" y="3"/>
                    </a:cxn>
                    <a:cxn ang="0">
                      <a:pos x="5" y="3"/>
                    </a:cxn>
                    <a:cxn ang="0">
                      <a:pos x="6" y="1"/>
                    </a:cxn>
                    <a:cxn ang="0">
                      <a:pos x="8" y="0"/>
                    </a:cxn>
                  </a:cxnLst>
                  <a:rect l="0" t="0" r="r" b="b"/>
                  <a:pathLst>
                    <a:path w="11" h="21">
                      <a:moveTo>
                        <a:pt x="8" y="0"/>
                      </a:moveTo>
                      <a:lnTo>
                        <a:pt x="10" y="0"/>
                      </a:lnTo>
                      <a:lnTo>
                        <a:pt x="10" y="2"/>
                      </a:lnTo>
                      <a:lnTo>
                        <a:pt x="11" y="5"/>
                      </a:lnTo>
                      <a:lnTo>
                        <a:pt x="10" y="8"/>
                      </a:lnTo>
                      <a:lnTo>
                        <a:pt x="8" y="14"/>
                      </a:lnTo>
                      <a:lnTo>
                        <a:pt x="8" y="19"/>
                      </a:lnTo>
                      <a:lnTo>
                        <a:pt x="7" y="21"/>
                      </a:lnTo>
                      <a:lnTo>
                        <a:pt x="6" y="20"/>
                      </a:lnTo>
                      <a:lnTo>
                        <a:pt x="5" y="17"/>
                      </a:lnTo>
                      <a:lnTo>
                        <a:pt x="2" y="10"/>
                      </a:lnTo>
                      <a:lnTo>
                        <a:pt x="0" y="5"/>
                      </a:lnTo>
                      <a:lnTo>
                        <a:pt x="1" y="3"/>
                      </a:lnTo>
                      <a:lnTo>
                        <a:pt x="5" y="3"/>
                      </a:lnTo>
                      <a:lnTo>
                        <a:pt x="6"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5" name="Freeform 1370"/>
                <p:cNvSpPr>
                  <a:spLocks/>
                </p:cNvSpPr>
                <p:nvPr/>
              </p:nvSpPr>
              <p:spPr bwMode="auto">
                <a:xfrm>
                  <a:off x="5968618" y="3382096"/>
                  <a:ext cx="33161" cy="62176"/>
                </a:xfrm>
                <a:custGeom>
                  <a:avLst/>
                  <a:gdLst/>
                  <a:ahLst/>
                  <a:cxnLst>
                    <a:cxn ang="0">
                      <a:pos x="8" y="0"/>
                    </a:cxn>
                    <a:cxn ang="0">
                      <a:pos x="10" y="0"/>
                    </a:cxn>
                    <a:cxn ang="0">
                      <a:pos x="13" y="2"/>
                    </a:cxn>
                    <a:cxn ang="0">
                      <a:pos x="14" y="2"/>
                    </a:cxn>
                    <a:cxn ang="0">
                      <a:pos x="15" y="6"/>
                    </a:cxn>
                    <a:cxn ang="0">
                      <a:pos x="16" y="8"/>
                    </a:cxn>
                    <a:cxn ang="0">
                      <a:pos x="16" y="18"/>
                    </a:cxn>
                    <a:cxn ang="0">
                      <a:pos x="15" y="22"/>
                    </a:cxn>
                    <a:cxn ang="0">
                      <a:pos x="14" y="25"/>
                    </a:cxn>
                    <a:cxn ang="0">
                      <a:pos x="9" y="30"/>
                    </a:cxn>
                    <a:cxn ang="0">
                      <a:pos x="4" y="30"/>
                    </a:cxn>
                    <a:cxn ang="0">
                      <a:pos x="3" y="27"/>
                    </a:cxn>
                    <a:cxn ang="0">
                      <a:pos x="1" y="26"/>
                    </a:cxn>
                    <a:cxn ang="0">
                      <a:pos x="1" y="21"/>
                    </a:cxn>
                    <a:cxn ang="0">
                      <a:pos x="4" y="13"/>
                    </a:cxn>
                    <a:cxn ang="0">
                      <a:pos x="4" y="11"/>
                    </a:cxn>
                    <a:cxn ang="0">
                      <a:pos x="0" y="7"/>
                    </a:cxn>
                    <a:cxn ang="0">
                      <a:pos x="0" y="5"/>
                    </a:cxn>
                    <a:cxn ang="0">
                      <a:pos x="3" y="3"/>
                    </a:cxn>
                    <a:cxn ang="0">
                      <a:pos x="5" y="1"/>
                    </a:cxn>
                    <a:cxn ang="0">
                      <a:pos x="8" y="0"/>
                    </a:cxn>
                  </a:cxnLst>
                  <a:rect l="0" t="0" r="r" b="b"/>
                  <a:pathLst>
                    <a:path w="16" h="30">
                      <a:moveTo>
                        <a:pt x="8" y="0"/>
                      </a:moveTo>
                      <a:lnTo>
                        <a:pt x="10" y="0"/>
                      </a:lnTo>
                      <a:lnTo>
                        <a:pt x="13" y="2"/>
                      </a:lnTo>
                      <a:lnTo>
                        <a:pt x="14" y="2"/>
                      </a:lnTo>
                      <a:lnTo>
                        <a:pt x="15" y="6"/>
                      </a:lnTo>
                      <a:lnTo>
                        <a:pt x="16" y="8"/>
                      </a:lnTo>
                      <a:lnTo>
                        <a:pt x="16" y="18"/>
                      </a:lnTo>
                      <a:lnTo>
                        <a:pt x="15" y="22"/>
                      </a:lnTo>
                      <a:lnTo>
                        <a:pt x="14" y="25"/>
                      </a:lnTo>
                      <a:lnTo>
                        <a:pt x="9" y="30"/>
                      </a:lnTo>
                      <a:lnTo>
                        <a:pt x="4" y="30"/>
                      </a:lnTo>
                      <a:lnTo>
                        <a:pt x="3" y="27"/>
                      </a:lnTo>
                      <a:lnTo>
                        <a:pt x="1" y="26"/>
                      </a:lnTo>
                      <a:lnTo>
                        <a:pt x="1" y="21"/>
                      </a:lnTo>
                      <a:lnTo>
                        <a:pt x="4" y="13"/>
                      </a:lnTo>
                      <a:lnTo>
                        <a:pt x="4" y="11"/>
                      </a:lnTo>
                      <a:lnTo>
                        <a:pt x="0" y="7"/>
                      </a:lnTo>
                      <a:lnTo>
                        <a:pt x="0" y="5"/>
                      </a:lnTo>
                      <a:lnTo>
                        <a:pt x="3" y="3"/>
                      </a:lnTo>
                      <a:lnTo>
                        <a:pt x="5"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6" name="Freeform 1371"/>
                <p:cNvSpPr>
                  <a:spLocks/>
                </p:cNvSpPr>
                <p:nvPr/>
              </p:nvSpPr>
              <p:spPr bwMode="auto">
                <a:xfrm>
                  <a:off x="5833903" y="3417328"/>
                  <a:ext cx="18653" cy="16580"/>
                </a:xfrm>
                <a:custGeom>
                  <a:avLst/>
                  <a:gdLst/>
                  <a:ahLst/>
                  <a:cxnLst>
                    <a:cxn ang="0">
                      <a:pos x="6" y="0"/>
                    </a:cxn>
                    <a:cxn ang="0">
                      <a:pos x="6" y="1"/>
                    </a:cxn>
                    <a:cxn ang="0">
                      <a:pos x="9" y="4"/>
                    </a:cxn>
                    <a:cxn ang="0">
                      <a:pos x="9" y="5"/>
                    </a:cxn>
                    <a:cxn ang="0">
                      <a:pos x="6" y="8"/>
                    </a:cxn>
                    <a:cxn ang="0">
                      <a:pos x="4" y="8"/>
                    </a:cxn>
                    <a:cxn ang="0">
                      <a:pos x="0" y="4"/>
                    </a:cxn>
                    <a:cxn ang="0">
                      <a:pos x="2" y="1"/>
                    </a:cxn>
                    <a:cxn ang="0">
                      <a:pos x="6" y="0"/>
                    </a:cxn>
                  </a:cxnLst>
                  <a:rect l="0" t="0" r="r" b="b"/>
                  <a:pathLst>
                    <a:path w="9" h="8">
                      <a:moveTo>
                        <a:pt x="6" y="0"/>
                      </a:moveTo>
                      <a:lnTo>
                        <a:pt x="6" y="1"/>
                      </a:lnTo>
                      <a:lnTo>
                        <a:pt x="9" y="4"/>
                      </a:lnTo>
                      <a:lnTo>
                        <a:pt x="9" y="5"/>
                      </a:lnTo>
                      <a:lnTo>
                        <a:pt x="6" y="8"/>
                      </a:lnTo>
                      <a:lnTo>
                        <a:pt x="4" y="8"/>
                      </a:lnTo>
                      <a:lnTo>
                        <a:pt x="0" y="4"/>
                      </a:lnTo>
                      <a:lnTo>
                        <a:pt x="2"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7" name="Freeform 1372"/>
                <p:cNvSpPr>
                  <a:spLocks/>
                </p:cNvSpPr>
                <p:nvPr/>
              </p:nvSpPr>
              <p:spPr bwMode="auto">
                <a:xfrm>
                  <a:off x="6007995" y="2932355"/>
                  <a:ext cx="20725" cy="26944"/>
                </a:xfrm>
                <a:custGeom>
                  <a:avLst/>
                  <a:gdLst/>
                  <a:ahLst/>
                  <a:cxnLst>
                    <a:cxn ang="0">
                      <a:pos x="0" y="0"/>
                    </a:cxn>
                    <a:cxn ang="0">
                      <a:pos x="7" y="0"/>
                    </a:cxn>
                    <a:cxn ang="0">
                      <a:pos x="7" y="3"/>
                    </a:cxn>
                    <a:cxn ang="0">
                      <a:pos x="9" y="4"/>
                    </a:cxn>
                    <a:cxn ang="0">
                      <a:pos x="9" y="5"/>
                    </a:cxn>
                    <a:cxn ang="0">
                      <a:pos x="10" y="7"/>
                    </a:cxn>
                    <a:cxn ang="0">
                      <a:pos x="10" y="12"/>
                    </a:cxn>
                    <a:cxn ang="0">
                      <a:pos x="9" y="13"/>
                    </a:cxn>
                    <a:cxn ang="0">
                      <a:pos x="9" y="10"/>
                    </a:cxn>
                    <a:cxn ang="0">
                      <a:pos x="6" y="10"/>
                    </a:cxn>
                    <a:cxn ang="0">
                      <a:pos x="4" y="9"/>
                    </a:cxn>
                    <a:cxn ang="0">
                      <a:pos x="2" y="8"/>
                    </a:cxn>
                    <a:cxn ang="0">
                      <a:pos x="0" y="7"/>
                    </a:cxn>
                    <a:cxn ang="0">
                      <a:pos x="0" y="0"/>
                    </a:cxn>
                  </a:cxnLst>
                  <a:rect l="0" t="0" r="r" b="b"/>
                  <a:pathLst>
                    <a:path w="10" h="13">
                      <a:moveTo>
                        <a:pt x="0" y="0"/>
                      </a:moveTo>
                      <a:lnTo>
                        <a:pt x="7" y="0"/>
                      </a:lnTo>
                      <a:lnTo>
                        <a:pt x="7" y="3"/>
                      </a:lnTo>
                      <a:lnTo>
                        <a:pt x="9" y="4"/>
                      </a:lnTo>
                      <a:lnTo>
                        <a:pt x="9" y="5"/>
                      </a:lnTo>
                      <a:lnTo>
                        <a:pt x="10" y="7"/>
                      </a:lnTo>
                      <a:lnTo>
                        <a:pt x="10" y="12"/>
                      </a:lnTo>
                      <a:lnTo>
                        <a:pt x="9" y="13"/>
                      </a:lnTo>
                      <a:lnTo>
                        <a:pt x="9" y="10"/>
                      </a:lnTo>
                      <a:lnTo>
                        <a:pt x="6" y="10"/>
                      </a:lnTo>
                      <a:lnTo>
                        <a:pt x="4" y="9"/>
                      </a:lnTo>
                      <a:lnTo>
                        <a:pt x="2" y="8"/>
                      </a:lnTo>
                      <a:lnTo>
                        <a:pt x="0" y="7"/>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8" name="Freeform 1373"/>
                <p:cNvSpPr>
                  <a:spLocks/>
                </p:cNvSpPr>
                <p:nvPr/>
              </p:nvSpPr>
              <p:spPr bwMode="auto">
                <a:xfrm>
                  <a:off x="6032866" y="2909558"/>
                  <a:ext cx="39379" cy="53886"/>
                </a:xfrm>
                <a:custGeom>
                  <a:avLst/>
                  <a:gdLst/>
                  <a:ahLst/>
                  <a:cxnLst>
                    <a:cxn ang="0">
                      <a:pos x="8" y="0"/>
                    </a:cxn>
                    <a:cxn ang="0">
                      <a:pos x="12" y="0"/>
                    </a:cxn>
                    <a:cxn ang="0">
                      <a:pos x="14" y="1"/>
                    </a:cxn>
                    <a:cxn ang="0">
                      <a:pos x="15" y="2"/>
                    </a:cxn>
                    <a:cxn ang="0">
                      <a:pos x="19" y="10"/>
                    </a:cxn>
                    <a:cxn ang="0">
                      <a:pos x="17" y="11"/>
                    </a:cxn>
                    <a:cxn ang="0">
                      <a:pos x="13" y="19"/>
                    </a:cxn>
                    <a:cxn ang="0">
                      <a:pos x="13" y="21"/>
                    </a:cxn>
                    <a:cxn ang="0">
                      <a:pos x="12" y="24"/>
                    </a:cxn>
                    <a:cxn ang="0">
                      <a:pos x="9" y="26"/>
                    </a:cxn>
                    <a:cxn ang="0">
                      <a:pos x="3" y="26"/>
                    </a:cxn>
                    <a:cxn ang="0">
                      <a:pos x="0" y="24"/>
                    </a:cxn>
                    <a:cxn ang="0">
                      <a:pos x="0" y="23"/>
                    </a:cxn>
                    <a:cxn ang="0">
                      <a:pos x="3" y="23"/>
                    </a:cxn>
                    <a:cxn ang="0">
                      <a:pos x="3" y="24"/>
                    </a:cxn>
                    <a:cxn ang="0">
                      <a:pos x="8" y="21"/>
                    </a:cxn>
                    <a:cxn ang="0">
                      <a:pos x="9" y="20"/>
                    </a:cxn>
                    <a:cxn ang="0">
                      <a:pos x="9" y="19"/>
                    </a:cxn>
                    <a:cxn ang="0">
                      <a:pos x="7" y="18"/>
                    </a:cxn>
                    <a:cxn ang="0">
                      <a:pos x="3" y="15"/>
                    </a:cxn>
                    <a:cxn ang="0">
                      <a:pos x="2" y="14"/>
                    </a:cxn>
                    <a:cxn ang="0">
                      <a:pos x="0" y="11"/>
                    </a:cxn>
                    <a:cxn ang="0">
                      <a:pos x="0" y="10"/>
                    </a:cxn>
                    <a:cxn ang="0">
                      <a:pos x="3" y="5"/>
                    </a:cxn>
                    <a:cxn ang="0">
                      <a:pos x="8" y="0"/>
                    </a:cxn>
                  </a:cxnLst>
                  <a:rect l="0" t="0" r="r" b="b"/>
                  <a:pathLst>
                    <a:path w="19" h="26">
                      <a:moveTo>
                        <a:pt x="8" y="0"/>
                      </a:moveTo>
                      <a:lnTo>
                        <a:pt x="12" y="0"/>
                      </a:lnTo>
                      <a:lnTo>
                        <a:pt x="14" y="1"/>
                      </a:lnTo>
                      <a:lnTo>
                        <a:pt x="15" y="2"/>
                      </a:lnTo>
                      <a:lnTo>
                        <a:pt x="19" y="10"/>
                      </a:lnTo>
                      <a:lnTo>
                        <a:pt x="17" y="11"/>
                      </a:lnTo>
                      <a:lnTo>
                        <a:pt x="13" y="19"/>
                      </a:lnTo>
                      <a:lnTo>
                        <a:pt x="13" y="21"/>
                      </a:lnTo>
                      <a:lnTo>
                        <a:pt x="12" y="24"/>
                      </a:lnTo>
                      <a:lnTo>
                        <a:pt x="9" y="26"/>
                      </a:lnTo>
                      <a:lnTo>
                        <a:pt x="3" y="26"/>
                      </a:lnTo>
                      <a:lnTo>
                        <a:pt x="0" y="24"/>
                      </a:lnTo>
                      <a:lnTo>
                        <a:pt x="0" y="23"/>
                      </a:lnTo>
                      <a:lnTo>
                        <a:pt x="3" y="23"/>
                      </a:lnTo>
                      <a:lnTo>
                        <a:pt x="3" y="24"/>
                      </a:lnTo>
                      <a:lnTo>
                        <a:pt x="8" y="21"/>
                      </a:lnTo>
                      <a:lnTo>
                        <a:pt x="9" y="20"/>
                      </a:lnTo>
                      <a:lnTo>
                        <a:pt x="9" y="19"/>
                      </a:lnTo>
                      <a:lnTo>
                        <a:pt x="7" y="18"/>
                      </a:lnTo>
                      <a:lnTo>
                        <a:pt x="3" y="15"/>
                      </a:lnTo>
                      <a:lnTo>
                        <a:pt x="2" y="14"/>
                      </a:lnTo>
                      <a:lnTo>
                        <a:pt x="0" y="11"/>
                      </a:lnTo>
                      <a:lnTo>
                        <a:pt x="0" y="10"/>
                      </a:lnTo>
                      <a:lnTo>
                        <a:pt x="3" y="5"/>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49" name="Freeform 1374"/>
                <p:cNvSpPr>
                  <a:spLocks/>
                </p:cNvSpPr>
                <p:nvPr/>
              </p:nvSpPr>
              <p:spPr bwMode="auto">
                <a:xfrm>
                  <a:off x="6202814" y="2847382"/>
                  <a:ext cx="18653" cy="31089"/>
                </a:xfrm>
                <a:custGeom>
                  <a:avLst/>
                  <a:gdLst/>
                  <a:ahLst/>
                  <a:cxnLst>
                    <a:cxn ang="0">
                      <a:pos x="5" y="0"/>
                    </a:cxn>
                    <a:cxn ang="0">
                      <a:pos x="9" y="0"/>
                    </a:cxn>
                    <a:cxn ang="0">
                      <a:pos x="5" y="4"/>
                    </a:cxn>
                    <a:cxn ang="0">
                      <a:pos x="5" y="9"/>
                    </a:cxn>
                    <a:cxn ang="0">
                      <a:pos x="1" y="12"/>
                    </a:cxn>
                    <a:cxn ang="0">
                      <a:pos x="0" y="15"/>
                    </a:cxn>
                    <a:cxn ang="0">
                      <a:pos x="0" y="6"/>
                    </a:cxn>
                    <a:cxn ang="0">
                      <a:pos x="1" y="4"/>
                    </a:cxn>
                    <a:cxn ang="0">
                      <a:pos x="4" y="2"/>
                    </a:cxn>
                    <a:cxn ang="0">
                      <a:pos x="5" y="0"/>
                    </a:cxn>
                  </a:cxnLst>
                  <a:rect l="0" t="0" r="r" b="b"/>
                  <a:pathLst>
                    <a:path w="9" h="15">
                      <a:moveTo>
                        <a:pt x="5" y="0"/>
                      </a:moveTo>
                      <a:lnTo>
                        <a:pt x="9" y="0"/>
                      </a:lnTo>
                      <a:lnTo>
                        <a:pt x="5" y="4"/>
                      </a:lnTo>
                      <a:lnTo>
                        <a:pt x="5" y="9"/>
                      </a:lnTo>
                      <a:lnTo>
                        <a:pt x="1" y="12"/>
                      </a:lnTo>
                      <a:lnTo>
                        <a:pt x="0" y="15"/>
                      </a:lnTo>
                      <a:lnTo>
                        <a:pt x="0" y="6"/>
                      </a:lnTo>
                      <a:lnTo>
                        <a:pt x="1" y="4"/>
                      </a:lnTo>
                      <a:lnTo>
                        <a:pt x="4" y="2"/>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0" name="Freeform 1375"/>
                <p:cNvSpPr>
                  <a:spLocks/>
                </p:cNvSpPr>
                <p:nvPr/>
              </p:nvSpPr>
              <p:spPr bwMode="auto">
                <a:xfrm>
                  <a:off x="6287788" y="2805931"/>
                  <a:ext cx="29015" cy="35234"/>
                </a:xfrm>
                <a:custGeom>
                  <a:avLst/>
                  <a:gdLst/>
                  <a:ahLst/>
                  <a:cxnLst>
                    <a:cxn ang="0">
                      <a:pos x="10" y="0"/>
                    </a:cxn>
                    <a:cxn ang="0">
                      <a:pos x="14" y="3"/>
                    </a:cxn>
                    <a:cxn ang="0">
                      <a:pos x="14" y="5"/>
                    </a:cxn>
                    <a:cxn ang="0">
                      <a:pos x="13" y="7"/>
                    </a:cxn>
                    <a:cxn ang="0">
                      <a:pos x="12" y="8"/>
                    </a:cxn>
                    <a:cxn ang="0">
                      <a:pos x="12" y="13"/>
                    </a:cxn>
                    <a:cxn ang="0">
                      <a:pos x="10" y="15"/>
                    </a:cxn>
                    <a:cxn ang="0">
                      <a:pos x="9" y="15"/>
                    </a:cxn>
                    <a:cxn ang="0">
                      <a:pos x="8" y="16"/>
                    </a:cxn>
                    <a:cxn ang="0">
                      <a:pos x="5" y="17"/>
                    </a:cxn>
                    <a:cxn ang="0">
                      <a:pos x="3" y="17"/>
                    </a:cxn>
                    <a:cxn ang="0">
                      <a:pos x="0" y="15"/>
                    </a:cxn>
                    <a:cxn ang="0">
                      <a:pos x="0" y="12"/>
                    </a:cxn>
                    <a:cxn ang="0">
                      <a:pos x="5" y="10"/>
                    </a:cxn>
                    <a:cxn ang="0">
                      <a:pos x="7" y="8"/>
                    </a:cxn>
                    <a:cxn ang="0">
                      <a:pos x="9" y="8"/>
                    </a:cxn>
                    <a:cxn ang="0">
                      <a:pos x="7" y="6"/>
                    </a:cxn>
                    <a:cxn ang="0">
                      <a:pos x="7" y="2"/>
                    </a:cxn>
                    <a:cxn ang="0">
                      <a:pos x="9" y="1"/>
                    </a:cxn>
                    <a:cxn ang="0">
                      <a:pos x="10" y="0"/>
                    </a:cxn>
                  </a:cxnLst>
                  <a:rect l="0" t="0" r="r" b="b"/>
                  <a:pathLst>
                    <a:path w="14" h="17">
                      <a:moveTo>
                        <a:pt x="10" y="0"/>
                      </a:moveTo>
                      <a:lnTo>
                        <a:pt x="14" y="3"/>
                      </a:lnTo>
                      <a:lnTo>
                        <a:pt x="14" y="5"/>
                      </a:lnTo>
                      <a:lnTo>
                        <a:pt x="13" y="7"/>
                      </a:lnTo>
                      <a:lnTo>
                        <a:pt x="12" y="8"/>
                      </a:lnTo>
                      <a:lnTo>
                        <a:pt x="12" y="13"/>
                      </a:lnTo>
                      <a:lnTo>
                        <a:pt x="10" y="15"/>
                      </a:lnTo>
                      <a:lnTo>
                        <a:pt x="9" y="15"/>
                      </a:lnTo>
                      <a:lnTo>
                        <a:pt x="8" y="16"/>
                      </a:lnTo>
                      <a:lnTo>
                        <a:pt x="5" y="17"/>
                      </a:lnTo>
                      <a:lnTo>
                        <a:pt x="3" y="17"/>
                      </a:lnTo>
                      <a:lnTo>
                        <a:pt x="0" y="15"/>
                      </a:lnTo>
                      <a:lnTo>
                        <a:pt x="0" y="12"/>
                      </a:lnTo>
                      <a:lnTo>
                        <a:pt x="5" y="10"/>
                      </a:lnTo>
                      <a:lnTo>
                        <a:pt x="7" y="8"/>
                      </a:lnTo>
                      <a:lnTo>
                        <a:pt x="9" y="8"/>
                      </a:lnTo>
                      <a:lnTo>
                        <a:pt x="7" y="6"/>
                      </a:lnTo>
                      <a:lnTo>
                        <a:pt x="7" y="2"/>
                      </a:lnTo>
                      <a:lnTo>
                        <a:pt x="9" y="1"/>
                      </a:lnTo>
                      <a:lnTo>
                        <a:pt x="1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1" name="Freeform 1376"/>
                <p:cNvSpPr>
                  <a:spLocks noEditPoints="1"/>
                </p:cNvSpPr>
                <p:nvPr/>
              </p:nvSpPr>
              <p:spPr bwMode="auto">
                <a:xfrm>
                  <a:off x="7135454" y="2345829"/>
                  <a:ext cx="6218" cy="6218"/>
                </a:xfrm>
                <a:custGeom>
                  <a:avLst/>
                  <a:gdLst/>
                  <a:ahLst/>
                  <a:cxnLst>
                    <a:cxn ang="0">
                      <a:pos x="2" y="1"/>
                    </a:cxn>
                    <a:cxn ang="0">
                      <a:pos x="3" y="3"/>
                    </a:cxn>
                    <a:cxn ang="0">
                      <a:pos x="2" y="1"/>
                    </a:cxn>
                    <a:cxn ang="0">
                      <a:pos x="0" y="0"/>
                    </a:cxn>
                    <a:cxn ang="0">
                      <a:pos x="2" y="1"/>
                    </a:cxn>
                    <a:cxn ang="0">
                      <a:pos x="0" y="1"/>
                    </a:cxn>
                    <a:cxn ang="0">
                      <a:pos x="0" y="0"/>
                    </a:cxn>
                  </a:cxnLst>
                  <a:rect l="0" t="0" r="r" b="b"/>
                  <a:pathLst>
                    <a:path w="3" h="3">
                      <a:moveTo>
                        <a:pt x="2" y="1"/>
                      </a:moveTo>
                      <a:lnTo>
                        <a:pt x="3" y="3"/>
                      </a:lnTo>
                      <a:lnTo>
                        <a:pt x="2" y="1"/>
                      </a:lnTo>
                      <a:close/>
                      <a:moveTo>
                        <a:pt x="0" y="0"/>
                      </a:moveTo>
                      <a:lnTo>
                        <a:pt x="2" y="1"/>
                      </a:lnTo>
                      <a:lnTo>
                        <a:pt x="0"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2" name="Freeform 1377"/>
                <p:cNvSpPr>
                  <a:spLocks/>
                </p:cNvSpPr>
                <p:nvPr/>
              </p:nvSpPr>
              <p:spPr bwMode="auto">
                <a:xfrm>
                  <a:off x="7141672" y="2352046"/>
                  <a:ext cx="2073" cy="2073"/>
                </a:xfrm>
                <a:custGeom>
                  <a:avLst/>
                  <a:gdLst/>
                  <a:ahLst/>
                  <a:cxnLst>
                    <a:cxn ang="0">
                      <a:pos x="0" y="0"/>
                    </a:cxn>
                    <a:cxn ang="0">
                      <a:pos x="1" y="1"/>
                    </a:cxn>
                    <a:cxn ang="0">
                      <a:pos x="0" y="1"/>
                    </a:cxn>
                    <a:cxn ang="0">
                      <a:pos x="0" y="0"/>
                    </a:cxn>
                  </a:cxnLst>
                  <a:rect l="0" t="0" r="r" b="b"/>
                  <a:pathLst>
                    <a:path w="1" h="1">
                      <a:moveTo>
                        <a:pt x="0" y="0"/>
                      </a:moveTo>
                      <a:lnTo>
                        <a:pt x="1" y="1"/>
                      </a:lnTo>
                      <a:lnTo>
                        <a:pt x="0" y="1"/>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3" name="Freeform 1378"/>
                <p:cNvSpPr>
                  <a:spLocks/>
                </p:cNvSpPr>
                <p:nvPr/>
              </p:nvSpPr>
              <p:spPr bwMode="auto">
                <a:xfrm>
                  <a:off x="6998666" y="2047384"/>
                  <a:ext cx="420725" cy="308808"/>
                </a:xfrm>
                <a:custGeom>
                  <a:avLst/>
                  <a:gdLst/>
                  <a:ahLst/>
                  <a:cxnLst>
                    <a:cxn ang="0">
                      <a:pos x="189" y="0"/>
                    </a:cxn>
                    <a:cxn ang="0">
                      <a:pos x="201" y="6"/>
                    </a:cxn>
                    <a:cxn ang="0">
                      <a:pos x="203" y="10"/>
                    </a:cxn>
                    <a:cxn ang="0">
                      <a:pos x="194" y="20"/>
                    </a:cxn>
                    <a:cxn ang="0">
                      <a:pos x="177" y="26"/>
                    </a:cxn>
                    <a:cxn ang="0">
                      <a:pos x="149" y="36"/>
                    </a:cxn>
                    <a:cxn ang="0">
                      <a:pos x="124" y="41"/>
                    </a:cxn>
                    <a:cxn ang="0">
                      <a:pos x="122" y="45"/>
                    </a:cxn>
                    <a:cxn ang="0">
                      <a:pos x="119" y="49"/>
                    </a:cxn>
                    <a:cxn ang="0">
                      <a:pos x="115" y="51"/>
                    </a:cxn>
                    <a:cxn ang="0">
                      <a:pos x="104" y="56"/>
                    </a:cxn>
                    <a:cxn ang="0">
                      <a:pos x="83" y="68"/>
                    </a:cxn>
                    <a:cxn ang="0">
                      <a:pos x="58" y="90"/>
                    </a:cxn>
                    <a:cxn ang="0">
                      <a:pos x="46" y="120"/>
                    </a:cxn>
                    <a:cxn ang="0">
                      <a:pos x="54" y="137"/>
                    </a:cxn>
                    <a:cxn ang="0">
                      <a:pos x="69" y="148"/>
                    </a:cxn>
                    <a:cxn ang="0">
                      <a:pos x="70" y="149"/>
                    </a:cxn>
                    <a:cxn ang="0">
                      <a:pos x="38" y="148"/>
                    </a:cxn>
                    <a:cxn ang="0">
                      <a:pos x="35" y="147"/>
                    </a:cxn>
                    <a:cxn ang="0">
                      <a:pos x="24" y="144"/>
                    </a:cxn>
                    <a:cxn ang="0">
                      <a:pos x="22" y="134"/>
                    </a:cxn>
                    <a:cxn ang="0">
                      <a:pos x="19" y="132"/>
                    </a:cxn>
                    <a:cxn ang="0">
                      <a:pos x="5" y="130"/>
                    </a:cxn>
                    <a:cxn ang="0">
                      <a:pos x="0" y="124"/>
                    </a:cxn>
                    <a:cxn ang="0">
                      <a:pos x="4" y="117"/>
                    </a:cxn>
                    <a:cxn ang="0">
                      <a:pos x="10" y="112"/>
                    </a:cxn>
                    <a:cxn ang="0">
                      <a:pos x="12" y="101"/>
                    </a:cxn>
                    <a:cxn ang="0">
                      <a:pos x="17" y="95"/>
                    </a:cxn>
                    <a:cxn ang="0">
                      <a:pos x="25" y="91"/>
                    </a:cxn>
                    <a:cxn ang="0">
                      <a:pos x="31" y="90"/>
                    </a:cxn>
                    <a:cxn ang="0">
                      <a:pos x="25" y="81"/>
                    </a:cxn>
                    <a:cxn ang="0">
                      <a:pos x="36" y="70"/>
                    </a:cxn>
                    <a:cxn ang="0">
                      <a:pos x="46" y="56"/>
                    </a:cxn>
                    <a:cxn ang="0">
                      <a:pos x="45" y="52"/>
                    </a:cxn>
                    <a:cxn ang="0">
                      <a:pos x="44" y="49"/>
                    </a:cxn>
                    <a:cxn ang="0">
                      <a:pos x="46" y="45"/>
                    </a:cxn>
                    <a:cxn ang="0">
                      <a:pos x="56" y="44"/>
                    </a:cxn>
                    <a:cxn ang="0">
                      <a:pos x="64" y="42"/>
                    </a:cxn>
                    <a:cxn ang="0">
                      <a:pos x="80" y="32"/>
                    </a:cxn>
                    <a:cxn ang="0">
                      <a:pos x="100" y="23"/>
                    </a:cxn>
                    <a:cxn ang="0">
                      <a:pos x="105" y="21"/>
                    </a:cxn>
                    <a:cxn ang="0">
                      <a:pos x="117" y="18"/>
                    </a:cxn>
                    <a:cxn ang="0">
                      <a:pos x="123" y="23"/>
                    </a:cxn>
                    <a:cxn ang="0">
                      <a:pos x="138" y="21"/>
                    </a:cxn>
                    <a:cxn ang="0">
                      <a:pos x="174" y="2"/>
                    </a:cxn>
                  </a:cxnLst>
                  <a:rect l="0" t="0" r="r" b="b"/>
                  <a:pathLst>
                    <a:path w="203" h="149">
                      <a:moveTo>
                        <a:pt x="187" y="0"/>
                      </a:moveTo>
                      <a:lnTo>
                        <a:pt x="189" y="0"/>
                      </a:lnTo>
                      <a:lnTo>
                        <a:pt x="193" y="1"/>
                      </a:lnTo>
                      <a:lnTo>
                        <a:pt x="201" y="6"/>
                      </a:lnTo>
                      <a:lnTo>
                        <a:pt x="202" y="7"/>
                      </a:lnTo>
                      <a:lnTo>
                        <a:pt x="203" y="10"/>
                      </a:lnTo>
                      <a:lnTo>
                        <a:pt x="201" y="16"/>
                      </a:lnTo>
                      <a:lnTo>
                        <a:pt x="194" y="20"/>
                      </a:lnTo>
                      <a:lnTo>
                        <a:pt x="187" y="23"/>
                      </a:lnTo>
                      <a:lnTo>
                        <a:pt x="177" y="26"/>
                      </a:lnTo>
                      <a:lnTo>
                        <a:pt x="168" y="29"/>
                      </a:lnTo>
                      <a:lnTo>
                        <a:pt x="149" y="36"/>
                      </a:lnTo>
                      <a:lnTo>
                        <a:pt x="137" y="37"/>
                      </a:lnTo>
                      <a:lnTo>
                        <a:pt x="124" y="41"/>
                      </a:lnTo>
                      <a:lnTo>
                        <a:pt x="123" y="42"/>
                      </a:lnTo>
                      <a:lnTo>
                        <a:pt x="122" y="45"/>
                      </a:lnTo>
                      <a:lnTo>
                        <a:pt x="120" y="46"/>
                      </a:lnTo>
                      <a:lnTo>
                        <a:pt x="119" y="49"/>
                      </a:lnTo>
                      <a:lnTo>
                        <a:pt x="118" y="50"/>
                      </a:lnTo>
                      <a:lnTo>
                        <a:pt x="115" y="51"/>
                      </a:lnTo>
                      <a:lnTo>
                        <a:pt x="109" y="52"/>
                      </a:lnTo>
                      <a:lnTo>
                        <a:pt x="104" y="56"/>
                      </a:lnTo>
                      <a:lnTo>
                        <a:pt x="100" y="59"/>
                      </a:lnTo>
                      <a:lnTo>
                        <a:pt x="83" y="68"/>
                      </a:lnTo>
                      <a:lnTo>
                        <a:pt x="69" y="78"/>
                      </a:lnTo>
                      <a:lnTo>
                        <a:pt x="58" y="90"/>
                      </a:lnTo>
                      <a:lnTo>
                        <a:pt x="50" y="105"/>
                      </a:lnTo>
                      <a:lnTo>
                        <a:pt x="46" y="120"/>
                      </a:lnTo>
                      <a:lnTo>
                        <a:pt x="49" y="130"/>
                      </a:lnTo>
                      <a:lnTo>
                        <a:pt x="54" y="137"/>
                      </a:lnTo>
                      <a:lnTo>
                        <a:pt x="61" y="142"/>
                      </a:lnTo>
                      <a:lnTo>
                        <a:pt x="69" y="148"/>
                      </a:lnTo>
                      <a:lnTo>
                        <a:pt x="70" y="148"/>
                      </a:lnTo>
                      <a:lnTo>
                        <a:pt x="70" y="149"/>
                      </a:lnTo>
                      <a:lnTo>
                        <a:pt x="39" y="149"/>
                      </a:lnTo>
                      <a:lnTo>
                        <a:pt x="38" y="148"/>
                      </a:lnTo>
                      <a:lnTo>
                        <a:pt x="36" y="148"/>
                      </a:lnTo>
                      <a:lnTo>
                        <a:pt x="35" y="147"/>
                      </a:lnTo>
                      <a:lnTo>
                        <a:pt x="25" y="147"/>
                      </a:lnTo>
                      <a:lnTo>
                        <a:pt x="24" y="144"/>
                      </a:lnTo>
                      <a:lnTo>
                        <a:pt x="24" y="137"/>
                      </a:lnTo>
                      <a:lnTo>
                        <a:pt x="22" y="134"/>
                      </a:lnTo>
                      <a:lnTo>
                        <a:pt x="21" y="133"/>
                      </a:lnTo>
                      <a:lnTo>
                        <a:pt x="19" y="132"/>
                      </a:lnTo>
                      <a:lnTo>
                        <a:pt x="6" y="132"/>
                      </a:lnTo>
                      <a:lnTo>
                        <a:pt x="5" y="130"/>
                      </a:lnTo>
                      <a:lnTo>
                        <a:pt x="2" y="129"/>
                      </a:lnTo>
                      <a:lnTo>
                        <a:pt x="0" y="124"/>
                      </a:lnTo>
                      <a:lnTo>
                        <a:pt x="0" y="120"/>
                      </a:lnTo>
                      <a:lnTo>
                        <a:pt x="4" y="117"/>
                      </a:lnTo>
                      <a:lnTo>
                        <a:pt x="9" y="114"/>
                      </a:lnTo>
                      <a:lnTo>
                        <a:pt x="10" y="112"/>
                      </a:lnTo>
                      <a:lnTo>
                        <a:pt x="12" y="110"/>
                      </a:lnTo>
                      <a:lnTo>
                        <a:pt x="12" y="101"/>
                      </a:lnTo>
                      <a:lnTo>
                        <a:pt x="15" y="96"/>
                      </a:lnTo>
                      <a:lnTo>
                        <a:pt x="17" y="95"/>
                      </a:lnTo>
                      <a:lnTo>
                        <a:pt x="21" y="93"/>
                      </a:lnTo>
                      <a:lnTo>
                        <a:pt x="25" y="91"/>
                      </a:lnTo>
                      <a:lnTo>
                        <a:pt x="29" y="91"/>
                      </a:lnTo>
                      <a:lnTo>
                        <a:pt x="31" y="90"/>
                      </a:lnTo>
                      <a:lnTo>
                        <a:pt x="29" y="85"/>
                      </a:lnTo>
                      <a:lnTo>
                        <a:pt x="25" y="81"/>
                      </a:lnTo>
                      <a:lnTo>
                        <a:pt x="29" y="76"/>
                      </a:lnTo>
                      <a:lnTo>
                        <a:pt x="36" y="70"/>
                      </a:lnTo>
                      <a:lnTo>
                        <a:pt x="43" y="64"/>
                      </a:lnTo>
                      <a:lnTo>
                        <a:pt x="46" y="56"/>
                      </a:lnTo>
                      <a:lnTo>
                        <a:pt x="46" y="55"/>
                      </a:lnTo>
                      <a:lnTo>
                        <a:pt x="45" y="52"/>
                      </a:lnTo>
                      <a:lnTo>
                        <a:pt x="44" y="51"/>
                      </a:lnTo>
                      <a:lnTo>
                        <a:pt x="44" y="49"/>
                      </a:lnTo>
                      <a:lnTo>
                        <a:pt x="45" y="46"/>
                      </a:lnTo>
                      <a:lnTo>
                        <a:pt x="46" y="45"/>
                      </a:lnTo>
                      <a:lnTo>
                        <a:pt x="51" y="45"/>
                      </a:lnTo>
                      <a:lnTo>
                        <a:pt x="56" y="44"/>
                      </a:lnTo>
                      <a:lnTo>
                        <a:pt x="60" y="42"/>
                      </a:lnTo>
                      <a:lnTo>
                        <a:pt x="64" y="42"/>
                      </a:lnTo>
                      <a:lnTo>
                        <a:pt x="71" y="40"/>
                      </a:lnTo>
                      <a:lnTo>
                        <a:pt x="80" y="32"/>
                      </a:lnTo>
                      <a:lnTo>
                        <a:pt x="90" y="26"/>
                      </a:lnTo>
                      <a:lnTo>
                        <a:pt x="100" y="23"/>
                      </a:lnTo>
                      <a:lnTo>
                        <a:pt x="103" y="23"/>
                      </a:lnTo>
                      <a:lnTo>
                        <a:pt x="105" y="21"/>
                      </a:lnTo>
                      <a:lnTo>
                        <a:pt x="110" y="18"/>
                      </a:lnTo>
                      <a:lnTo>
                        <a:pt x="117" y="18"/>
                      </a:lnTo>
                      <a:lnTo>
                        <a:pt x="119" y="20"/>
                      </a:lnTo>
                      <a:lnTo>
                        <a:pt x="123" y="23"/>
                      </a:lnTo>
                      <a:lnTo>
                        <a:pt x="125" y="23"/>
                      </a:lnTo>
                      <a:lnTo>
                        <a:pt x="138" y="21"/>
                      </a:lnTo>
                      <a:lnTo>
                        <a:pt x="163" y="8"/>
                      </a:lnTo>
                      <a:lnTo>
                        <a:pt x="174" y="2"/>
                      </a:lnTo>
                      <a:lnTo>
                        <a:pt x="18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4" name="Freeform 1379"/>
                <p:cNvSpPr>
                  <a:spLocks/>
                </p:cNvSpPr>
                <p:nvPr/>
              </p:nvSpPr>
              <p:spPr bwMode="auto">
                <a:xfrm>
                  <a:off x="6961361" y="1869146"/>
                  <a:ext cx="6218" cy="6218"/>
                </a:xfrm>
                <a:custGeom>
                  <a:avLst/>
                  <a:gdLst/>
                  <a:ahLst/>
                  <a:cxnLst>
                    <a:cxn ang="0">
                      <a:pos x="0" y="0"/>
                    </a:cxn>
                    <a:cxn ang="0">
                      <a:pos x="3" y="0"/>
                    </a:cxn>
                    <a:cxn ang="0">
                      <a:pos x="0" y="3"/>
                    </a:cxn>
                    <a:cxn ang="0">
                      <a:pos x="0" y="0"/>
                    </a:cxn>
                  </a:cxnLst>
                  <a:rect l="0" t="0" r="r" b="b"/>
                  <a:pathLst>
                    <a:path w="3" h="3">
                      <a:moveTo>
                        <a:pt x="0" y="0"/>
                      </a:moveTo>
                      <a:lnTo>
                        <a:pt x="3" y="0"/>
                      </a:lnTo>
                      <a:lnTo>
                        <a:pt x="0" y="3"/>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5" name="Freeform 1381"/>
                <p:cNvSpPr>
                  <a:spLocks/>
                </p:cNvSpPr>
                <p:nvPr/>
              </p:nvSpPr>
              <p:spPr bwMode="auto">
                <a:xfrm>
                  <a:off x="7187268" y="1831841"/>
                  <a:ext cx="64249" cy="37306"/>
                </a:xfrm>
                <a:custGeom>
                  <a:avLst/>
                  <a:gdLst/>
                  <a:ahLst/>
                  <a:cxnLst>
                    <a:cxn ang="0">
                      <a:pos x="8" y="0"/>
                    </a:cxn>
                    <a:cxn ang="0">
                      <a:pos x="22" y="0"/>
                    </a:cxn>
                    <a:cxn ang="0">
                      <a:pos x="18" y="4"/>
                    </a:cxn>
                    <a:cxn ang="0">
                      <a:pos x="31" y="4"/>
                    </a:cxn>
                    <a:cxn ang="0">
                      <a:pos x="31" y="9"/>
                    </a:cxn>
                    <a:cxn ang="0">
                      <a:pos x="28" y="12"/>
                    </a:cxn>
                    <a:cxn ang="0">
                      <a:pos x="21" y="12"/>
                    </a:cxn>
                    <a:cxn ang="0">
                      <a:pos x="23" y="17"/>
                    </a:cxn>
                    <a:cxn ang="0">
                      <a:pos x="18" y="18"/>
                    </a:cxn>
                    <a:cxn ang="0">
                      <a:pos x="4" y="18"/>
                    </a:cxn>
                    <a:cxn ang="0">
                      <a:pos x="0" y="17"/>
                    </a:cxn>
                    <a:cxn ang="0">
                      <a:pos x="0" y="13"/>
                    </a:cxn>
                    <a:cxn ang="0">
                      <a:pos x="3" y="9"/>
                    </a:cxn>
                    <a:cxn ang="0">
                      <a:pos x="4" y="8"/>
                    </a:cxn>
                    <a:cxn ang="0">
                      <a:pos x="8" y="5"/>
                    </a:cxn>
                    <a:cxn ang="0">
                      <a:pos x="8" y="0"/>
                    </a:cxn>
                  </a:cxnLst>
                  <a:rect l="0" t="0" r="r" b="b"/>
                  <a:pathLst>
                    <a:path w="31" h="18">
                      <a:moveTo>
                        <a:pt x="8" y="0"/>
                      </a:moveTo>
                      <a:lnTo>
                        <a:pt x="22" y="0"/>
                      </a:lnTo>
                      <a:lnTo>
                        <a:pt x="18" y="4"/>
                      </a:lnTo>
                      <a:lnTo>
                        <a:pt x="31" y="4"/>
                      </a:lnTo>
                      <a:lnTo>
                        <a:pt x="31" y="9"/>
                      </a:lnTo>
                      <a:lnTo>
                        <a:pt x="28" y="12"/>
                      </a:lnTo>
                      <a:lnTo>
                        <a:pt x="21" y="12"/>
                      </a:lnTo>
                      <a:lnTo>
                        <a:pt x="23" y="17"/>
                      </a:lnTo>
                      <a:lnTo>
                        <a:pt x="18" y="18"/>
                      </a:lnTo>
                      <a:lnTo>
                        <a:pt x="4" y="18"/>
                      </a:lnTo>
                      <a:lnTo>
                        <a:pt x="0" y="17"/>
                      </a:lnTo>
                      <a:lnTo>
                        <a:pt x="0" y="13"/>
                      </a:lnTo>
                      <a:lnTo>
                        <a:pt x="3" y="9"/>
                      </a:lnTo>
                      <a:lnTo>
                        <a:pt x="4" y="8"/>
                      </a:lnTo>
                      <a:lnTo>
                        <a:pt x="8" y="5"/>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6" name="Freeform 1382"/>
                <p:cNvSpPr>
                  <a:spLocks/>
                </p:cNvSpPr>
                <p:nvPr/>
              </p:nvSpPr>
              <p:spPr bwMode="auto">
                <a:xfrm>
                  <a:off x="7102293" y="1865001"/>
                  <a:ext cx="68394" cy="22799"/>
                </a:xfrm>
                <a:custGeom>
                  <a:avLst/>
                  <a:gdLst/>
                  <a:ahLst/>
                  <a:cxnLst>
                    <a:cxn ang="0">
                      <a:pos x="16" y="0"/>
                    </a:cxn>
                    <a:cxn ang="0">
                      <a:pos x="25" y="0"/>
                    </a:cxn>
                    <a:cxn ang="0">
                      <a:pos x="28" y="1"/>
                    </a:cxn>
                    <a:cxn ang="0">
                      <a:pos x="30" y="3"/>
                    </a:cxn>
                    <a:cxn ang="0">
                      <a:pos x="33" y="5"/>
                    </a:cxn>
                    <a:cxn ang="0">
                      <a:pos x="29" y="5"/>
                    </a:cxn>
                    <a:cxn ang="0">
                      <a:pos x="28" y="6"/>
                    </a:cxn>
                    <a:cxn ang="0">
                      <a:pos x="25" y="7"/>
                    </a:cxn>
                    <a:cxn ang="0">
                      <a:pos x="21" y="11"/>
                    </a:cxn>
                    <a:cxn ang="0">
                      <a:pos x="16" y="11"/>
                    </a:cxn>
                    <a:cxn ang="0">
                      <a:pos x="15" y="8"/>
                    </a:cxn>
                    <a:cxn ang="0">
                      <a:pos x="13" y="7"/>
                    </a:cxn>
                    <a:cxn ang="0">
                      <a:pos x="11" y="7"/>
                    </a:cxn>
                    <a:cxn ang="0">
                      <a:pos x="10" y="10"/>
                    </a:cxn>
                    <a:cxn ang="0">
                      <a:pos x="9" y="11"/>
                    </a:cxn>
                    <a:cxn ang="0">
                      <a:pos x="3" y="11"/>
                    </a:cxn>
                    <a:cxn ang="0">
                      <a:pos x="0" y="8"/>
                    </a:cxn>
                    <a:cxn ang="0">
                      <a:pos x="3" y="5"/>
                    </a:cxn>
                    <a:cxn ang="0">
                      <a:pos x="9" y="2"/>
                    </a:cxn>
                    <a:cxn ang="0">
                      <a:pos x="16" y="0"/>
                    </a:cxn>
                  </a:cxnLst>
                  <a:rect l="0" t="0" r="r" b="b"/>
                  <a:pathLst>
                    <a:path w="33" h="11">
                      <a:moveTo>
                        <a:pt x="16" y="0"/>
                      </a:moveTo>
                      <a:lnTo>
                        <a:pt x="25" y="0"/>
                      </a:lnTo>
                      <a:lnTo>
                        <a:pt x="28" y="1"/>
                      </a:lnTo>
                      <a:lnTo>
                        <a:pt x="30" y="3"/>
                      </a:lnTo>
                      <a:lnTo>
                        <a:pt x="33" y="5"/>
                      </a:lnTo>
                      <a:lnTo>
                        <a:pt x="29" y="5"/>
                      </a:lnTo>
                      <a:lnTo>
                        <a:pt x="28" y="6"/>
                      </a:lnTo>
                      <a:lnTo>
                        <a:pt x="25" y="7"/>
                      </a:lnTo>
                      <a:lnTo>
                        <a:pt x="21" y="11"/>
                      </a:lnTo>
                      <a:lnTo>
                        <a:pt x="16" y="11"/>
                      </a:lnTo>
                      <a:lnTo>
                        <a:pt x="15" y="8"/>
                      </a:lnTo>
                      <a:lnTo>
                        <a:pt x="13" y="7"/>
                      </a:lnTo>
                      <a:lnTo>
                        <a:pt x="11" y="7"/>
                      </a:lnTo>
                      <a:lnTo>
                        <a:pt x="10" y="10"/>
                      </a:lnTo>
                      <a:lnTo>
                        <a:pt x="9" y="11"/>
                      </a:lnTo>
                      <a:lnTo>
                        <a:pt x="3" y="11"/>
                      </a:lnTo>
                      <a:lnTo>
                        <a:pt x="0" y="8"/>
                      </a:lnTo>
                      <a:lnTo>
                        <a:pt x="3" y="5"/>
                      </a:lnTo>
                      <a:lnTo>
                        <a:pt x="9" y="2"/>
                      </a:lnTo>
                      <a:lnTo>
                        <a:pt x="1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7" name="Freeform 1383"/>
                <p:cNvSpPr>
                  <a:spLocks/>
                </p:cNvSpPr>
                <p:nvPr/>
              </p:nvSpPr>
              <p:spPr bwMode="auto">
                <a:xfrm>
                  <a:off x="7067061" y="1788317"/>
                  <a:ext cx="99482" cy="70466"/>
                </a:xfrm>
                <a:custGeom>
                  <a:avLst/>
                  <a:gdLst/>
                  <a:ahLst/>
                  <a:cxnLst>
                    <a:cxn ang="0">
                      <a:pos x="46" y="0"/>
                    </a:cxn>
                    <a:cxn ang="0">
                      <a:pos x="47" y="0"/>
                    </a:cxn>
                    <a:cxn ang="0">
                      <a:pos x="47" y="5"/>
                    </a:cxn>
                    <a:cxn ang="0">
                      <a:pos x="43" y="9"/>
                    </a:cxn>
                    <a:cxn ang="0">
                      <a:pos x="43" y="10"/>
                    </a:cxn>
                    <a:cxn ang="0">
                      <a:pos x="40" y="13"/>
                    </a:cxn>
                    <a:cxn ang="0">
                      <a:pos x="35" y="15"/>
                    </a:cxn>
                    <a:cxn ang="0">
                      <a:pos x="31" y="16"/>
                    </a:cxn>
                    <a:cxn ang="0">
                      <a:pos x="27" y="19"/>
                    </a:cxn>
                    <a:cxn ang="0">
                      <a:pos x="25" y="21"/>
                    </a:cxn>
                    <a:cxn ang="0">
                      <a:pos x="33" y="23"/>
                    </a:cxn>
                    <a:cxn ang="0">
                      <a:pos x="48" y="28"/>
                    </a:cxn>
                    <a:cxn ang="0">
                      <a:pos x="46" y="29"/>
                    </a:cxn>
                    <a:cxn ang="0">
                      <a:pos x="36" y="29"/>
                    </a:cxn>
                    <a:cxn ang="0">
                      <a:pos x="28" y="32"/>
                    </a:cxn>
                    <a:cxn ang="0">
                      <a:pos x="23" y="33"/>
                    </a:cxn>
                    <a:cxn ang="0">
                      <a:pos x="20" y="34"/>
                    </a:cxn>
                    <a:cxn ang="0">
                      <a:pos x="8" y="30"/>
                    </a:cxn>
                    <a:cxn ang="0">
                      <a:pos x="2" y="28"/>
                    </a:cxn>
                    <a:cxn ang="0">
                      <a:pos x="0" y="26"/>
                    </a:cxn>
                    <a:cxn ang="0">
                      <a:pos x="5" y="21"/>
                    </a:cxn>
                    <a:cxn ang="0">
                      <a:pos x="22" y="21"/>
                    </a:cxn>
                    <a:cxn ang="0">
                      <a:pos x="20" y="20"/>
                    </a:cxn>
                    <a:cxn ang="0">
                      <a:pos x="18" y="20"/>
                    </a:cxn>
                    <a:cxn ang="0">
                      <a:pos x="17" y="19"/>
                    </a:cxn>
                    <a:cxn ang="0">
                      <a:pos x="16" y="19"/>
                    </a:cxn>
                    <a:cxn ang="0">
                      <a:pos x="15" y="20"/>
                    </a:cxn>
                    <a:cxn ang="0">
                      <a:pos x="15" y="15"/>
                    </a:cxn>
                    <a:cxn ang="0">
                      <a:pos x="22" y="14"/>
                    </a:cxn>
                    <a:cxn ang="0">
                      <a:pos x="32" y="9"/>
                    </a:cxn>
                    <a:cxn ang="0">
                      <a:pos x="40" y="8"/>
                    </a:cxn>
                    <a:cxn ang="0">
                      <a:pos x="40" y="5"/>
                    </a:cxn>
                    <a:cxn ang="0">
                      <a:pos x="41" y="3"/>
                    </a:cxn>
                    <a:cxn ang="0">
                      <a:pos x="46" y="0"/>
                    </a:cxn>
                  </a:cxnLst>
                  <a:rect l="0" t="0" r="r" b="b"/>
                  <a:pathLst>
                    <a:path w="48" h="34">
                      <a:moveTo>
                        <a:pt x="46" y="0"/>
                      </a:moveTo>
                      <a:lnTo>
                        <a:pt x="47" y="0"/>
                      </a:lnTo>
                      <a:lnTo>
                        <a:pt x="47" y="5"/>
                      </a:lnTo>
                      <a:lnTo>
                        <a:pt x="43" y="9"/>
                      </a:lnTo>
                      <a:lnTo>
                        <a:pt x="43" y="10"/>
                      </a:lnTo>
                      <a:lnTo>
                        <a:pt x="40" y="13"/>
                      </a:lnTo>
                      <a:lnTo>
                        <a:pt x="35" y="15"/>
                      </a:lnTo>
                      <a:lnTo>
                        <a:pt x="31" y="16"/>
                      </a:lnTo>
                      <a:lnTo>
                        <a:pt x="27" y="19"/>
                      </a:lnTo>
                      <a:lnTo>
                        <a:pt x="25" y="21"/>
                      </a:lnTo>
                      <a:lnTo>
                        <a:pt x="33" y="23"/>
                      </a:lnTo>
                      <a:lnTo>
                        <a:pt x="48" y="28"/>
                      </a:lnTo>
                      <a:lnTo>
                        <a:pt x="46" y="29"/>
                      </a:lnTo>
                      <a:lnTo>
                        <a:pt x="36" y="29"/>
                      </a:lnTo>
                      <a:lnTo>
                        <a:pt x="28" y="32"/>
                      </a:lnTo>
                      <a:lnTo>
                        <a:pt x="23" y="33"/>
                      </a:lnTo>
                      <a:lnTo>
                        <a:pt x="20" y="34"/>
                      </a:lnTo>
                      <a:lnTo>
                        <a:pt x="8" y="30"/>
                      </a:lnTo>
                      <a:lnTo>
                        <a:pt x="2" y="28"/>
                      </a:lnTo>
                      <a:lnTo>
                        <a:pt x="0" y="26"/>
                      </a:lnTo>
                      <a:lnTo>
                        <a:pt x="5" y="21"/>
                      </a:lnTo>
                      <a:lnTo>
                        <a:pt x="22" y="21"/>
                      </a:lnTo>
                      <a:lnTo>
                        <a:pt x="20" y="20"/>
                      </a:lnTo>
                      <a:lnTo>
                        <a:pt x="18" y="20"/>
                      </a:lnTo>
                      <a:lnTo>
                        <a:pt x="17" y="19"/>
                      </a:lnTo>
                      <a:lnTo>
                        <a:pt x="16" y="19"/>
                      </a:lnTo>
                      <a:lnTo>
                        <a:pt x="15" y="20"/>
                      </a:lnTo>
                      <a:lnTo>
                        <a:pt x="15" y="15"/>
                      </a:lnTo>
                      <a:lnTo>
                        <a:pt x="22" y="14"/>
                      </a:lnTo>
                      <a:lnTo>
                        <a:pt x="32" y="9"/>
                      </a:lnTo>
                      <a:lnTo>
                        <a:pt x="40" y="8"/>
                      </a:lnTo>
                      <a:lnTo>
                        <a:pt x="40" y="5"/>
                      </a:lnTo>
                      <a:lnTo>
                        <a:pt x="41" y="3"/>
                      </a:lnTo>
                      <a:lnTo>
                        <a:pt x="4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8" name="Freeform 1384"/>
                <p:cNvSpPr>
                  <a:spLocks/>
                </p:cNvSpPr>
                <p:nvPr/>
              </p:nvSpPr>
              <p:spPr bwMode="auto">
                <a:xfrm>
                  <a:off x="6915765" y="2397642"/>
                  <a:ext cx="49741" cy="39379"/>
                </a:xfrm>
                <a:custGeom>
                  <a:avLst/>
                  <a:gdLst/>
                  <a:ahLst/>
                  <a:cxnLst>
                    <a:cxn ang="0">
                      <a:pos x="9" y="0"/>
                    </a:cxn>
                    <a:cxn ang="0">
                      <a:pos x="12" y="0"/>
                    </a:cxn>
                    <a:cxn ang="0">
                      <a:pos x="15" y="2"/>
                    </a:cxn>
                    <a:cxn ang="0">
                      <a:pos x="17" y="4"/>
                    </a:cxn>
                    <a:cxn ang="0">
                      <a:pos x="20" y="5"/>
                    </a:cxn>
                    <a:cxn ang="0">
                      <a:pos x="24" y="7"/>
                    </a:cxn>
                    <a:cxn ang="0">
                      <a:pos x="24" y="12"/>
                    </a:cxn>
                    <a:cxn ang="0">
                      <a:pos x="16" y="17"/>
                    </a:cxn>
                    <a:cxn ang="0">
                      <a:pos x="6" y="19"/>
                    </a:cxn>
                    <a:cxn ang="0">
                      <a:pos x="4" y="19"/>
                    </a:cxn>
                    <a:cxn ang="0">
                      <a:pos x="1" y="18"/>
                    </a:cxn>
                    <a:cxn ang="0">
                      <a:pos x="0" y="17"/>
                    </a:cxn>
                    <a:cxn ang="0">
                      <a:pos x="0" y="13"/>
                    </a:cxn>
                    <a:cxn ang="0">
                      <a:pos x="1" y="10"/>
                    </a:cxn>
                    <a:cxn ang="0">
                      <a:pos x="2" y="9"/>
                    </a:cxn>
                    <a:cxn ang="0">
                      <a:pos x="4" y="7"/>
                    </a:cxn>
                    <a:cxn ang="0">
                      <a:pos x="4" y="5"/>
                    </a:cxn>
                    <a:cxn ang="0">
                      <a:pos x="5" y="4"/>
                    </a:cxn>
                    <a:cxn ang="0">
                      <a:pos x="6" y="4"/>
                    </a:cxn>
                    <a:cxn ang="0">
                      <a:pos x="7" y="2"/>
                    </a:cxn>
                    <a:cxn ang="0">
                      <a:pos x="9" y="0"/>
                    </a:cxn>
                  </a:cxnLst>
                  <a:rect l="0" t="0" r="r" b="b"/>
                  <a:pathLst>
                    <a:path w="24" h="19">
                      <a:moveTo>
                        <a:pt x="9" y="0"/>
                      </a:moveTo>
                      <a:lnTo>
                        <a:pt x="12" y="0"/>
                      </a:lnTo>
                      <a:lnTo>
                        <a:pt x="15" y="2"/>
                      </a:lnTo>
                      <a:lnTo>
                        <a:pt x="17" y="4"/>
                      </a:lnTo>
                      <a:lnTo>
                        <a:pt x="20" y="5"/>
                      </a:lnTo>
                      <a:lnTo>
                        <a:pt x="24" y="7"/>
                      </a:lnTo>
                      <a:lnTo>
                        <a:pt x="24" y="12"/>
                      </a:lnTo>
                      <a:lnTo>
                        <a:pt x="16" y="17"/>
                      </a:lnTo>
                      <a:lnTo>
                        <a:pt x="6" y="19"/>
                      </a:lnTo>
                      <a:lnTo>
                        <a:pt x="4" y="19"/>
                      </a:lnTo>
                      <a:lnTo>
                        <a:pt x="1" y="18"/>
                      </a:lnTo>
                      <a:lnTo>
                        <a:pt x="0" y="17"/>
                      </a:lnTo>
                      <a:lnTo>
                        <a:pt x="0" y="13"/>
                      </a:lnTo>
                      <a:lnTo>
                        <a:pt x="1" y="10"/>
                      </a:lnTo>
                      <a:lnTo>
                        <a:pt x="2" y="9"/>
                      </a:lnTo>
                      <a:lnTo>
                        <a:pt x="4" y="7"/>
                      </a:lnTo>
                      <a:lnTo>
                        <a:pt x="4" y="5"/>
                      </a:lnTo>
                      <a:lnTo>
                        <a:pt x="5" y="4"/>
                      </a:lnTo>
                      <a:lnTo>
                        <a:pt x="6" y="4"/>
                      </a:lnTo>
                      <a:lnTo>
                        <a:pt x="7" y="2"/>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sp>
              <p:nvSpPr>
                <p:cNvPr id="59" name="Freeform 1385"/>
                <p:cNvSpPr>
                  <a:spLocks/>
                </p:cNvSpPr>
                <p:nvPr/>
              </p:nvSpPr>
              <p:spPr bwMode="auto">
                <a:xfrm>
                  <a:off x="7166542" y="2364481"/>
                  <a:ext cx="39379" cy="29015"/>
                </a:xfrm>
                <a:custGeom>
                  <a:avLst/>
                  <a:gdLst/>
                  <a:ahLst/>
                  <a:cxnLst>
                    <a:cxn ang="0">
                      <a:pos x="3" y="0"/>
                    </a:cxn>
                    <a:cxn ang="0">
                      <a:pos x="7" y="0"/>
                    </a:cxn>
                    <a:cxn ang="0">
                      <a:pos x="10" y="1"/>
                    </a:cxn>
                    <a:cxn ang="0">
                      <a:pos x="13" y="3"/>
                    </a:cxn>
                    <a:cxn ang="0">
                      <a:pos x="19" y="9"/>
                    </a:cxn>
                    <a:cxn ang="0">
                      <a:pos x="19" y="13"/>
                    </a:cxn>
                    <a:cxn ang="0">
                      <a:pos x="18" y="14"/>
                    </a:cxn>
                    <a:cxn ang="0">
                      <a:pos x="10" y="14"/>
                    </a:cxn>
                    <a:cxn ang="0">
                      <a:pos x="7" y="11"/>
                    </a:cxn>
                    <a:cxn ang="0">
                      <a:pos x="4" y="10"/>
                    </a:cxn>
                    <a:cxn ang="0">
                      <a:pos x="2" y="6"/>
                    </a:cxn>
                    <a:cxn ang="0">
                      <a:pos x="0" y="4"/>
                    </a:cxn>
                    <a:cxn ang="0">
                      <a:pos x="0" y="1"/>
                    </a:cxn>
                    <a:cxn ang="0">
                      <a:pos x="3" y="0"/>
                    </a:cxn>
                  </a:cxnLst>
                  <a:rect l="0" t="0" r="r" b="b"/>
                  <a:pathLst>
                    <a:path w="19" h="14">
                      <a:moveTo>
                        <a:pt x="3" y="0"/>
                      </a:moveTo>
                      <a:lnTo>
                        <a:pt x="7" y="0"/>
                      </a:lnTo>
                      <a:lnTo>
                        <a:pt x="10" y="1"/>
                      </a:lnTo>
                      <a:lnTo>
                        <a:pt x="13" y="3"/>
                      </a:lnTo>
                      <a:lnTo>
                        <a:pt x="19" y="9"/>
                      </a:lnTo>
                      <a:lnTo>
                        <a:pt x="19" y="13"/>
                      </a:lnTo>
                      <a:lnTo>
                        <a:pt x="18" y="14"/>
                      </a:lnTo>
                      <a:lnTo>
                        <a:pt x="10" y="14"/>
                      </a:lnTo>
                      <a:lnTo>
                        <a:pt x="7" y="11"/>
                      </a:lnTo>
                      <a:lnTo>
                        <a:pt x="4" y="10"/>
                      </a:lnTo>
                      <a:lnTo>
                        <a:pt x="2" y="6"/>
                      </a:lnTo>
                      <a:lnTo>
                        <a:pt x="0" y="4"/>
                      </a:lnTo>
                      <a:lnTo>
                        <a:pt x="0" y="1"/>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sp>
            <p:nvSpPr>
              <p:cNvPr id="24" name="Freeform 1386"/>
              <p:cNvSpPr>
                <a:spLocks noEditPoints="1"/>
              </p:cNvSpPr>
              <p:nvPr/>
            </p:nvSpPr>
            <p:spPr bwMode="auto">
              <a:xfrm>
                <a:off x="5547893" y="2335466"/>
                <a:ext cx="1757507" cy="1189635"/>
              </a:xfrm>
              <a:custGeom>
                <a:avLst/>
                <a:gdLst/>
                <a:ahLst/>
                <a:cxnLst>
                  <a:cxn ang="0">
                    <a:pos x="278" y="43"/>
                  </a:cxn>
                  <a:cxn ang="0">
                    <a:pos x="451" y="14"/>
                  </a:cxn>
                  <a:cxn ang="0">
                    <a:pos x="582" y="79"/>
                  </a:cxn>
                  <a:cxn ang="0">
                    <a:pos x="556" y="126"/>
                  </a:cxn>
                  <a:cxn ang="0">
                    <a:pos x="617" y="61"/>
                  </a:cxn>
                  <a:cxn ang="0">
                    <a:pos x="714" y="45"/>
                  </a:cxn>
                  <a:cxn ang="0">
                    <a:pos x="779" y="52"/>
                  </a:cxn>
                  <a:cxn ang="0">
                    <a:pos x="805" y="37"/>
                  </a:cxn>
                  <a:cxn ang="0">
                    <a:pos x="848" y="82"/>
                  </a:cxn>
                  <a:cxn ang="0">
                    <a:pos x="783" y="157"/>
                  </a:cxn>
                  <a:cxn ang="0">
                    <a:pos x="773" y="237"/>
                  </a:cxn>
                  <a:cxn ang="0">
                    <a:pos x="761" y="339"/>
                  </a:cxn>
                  <a:cxn ang="0">
                    <a:pos x="781" y="375"/>
                  </a:cxn>
                  <a:cxn ang="0">
                    <a:pos x="798" y="423"/>
                  </a:cxn>
                  <a:cxn ang="0">
                    <a:pos x="775" y="435"/>
                  </a:cxn>
                  <a:cxn ang="0">
                    <a:pos x="748" y="433"/>
                  </a:cxn>
                  <a:cxn ang="0">
                    <a:pos x="721" y="423"/>
                  </a:cxn>
                  <a:cxn ang="0">
                    <a:pos x="669" y="428"/>
                  </a:cxn>
                  <a:cxn ang="0">
                    <a:pos x="669" y="498"/>
                  </a:cxn>
                  <a:cxn ang="0">
                    <a:pos x="648" y="531"/>
                  </a:cxn>
                  <a:cxn ang="0">
                    <a:pos x="587" y="497"/>
                  </a:cxn>
                  <a:cxn ang="0">
                    <a:pos x="542" y="427"/>
                  </a:cxn>
                  <a:cxn ang="0">
                    <a:pos x="520" y="448"/>
                  </a:cxn>
                  <a:cxn ang="0">
                    <a:pos x="448" y="445"/>
                  </a:cxn>
                  <a:cxn ang="0">
                    <a:pos x="426" y="507"/>
                  </a:cxn>
                  <a:cxn ang="0">
                    <a:pos x="371" y="515"/>
                  </a:cxn>
                  <a:cxn ang="0">
                    <a:pos x="382" y="549"/>
                  </a:cxn>
                  <a:cxn ang="0">
                    <a:pos x="366" y="564"/>
                  </a:cxn>
                  <a:cxn ang="0">
                    <a:pos x="331" y="517"/>
                  </a:cxn>
                  <a:cxn ang="0">
                    <a:pos x="263" y="448"/>
                  </a:cxn>
                  <a:cxn ang="0">
                    <a:pos x="265" y="473"/>
                  </a:cxn>
                  <a:cxn ang="0">
                    <a:pos x="301" y="505"/>
                  </a:cxn>
                  <a:cxn ang="0">
                    <a:pos x="303" y="534"/>
                  </a:cxn>
                  <a:cxn ang="0">
                    <a:pos x="291" y="530"/>
                  </a:cxn>
                  <a:cxn ang="0">
                    <a:pos x="243" y="491"/>
                  </a:cxn>
                  <a:cxn ang="0">
                    <a:pos x="163" y="473"/>
                  </a:cxn>
                  <a:cxn ang="0">
                    <a:pos x="105" y="534"/>
                  </a:cxn>
                  <a:cxn ang="0">
                    <a:pos x="35" y="564"/>
                  </a:cxn>
                  <a:cxn ang="0">
                    <a:pos x="9" y="496"/>
                  </a:cxn>
                  <a:cxn ang="0">
                    <a:pos x="93" y="473"/>
                  </a:cxn>
                  <a:cxn ang="0">
                    <a:pos x="80" y="415"/>
                  </a:cxn>
                  <a:cxn ang="0">
                    <a:pos x="90" y="393"/>
                  </a:cxn>
                  <a:cxn ang="0">
                    <a:pos x="135" y="361"/>
                  </a:cxn>
                  <a:cxn ang="0">
                    <a:pos x="199" y="320"/>
                  </a:cxn>
                  <a:cxn ang="0">
                    <a:pos x="224" y="262"/>
                  </a:cxn>
                  <a:cxn ang="0">
                    <a:pos x="227" y="307"/>
                  </a:cxn>
                  <a:cxn ang="0">
                    <a:pos x="273" y="313"/>
                  </a:cxn>
                  <a:cxn ang="0">
                    <a:pos x="336" y="298"/>
                  </a:cxn>
                  <a:cxn ang="0">
                    <a:pos x="386" y="256"/>
                  </a:cxn>
                  <a:cxn ang="0">
                    <a:pos x="431" y="196"/>
                  </a:cxn>
                  <a:cxn ang="0">
                    <a:pos x="355" y="185"/>
                  </a:cxn>
                  <a:cxn ang="0">
                    <a:pos x="398" y="112"/>
                  </a:cxn>
                  <a:cxn ang="0">
                    <a:pos x="301" y="184"/>
                  </a:cxn>
                  <a:cxn ang="0">
                    <a:pos x="296" y="245"/>
                  </a:cxn>
                  <a:cxn ang="0">
                    <a:pos x="256" y="289"/>
                  </a:cxn>
                  <a:cxn ang="0">
                    <a:pos x="231" y="222"/>
                  </a:cxn>
                  <a:cxn ang="0">
                    <a:pos x="177" y="220"/>
                  </a:cxn>
                  <a:cxn ang="0">
                    <a:pos x="182" y="166"/>
                  </a:cxn>
                  <a:cxn ang="0">
                    <a:pos x="249" y="103"/>
                  </a:cxn>
                  <a:cxn ang="0">
                    <a:pos x="305" y="48"/>
                  </a:cxn>
                  <a:cxn ang="0">
                    <a:pos x="335" y="24"/>
                  </a:cxn>
                  <a:cxn ang="0">
                    <a:pos x="371" y="4"/>
                  </a:cxn>
                  <a:cxn ang="0">
                    <a:pos x="409" y="6"/>
                  </a:cxn>
                </a:cxnLst>
                <a:rect l="0" t="0" r="r" b="b"/>
                <a:pathLst>
                  <a:path w="848" h="574">
                    <a:moveTo>
                      <a:pt x="288" y="39"/>
                    </a:moveTo>
                    <a:lnTo>
                      <a:pt x="290" y="42"/>
                    </a:lnTo>
                    <a:lnTo>
                      <a:pt x="290" y="47"/>
                    </a:lnTo>
                    <a:lnTo>
                      <a:pt x="293" y="47"/>
                    </a:lnTo>
                    <a:lnTo>
                      <a:pt x="296" y="48"/>
                    </a:lnTo>
                    <a:lnTo>
                      <a:pt x="297" y="49"/>
                    </a:lnTo>
                    <a:lnTo>
                      <a:pt x="288" y="52"/>
                    </a:lnTo>
                    <a:lnTo>
                      <a:pt x="281" y="56"/>
                    </a:lnTo>
                    <a:lnTo>
                      <a:pt x="273" y="57"/>
                    </a:lnTo>
                    <a:lnTo>
                      <a:pt x="275" y="54"/>
                    </a:lnTo>
                    <a:lnTo>
                      <a:pt x="280" y="52"/>
                    </a:lnTo>
                    <a:lnTo>
                      <a:pt x="281" y="51"/>
                    </a:lnTo>
                    <a:lnTo>
                      <a:pt x="278" y="51"/>
                    </a:lnTo>
                    <a:lnTo>
                      <a:pt x="277" y="49"/>
                    </a:lnTo>
                    <a:lnTo>
                      <a:pt x="275" y="49"/>
                    </a:lnTo>
                    <a:lnTo>
                      <a:pt x="277" y="44"/>
                    </a:lnTo>
                    <a:lnTo>
                      <a:pt x="278" y="43"/>
                    </a:lnTo>
                    <a:lnTo>
                      <a:pt x="283" y="43"/>
                    </a:lnTo>
                    <a:lnTo>
                      <a:pt x="285" y="44"/>
                    </a:lnTo>
                    <a:lnTo>
                      <a:pt x="287" y="42"/>
                    </a:lnTo>
                    <a:lnTo>
                      <a:pt x="288" y="39"/>
                    </a:lnTo>
                    <a:close/>
                    <a:moveTo>
                      <a:pt x="429" y="0"/>
                    </a:moveTo>
                    <a:lnTo>
                      <a:pt x="429" y="8"/>
                    </a:lnTo>
                    <a:lnTo>
                      <a:pt x="430" y="9"/>
                    </a:lnTo>
                    <a:lnTo>
                      <a:pt x="433" y="9"/>
                    </a:lnTo>
                    <a:lnTo>
                      <a:pt x="434" y="6"/>
                    </a:lnTo>
                    <a:lnTo>
                      <a:pt x="435" y="5"/>
                    </a:lnTo>
                    <a:lnTo>
                      <a:pt x="436" y="3"/>
                    </a:lnTo>
                    <a:lnTo>
                      <a:pt x="440" y="3"/>
                    </a:lnTo>
                    <a:lnTo>
                      <a:pt x="445" y="5"/>
                    </a:lnTo>
                    <a:lnTo>
                      <a:pt x="448" y="8"/>
                    </a:lnTo>
                    <a:lnTo>
                      <a:pt x="451" y="9"/>
                    </a:lnTo>
                    <a:lnTo>
                      <a:pt x="453" y="10"/>
                    </a:lnTo>
                    <a:lnTo>
                      <a:pt x="451" y="14"/>
                    </a:lnTo>
                    <a:lnTo>
                      <a:pt x="444" y="18"/>
                    </a:lnTo>
                    <a:lnTo>
                      <a:pt x="441" y="18"/>
                    </a:lnTo>
                    <a:lnTo>
                      <a:pt x="436" y="19"/>
                    </a:lnTo>
                    <a:lnTo>
                      <a:pt x="439" y="22"/>
                    </a:lnTo>
                    <a:lnTo>
                      <a:pt x="441" y="23"/>
                    </a:lnTo>
                    <a:lnTo>
                      <a:pt x="444" y="25"/>
                    </a:lnTo>
                    <a:lnTo>
                      <a:pt x="446" y="27"/>
                    </a:lnTo>
                    <a:lnTo>
                      <a:pt x="450" y="27"/>
                    </a:lnTo>
                    <a:lnTo>
                      <a:pt x="453" y="28"/>
                    </a:lnTo>
                    <a:lnTo>
                      <a:pt x="468" y="28"/>
                    </a:lnTo>
                    <a:lnTo>
                      <a:pt x="477" y="29"/>
                    </a:lnTo>
                    <a:lnTo>
                      <a:pt x="489" y="34"/>
                    </a:lnTo>
                    <a:lnTo>
                      <a:pt x="534" y="53"/>
                    </a:lnTo>
                    <a:lnTo>
                      <a:pt x="546" y="57"/>
                    </a:lnTo>
                    <a:lnTo>
                      <a:pt x="564" y="64"/>
                    </a:lnTo>
                    <a:lnTo>
                      <a:pt x="576" y="72"/>
                    </a:lnTo>
                    <a:lnTo>
                      <a:pt x="582" y="79"/>
                    </a:lnTo>
                    <a:lnTo>
                      <a:pt x="582" y="86"/>
                    </a:lnTo>
                    <a:lnTo>
                      <a:pt x="578" y="92"/>
                    </a:lnTo>
                    <a:lnTo>
                      <a:pt x="572" y="97"/>
                    </a:lnTo>
                    <a:lnTo>
                      <a:pt x="563" y="101"/>
                    </a:lnTo>
                    <a:lnTo>
                      <a:pt x="556" y="102"/>
                    </a:lnTo>
                    <a:lnTo>
                      <a:pt x="547" y="101"/>
                    </a:lnTo>
                    <a:lnTo>
                      <a:pt x="532" y="98"/>
                    </a:lnTo>
                    <a:lnTo>
                      <a:pt x="518" y="97"/>
                    </a:lnTo>
                    <a:lnTo>
                      <a:pt x="503" y="97"/>
                    </a:lnTo>
                    <a:lnTo>
                      <a:pt x="505" y="103"/>
                    </a:lnTo>
                    <a:lnTo>
                      <a:pt x="508" y="112"/>
                    </a:lnTo>
                    <a:lnTo>
                      <a:pt x="515" y="127"/>
                    </a:lnTo>
                    <a:lnTo>
                      <a:pt x="522" y="134"/>
                    </a:lnTo>
                    <a:lnTo>
                      <a:pt x="531" y="136"/>
                    </a:lnTo>
                    <a:lnTo>
                      <a:pt x="531" y="120"/>
                    </a:lnTo>
                    <a:lnTo>
                      <a:pt x="544" y="125"/>
                    </a:lnTo>
                    <a:lnTo>
                      <a:pt x="556" y="126"/>
                    </a:lnTo>
                    <a:lnTo>
                      <a:pt x="563" y="123"/>
                    </a:lnTo>
                    <a:lnTo>
                      <a:pt x="568" y="120"/>
                    </a:lnTo>
                    <a:lnTo>
                      <a:pt x="576" y="110"/>
                    </a:lnTo>
                    <a:lnTo>
                      <a:pt x="578" y="103"/>
                    </a:lnTo>
                    <a:lnTo>
                      <a:pt x="581" y="100"/>
                    </a:lnTo>
                    <a:lnTo>
                      <a:pt x="584" y="97"/>
                    </a:lnTo>
                    <a:lnTo>
                      <a:pt x="591" y="96"/>
                    </a:lnTo>
                    <a:lnTo>
                      <a:pt x="597" y="97"/>
                    </a:lnTo>
                    <a:lnTo>
                      <a:pt x="611" y="97"/>
                    </a:lnTo>
                    <a:lnTo>
                      <a:pt x="615" y="95"/>
                    </a:lnTo>
                    <a:lnTo>
                      <a:pt x="616" y="90"/>
                    </a:lnTo>
                    <a:lnTo>
                      <a:pt x="616" y="86"/>
                    </a:lnTo>
                    <a:lnTo>
                      <a:pt x="615" y="83"/>
                    </a:lnTo>
                    <a:lnTo>
                      <a:pt x="612" y="81"/>
                    </a:lnTo>
                    <a:lnTo>
                      <a:pt x="611" y="78"/>
                    </a:lnTo>
                    <a:lnTo>
                      <a:pt x="611" y="77"/>
                    </a:lnTo>
                    <a:lnTo>
                      <a:pt x="617" y="61"/>
                    </a:lnTo>
                    <a:lnTo>
                      <a:pt x="622" y="52"/>
                    </a:lnTo>
                    <a:lnTo>
                      <a:pt x="627" y="48"/>
                    </a:lnTo>
                    <a:lnTo>
                      <a:pt x="630" y="49"/>
                    </a:lnTo>
                    <a:lnTo>
                      <a:pt x="632" y="54"/>
                    </a:lnTo>
                    <a:lnTo>
                      <a:pt x="633" y="61"/>
                    </a:lnTo>
                    <a:lnTo>
                      <a:pt x="632" y="68"/>
                    </a:lnTo>
                    <a:lnTo>
                      <a:pt x="631" y="74"/>
                    </a:lnTo>
                    <a:lnTo>
                      <a:pt x="631" y="79"/>
                    </a:lnTo>
                    <a:lnTo>
                      <a:pt x="638" y="83"/>
                    </a:lnTo>
                    <a:lnTo>
                      <a:pt x="641" y="83"/>
                    </a:lnTo>
                    <a:lnTo>
                      <a:pt x="647" y="82"/>
                    </a:lnTo>
                    <a:lnTo>
                      <a:pt x="657" y="77"/>
                    </a:lnTo>
                    <a:lnTo>
                      <a:pt x="667" y="69"/>
                    </a:lnTo>
                    <a:lnTo>
                      <a:pt x="680" y="62"/>
                    </a:lnTo>
                    <a:lnTo>
                      <a:pt x="692" y="56"/>
                    </a:lnTo>
                    <a:lnTo>
                      <a:pt x="704" y="49"/>
                    </a:lnTo>
                    <a:lnTo>
                      <a:pt x="714" y="45"/>
                    </a:lnTo>
                    <a:lnTo>
                      <a:pt x="721" y="47"/>
                    </a:lnTo>
                    <a:lnTo>
                      <a:pt x="726" y="52"/>
                    </a:lnTo>
                    <a:lnTo>
                      <a:pt x="731" y="54"/>
                    </a:lnTo>
                    <a:lnTo>
                      <a:pt x="736" y="54"/>
                    </a:lnTo>
                    <a:lnTo>
                      <a:pt x="740" y="56"/>
                    </a:lnTo>
                    <a:lnTo>
                      <a:pt x="745" y="54"/>
                    </a:lnTo>
                    <a:lnTo>
                      <a:pt x="749" y="54"/>
                    </a:lnTo>
                    <a:lnTo>
                      <a:pt x="750" y="53"/>
                    </a:lnTo>
                    <a:lnTo>
                      <a:pt x="756" y="53"/>
                    </a:lnTo>
                    <a:lnTo>
                      <a:pt x="758" y="54"/>
                    </a:lnTo>
                    <a:lnTo>
                      <a:pt x="760" y="54"/>
                    </a:lnTo>
                    <a:lnTo>
                      <a:pt x="763" y="49"/>
                    </a:lnTo>
                    <a:lnTo>
                      <a:pt x="769" y="48"/>
                    </a:lnTo>
                    <a:lnTo>
                      <a:pt x="774" y="45"/>
                    </a:lnTo>
                    <a:lnTo>
                      <a:pt x="779" y="44"/>
                    </a:lnTo>
                    <a:lnTo>
                      <a:pt x="781" y="49"/>
                    </a:lnTo>
                    <a:lnTo>
                      <a:pt x="779" y="52"/>
                    </a:lnTo>
                    <a:lnTo>
                      <a:pt x="778" y="54"/>
                    </a:lnTo>
                    <a:lnTo>
                      <a:pt x="778" y="57"/>
                    </a:lnTo>
                    <a:lnTo>
                      <a:pt x="780" y="59"/>
                    </a:lnTo>
                    <a:lnTo>
                      <a:pt x="783" y="61"/>
                    </a:lnTo>
                    <a:lnTo>
                      <a:pt x="785" y="59"/>
                    </a:lnTo>
                    <a:lnTo>
                      <a:pt x="788" y="57"/>
                    </a:lnTo>
                    <a:lnTo>
                      <a:pt x="788" y="54"/>
                    </a:lnTo>
                    <a:lnTo>
                      <a:pt x="786" y="53"/>
                    </a:lnTo>
                    <a:lnTo>
                      <a:pt x="786" y="51"/>
                    </a:lnTo>
                    <a:lnTo>
                      <a:pt x="791" y="49"/>
                    </a:lnTo>
                    <a:lnTo>
                      <a:pt x="794" y="51"/>
                    </a:lnTo>
                    <a:lnTo>
                      <a:pt x="795" y="52"/>
                    </a:lnTo>
                    <a:lnTo>
                      <a:pt x="798" y="53"/>
                    </a:lnTo>
                    <a:lnTo>
                      <a:pt x="802" y="53"/>
                    </a:lnTo>
                    <a:lnTo>
                      <a:pt x="803" y="52"/>
                    </a:lnTo>
                    <a:lnTo>
                      <a:pt x="805" y="44"/>
                    </a:lnTo>
                    <a:lnTo>
                      <a:pt x="805" y="37"/>
                    </a:lnTo>
                    <a:lnTo>
                      <a:pt x="803" y="32"/>
                    </a:lnTo>
                    <a:lnTo>
                      <a:pt x="803" y="29"/>
                    </a:lnTo>
                    <a:lnTo>
                      <a:pt x="805" y="27"/>
                    </a:lnTo>
                    <a:lnTo>
                      <a:pt x="812" y="25"/>
                    </a:lnTo>
                    <a:lnTo>
                      <a:pt x="820" y="25"/>
                    </a:lnTo>
                    <a:lnTo>
                      <a:pt x="834" y="28"/>
                    </a:lnTo>
                    <a:lnTo>
                      <a:pt x="835" y="30"/>
                    </a:lnTo>
                    <a:lnTo>
                      <a:pt x="837" y="35"/>
                    </a:lnTo>
                    <a:lnTo>
                      <a:pt x="835" y="42"/>
                    </a:lnTo>
                    <a:lnTo>
                      <a:pt x="838" y="47"/>
                    </a:lnTo>
                    <a:lnTo>
                      <a:pt x="842" y="52"/>
                    </a:lnTo>
                    <a:lnTo>
                      <a:pt x="840" y="59"/>
                    </a:lnTo>
                    <a:lnTo>
                      <a:pt x="838" y="62"/>
                    </a:lnTo>
                    <a:lnTo>
                      <a:pt x="838" y="68"/>
                    </a:lnTo>
                    <a:lnTo>
                      <a:pt x="842" y="72"/>
                    </a:lnTo>
                    <a:lnTo>
                      <a:pt x="848" y="72"/>
                    </a:lnTo>
                    <a:lnTo>
                      <a:pt x="848" y="82"/>
                    </a:lnTo>
                    <a:lnTo>
                      <a:pt x="847" y="88"/>
                    </a:lnTo>
                    <a:lnTo>
                      <a:pt x="844" y="88"/>
                    </a:lnTo>
                    <a:lnTo>
                      <a:pt x="842" y="90"/>
                    </a:lnTo>
                    <a:lnTo>
                      <a:pt x="842" y="93"/>
                    </a:lnTo>
                    <a:lnTo>
                      <a:pt x="839" y="98"/>
                    </a:lnTo>
                    <a:lnTo>
                      <a:pt x="833" y="102"/>
                    </a:lnTo>
                    <a:lnTo>
                      <a:pt x="828" y="103"/>
                    </a:lnTo>
                    <a:lnTo>
                      <a:pt x="823" y="111"/>
                    </a:lnTo>
                    <a:lnTo>
                      <a:pt x="820" y="120"/>
                    </a:lnTo>
                    <a:lnTo>
                      <a:pt x="810" y="128"/>
                    </a:lnTo>
                    <a:lnTo>
                      <a:pt x="802" y="135"/>
                    </a:lnTo>
                    <a:lnTo>
                      <a:pt x="797" y="144"/>
                    </a:lnTo>
                    <a:lnTo>
                      <a:pt x="791" y="147"/>
                    </a:lnTo>
                    <a:lnTo>
                      <a:pt x="786" y="147"/>
                    </a:lnTo>
                    <a:lnTo>
                      <a:pt x="783" y="149"/>
                    </a:lnTo>
                    <a:lnTo>
                      <a:pt x="781" y="152"/>
                    </a:lnTo>
                    <a:lnTo>
                      <a:pt x="783" y="157"/>
                    </a:lnTo>
                    <a:lnTo>
                      <a:pt x="780" y="164"/>
                    </a:lnTo>
                    <a:lnTo>
                      <a:pt x="779" y="170"/>
                    </a:lnTo>
                    <a:lnTo>
                      <a:pt x="776" y="176"/>
                    </a:lnTo>
                    <a:lnTo>
                      <a:pt x="778" y="186"/>
                    </a:lnTo>
                    <a:lnTo>
                      <a:pt x="773" y="199"/>
                    </a:lnTo>
                    <a:lnTo>
                      <a:pt x="773" y="201"/>
                    </a:lnTo>
                    <a:lnTo>
                      <a:pt x="774" y="201"/>
                    </a:lnTo>
                    <a:lnTo>
                      <a:pt x="775" y="199"/>
                    </a:lnTo>
                    <a:lnTo>
                      <a:pt x="776" y="204"/>
                    </a:lnTo>
                    <a:lnTo>
                      <a:pt x="775" y="212"/>
                    </a:lnTo>
                    <a:lnTo>
                      <a:pt x="775" y="213"/>
                    </a:lnTo>
                    <a:lnTo>
                      <a:pt x="776" y="220"/>
                    </a:lnTo>
                    <a:lnTo>
                      <a:pt x="776" y="224"/>
                    </a:lnTo>
                    <a:lnTo>
                      <a:pt x="778" y="229"/>
                    </a:lnTo>
                    <a:lnTo>
                      <a:pt x="776" y="233"/>
                    </a:lnTo>
                    <a:lnTo>
                      <a:pt x="773" y="232"/>
                    </a:lnTo>
                    <a:lnTo>
                      <a:pt x="773" y="237"/>
                    </a:lnTo>
                    <a:lnTo>
                      <a:pt x="776" y="242"/>
                    </a:lnTo>
                    <a:lnTo>
                      <a:pt x="778" y="249"/>
                    </a:lnTo>
                    <a:lnTo>
                      <a:pt x="773" y="259"/>
                    </a:lnTo>
                    <a:lnTo>
                      <a:pt x="769" y="262"/>
                    </a:lnTo>
                    <a:lnTo>
                      <a:pt x="766" y="263"/>
                    </a:lnTo>
                    <a:lnTo>
                      <a:pt x="769" y="268"/>
                    </a:lnTo>
                    <a:lnTo>
                      <a:pt x="766" y="271"/>
                    </a:lnTo>
                    <a:lnTo>
                      <a:pt x="769" y="274"/>
                    </a:lnTo>
                    <a:lnTo>
                      <a:pt x="775" y="281"/>
                    </a:lnTo>
                    <a:lnTo>
                      <a:pt x="778" y="288"/>
                    </a:lnTo>
                    <a:lnTo>
                      <a:pt x="776" y="293"/>
                    </a:lnTo>
                    <a:lnTo>
                      <a:pt x="771" y="301"/>
                    </a:lnTo>
                    <a:lnTo>
                      <a:pt x="765" y="306"/>
                    </a:lnTo>
                    <a:lnTo>
                      <a:pt x="761" y="317"/>
                    </a:lnTo>
                    <a:lnTo>
                      <a:pt x="758" y="325"/>
                    </a:lnTo>
                    <a:lnTo>
                      <a:pt x="758" y="332"/>
                    </a:lnTo>
                    <a:lnTo>
                      <a:pt x="761" y="339"/>
                    </a:lnTo>
                    <a:lnTo>
                      <a:pt x="768" y="340"/>
                    </a:lnTo>
                    <a:lnTo>
                      <a:pt x="771" y="339"/>
                    </a:lnTo>
                    <a:lnTo>
                      <a:pt x="776" y="340"/>
                    </a:lnTo>
                    <a:lnTo>
                      <a:pt x="776" y="347"/>
                    </a:lnTo>
                    <a:lnTo>
                      <a:pt x="775" y="354"/>
                    </a:lnTo>
                    <a:lnTo>
                      <a:pt x="771" y="356"/>
                    </a:lnTo>
                    <a:lnTo>
                      <a:pt x="764" y="356"/>
                    </a:lnTo>
                    <a:lnTo>
                      <a:pt x="759" y="352"/>
                    </a:lnTo>
                    <a:lnTo>
                      <a:pt x="755" y="355"/>
                    </a:lnTo>
                    <a:lnTo>
                      <a:pt x="758" y="362"/>
                    </a:lnTo>
                    <a:lnTo>
                      <a:pt x="761" y="369"/>
                    </a:lnTo>
                    <a:lnTo>
                      <a:pt x="770" y="371"/>
                    </a:lnTo>
                    <a:lnTo>
                      <a:pt x="774" y="367"/>
                    </a:lnTo>
                    <a:lnTo>
                      <a:pt x="781" y="364"/>
                    </a:lnTo>
                    <a:lnTo>
                      <a:pt x="784" y="365"/>
                    </a:lnTo>
                    <a:lnTo>
                      <a:pt x="783" y="367"/>
                    </a:lnTo>
                    <a:lnTo>
                      <a:pt x="781" y="375"/>
                    </a:lnTo>
                    <a:lnTo>
                      <a:pt x="776" y="380"/>
                    </a:lnTo>
                    <a:lnTo>
                      <a:pt x="773" y="386"/>
                    </a:lnTo>
                    <a:lnTo>
                      <a:pt x="771" y="390"/>
                    </a:lnTo>
                    <a:lnTo>
                      <a:pt x="773" y="395"/>
                    </a:lnTo>
                    <a:lnTo>
                      <a:pt x="775" y="404"/>
                    </a:lnTo>
                    <a:lnTo>
                      <a:pt x="775" y="408"/>
                    </a:lnTo>
                    <a:lnTo>
                      <a:pt x="779" y="406"/>
                    </a:lnTo>
                    <a:lnTo>
                      <a:pt x="785" y="406"/>
                    </a:lnTo>
                    <a:lnTo>
                      <a:pt x="786" y="409"/>
                    </a:lnTo>
                    <a:lnTo>
                      <a:pt x="788" y="414"/>
                    </a:lnTo>
                    <a:lnTo>
                      <a:pt x="788" y="415"/>
                    </a:lnTo>
                    <a:lnTo>
                      <a:pt x="791" y="417"/>
                    </a:lnTo>
                    <a:lnTo>
                      <a:pt x="791" y="419"/>
                    </a:lnTo>
                    <a:lnTo>
                      <a:pt x="793" y="419"/>
                    </a:lnTo>
                    <a:lnTo>
                      <a:pt x="797" y="420"/>
                    </a:lnTo>
                    <a:lnTo>
                      <a:pt x="797" y="422"/>
                    </a:lnTo>
                    <a:lnTo>
                      <a:pt x="798" y="423"/>
                    </a:lnTo>
                    <a:lnTo>
                      <a:pt x="804" y="423"/>
                    </a:lnTo>
                    <a:lnTo>
                      <a:pt x="804" y="424"/>
                    </a:lnTo>
                    <a:lnTo>
                      <a:pt x="805" y="425"/>
                    </a:lnTo>
                    <a:lnTo>
                      <a:pt x="804" y="427"/>
                    </a:lnTo>
                    <a:lnTo>
                      <a:pt x="803" y="434"/>
                    </a:lnTo>
                    <a:lnTo>
                      <a:pt x="799" y="434"/>
                    </a:lnTo>
                    <a:lnTo>
                      <a:pt x="798" y="435"/>
                    </a:lnTo>
                    <a:lnTo>
                      <a:pt x="795" y="437"/>
                    </a:lnTo>
                    <a:lnTo>
                      <a:pt x="791" y="435"/>
                    </a:lnTo>
                    <a:lnTo>
                      <a:pt x="789" y="433"/>
                    </a:lnTo>
                    <a:lnTo>
                      <a:pt x="788" y="434"/>
                    </a:lnTo>
                    <a:lnTo>
                      <a:pt x="786" y="437"/>
                    </a:lnTo>
                    <a:lnTo>
                      <a:pt x="785" y="438"/>
                    </a:lnTo>
                    <a:lnTo>
                      <a:pt x="781" y="438"/>
                    </a:lnTo>
                    <a:lnTo>
                      <a:pt x="781" y="437"/>
                    </a:lnTo>
                    <a:lnTo>
                      <a:pt x="779" y="435"/>
                    </a:lnTo>
                    <a:lnTo>
                      <a:pt x="775" y="435"/>
                    </a:lnTo>
                    <a:lnTo>
                      <a:pt x="774" y="434"/>
                    </a:lnTo>
                    <a:lnTo>
                      <a:pt x="773" y="434"/>
                    </a:lnTo>
                    <a:lnTo>
                      <a:pt x="773" y="430"/>
                    </a:lnTo>
                    <a:lnTo>
                      <a:pt x="771" y="429"/>
                    </a:lnTo>
                    <a:lnTo>
                      <a:pt x="769" y="428"/>
                    </a:lnTo>
                    <a:lnTo>
                      <a:pt x="768" y="429"/>
                    </a:lnTo>
                    <a:lnTo>
                      <a:pt x="765" y="429"/>
                    </a:lnTo>
                    <a:lnTo>
                      <a:pt x="764" y="430"/>
                    </a:lnTo>
                    <a:lnTo>
                      <a:pt x="761" y="432"/>
                    </a:lnTo>
                    <a:lnTo>
                      <a:pt x="759" y="430"/>
                    </a:lnTo>
                    <a:lnTo>
                      <a:pt x="758" y="429"/>
                    </a:lnTo>
                    <a:lnTo>
                      <a:pt x="756" y="430"/>
                    </a:lnTo>
                    <a:lnTo>
                      <a:pt x="755" y="429"/>
                    </a:lnTo>
                    <a:lnTo>
                      <a:pt x="754" y="429"/>
                    </a:lnTo>
                    <a:lnTo>
                      <a:pt x="753" y="430"/>
                    </a:lnTo>
                    <a:lnTo>
                      <a:pt x="750" y="430"/>
                    </a:lnTo>
                    <a:lnTo>
                      <a:pt x="748" y="433"/>
                    </a:lnTo>
                    <a:lnTo>
                      <a:pt x="748" y="434"/>
                    </a:lnTo>
                    <a:lnTo>
                      <a:pt x="744" y="437"/>
                    </a:lnTo>
                    <a:lnTo>
                      <a:pt x="743" y="437"/>
                    </a:lnTo>
                    <a:lnTo>
                      <a:pt x="740" y="435"/>
                    </a:lnTo>
                    <a:lnTo>
                      <a:pt x="736" y="434"/>
                    </a:lnTo>
                    <a:lnTo>
                      <a:pt x="735" y="433"/>
                    </a:lnTo>
                    <a:lnTo>
                      <a:pt x="735" y="432"/>
                    </a:lnTo>
                    <a:lnTo>
                      <a:pt x="734" y="432"/>
                    </a:lnTo>
                    <a:lnTo>
                      <a:pt x="734" y="429"/>
                    </a:lnTo>
                    <a:lnTo>
                      <a:pt x="731" y="430"/>
                    </a:lnTo>
                    <a:lnTo>
                      <a:pt x="731" y="437"/>
                    </a:lnTo>
                    <a:lnTo>
                      <a:pt x="730" y="433"/>
                    </a:lnTo>
                    <a:lnTo>
                      <a:pt x="728" y="430"/>
                    </a:lnTo>
                    <a:lnTo>
                      <a:pt x="726" y="428"/>
                    </a:lnTo>
                    <a:lnTo>
                      <a:pt x="724" y="425"/>
                    </a:lnTo>
                    <a:lnTo>
                      <a:pt x="721" y="424"/>
                    </a:lnTo>
                    <a:lnTo>
                      <a:pt x="721" y="423"/>
                    </a:lnTo>
                    <a:lnTo>
                      <a:pt x="719" y="420"/>
                    </a:lnTo>
                    <a:lnTo>
                      <a:pt x="716" y="420"/>
                    </a:lnTo>
                    <a:lnTo>
                      <a:pt x="715" y="422"/>
                    </a:lnTo>
                    <a:lnTo>
                      <a:pt x="714" y="420"/>
                    </a:lnTo>
                    <a:lnTo>
                      <a:pt x="710" y="420"/>
                    </a:lnTo>
                    <a:lnTo>
                      <a:pt x="707" y="419"/>
                    </a:lnTo>
                    <a:lnTo>
                      <a:pt x="707" y="418"/>
                    </a:lnTo>
                    <a:lnTo>
                      <a:pt x="702" y="418"/>
                    </a:lnTo>
                    <a:lnTo>
                      <a:pt x="702" y="419"/>
                    </a:lnTo>
                    <a:lnTo>
                      <a:pt x="690" y="419"/>
                    </a:lnTo>
                    <a:lnTo>
                      <a:pt x="689" y="420"/>
                    </a:lnTo>
                    <a:lnTo>
                      <a:pt x="687" y="420"/>
                    </a:lnTo>
                    <a:lnTo>
                      <a:pt x="685" y="422"/>
                    </a:lnTo>
                    <a:lnTo>
                      <a:pt x="679" y="424"/>
                    </a:lnTo>
                    <a:lnTo>
                      <a:pt x="671" y="427"/>
                    </a:lnTo>
                    <a:lnTo>
                      <a:pt x="670" y="427"/>
                    </a:lnTo>
                    <a:lnTo>
                      <a:pt x="669" y="428"/>
                    </a:lnTo>
                    <a:lnTo>
                      <a:pt x="665" y="429"/>
                    </a:lnTo>
                    <a:lnTo>
                      <a:pt x="657" y="433"/>
                    </a:lnTo>
                    <a:lnTo>
                      <a:pt x="656" y="433"/>
                    </a:lnTo>
                    <a:lnTo>
                      <a:pt x="655" y="434"/>
                    </a:lnTo>
                    <a:lnTo>
                      <a:pt x="653" y="437"/>
                    </a:lnTo>
                    <a:lnTo>
                      <a:pt x="651" y="440"/>
                    </a:lnTo>
                    <a:lnTo>
                      <a:pt x="650" y="444"/>
                    </a:lnTo>
                    <a:lnTo>
                      <a:pt x="647" y="447"/>
                    </a:lnTo>
                    <a:lnTo>
                      <a:pt x="646" y="450"/>
                    </a:lnTo>
                    <a:lnTo>
                      <a:pt x="646" y="452"/>
                    </a:lnTo>
                    <a:lnTo>
                      <a:pt x="647" y="454"/>
                    </a:lnTo>
                    <a:lnTo>
                      <a:pt x="648" y="458"/>
                    </a:lnTo>
                    <a:lnTo>
                      <a:pt x="651" y="461"/>
                    </a:lnTo>
                    <a:lnTo>
                      <a:pt x="655" y="468"/>
                    </a:lnTo>
                    <a:lnTo>
                      <a:pt x="657" y="477"/>
                    </a:lnTo>
                    <a:lnTo>
                      <a:pt x="661" y="488"/>
                    </a:lnTo>
                    <a:lnTo>
                      <a:pt x="669" y="498"/>
                    </a:lnTo>
                    <a:lnTo>
                      <a:pt x="676" y="507"/>
                    </a:lnTo>
                    <a:lnTo>
                      <a:pt x="682" y="512"/>
                    </a:lnTo>
                    <a:lnTo>
                      <a:pt x="677" y="517"/>
                    </a:lnTo>
                    <a:lnTo>
                      <a:pt x="675" y="525"/>
                    </a:lnTo>
                    <a:lnTo>
                      <a:pt x="671" y="532"/>
                    </a:lnTo>
                    <a:lnTo>
                      <a:pt x="666" y="531"/>
                    </a:lnTo>
                    <a:lnTo>
                      <a:pt x="666" y="528"/>
                    </a:lnTo>
                    <a:lnTo>
                      <a:pt x="665" y="527"/>
                    </a:lnTo>
                    <a:lnTo>
                      <a:pt x="664" y="525"/>
                    </a:lnTo>
                    <a:lnTo>
                      <a:pt x="664" y="523"/>
                    </a:lnTo>
                    <a:lnTo>
                      <a:pt x="662" y="521"/>
                    </a:lnTo>
                    <a:lnTo>
                      <a:pt x="660" y="521"/>
                    </a:lnTo>
                    <a:lnTo>
                      <a:pt x="658" y="522"/>
                    </a:lnTo>
                    <a:lnTo>
                      <a:pt x="657" y="522"/>
                    </a:lnTo>
                    <a:lnTo>
                      <a:pt x="655" y="523"/>
                    </a:lnTo>
                    <a:lnTo>
                      <a:pt x="650" y="528"/>
                    </a:lnTo>
                    <a:lnTo>
                      <a:pt x="648" y="531"/>
                    </a:lnTo>
                    <a:lnTo>
                      <a:pt x="646" y="532"/>
                    </a:lnTo>
                    <a:lnTo>
                      <a:pt x="642" y="532"/>
                    </a:lnTo>
                    <a:lnTo>
                      <a:pt x="636" y="530"/>
                    </a:lnTo>
                    <a:lnTo>
                      <a:pt x="631" y="526"/>
                    </a:lnTo>
                    <a:lnTo>
                      <a:pt x="627" y="521"/>
                    </a:lnTo>
                    <a:lnTo>
                      <a:pt x="622" y="517"/>
                    </a:lnTo>
                    <a:lnTo>
                      <a:pt x="621" y="517"/>
                    </a:lnTo>
                    <a:lnTo>
                      <a:pt x="620" y="516"/>
                    </a:lnTo>
                    <a:lnTo>
                      <a:pt x="615" y="513"/>
                    </a:lnTo>
                    <a:lnTo>
                      <a:pt x="612" y="511"/>
                    </a:lnTo>
                    <a:lnTo>
                      <a:pt x="611" y="507"/>
                    </a:lnTo>
                    <a:lnTo>
                      <a:pt x="608" y="502"/>
                    </a:lnTo>
                    <a:lnTo>
                      <a:pt x="608" y="500"/>
                    </a:lnTo>
                    <a:lnTo>
                      <a:pt x="606" y="497"/>
                    </a:lnTo>
                    <a:lnTo>
                      <a:pt x="601" y="495"/>
                    </a:lnTo>
                    <a:lnTo>
                      <a:pt x="592" y="495"/>
                    </a:lnTo>
                    <a:lnTo>
                      <a:pt x="587" y="497"/>
                    </a:lnTo>
                    <a:lnTo>
                      <a:pt x="586" y="497"/>
                    </a:lnTo>
                    <a:lnTo>
                      <a:pt x="583" y="487"/>
                    </a:lnTo>
                    <a:lnTo>
                      <a:pt x="578" y="478"/>
                    </a:lnTo>
                    <a:lnTo>
                      <a:pt x="571" y="472"/>
                    </a:lnTo>
                    <a:lnTo>
                      <a:pt x="562" y="467"/>
                    </a:lnTo>
                    <a:lnTo>
                      <a:pt x="552" y="463"/>
                    </a:lnTo>
                    <a:lnTo>
                      <a:pt x="542" y="458"/>
                    </a:lnTo>
                    <a:lnTo>
                      <a:pt x="534" y="452"/>
                    </a:lnTo>
                    <a:lnTo>
                      <a:pt x="529" y="444"/>
                    </a:lnTo>
                    <a:lnTo>
                      <a:pt x="536" y="442"/>
                    </a:lnTo>
                    <a:lnTo>
                      <a:pt x="539" y="440"/>
                    </a:lnTo>
                    <a:lnTo>
                      <a:pt x="543" y="438"/>
                    </a:lnTo>
                    <a:lnTo>
                      <a:pt x="544" y="435"/>
                    </a:lnTo>
                    <a:lnTo>
                      <a:pt x="544" y="432"/>
                    </a:lnTo>
                    <a:lnTo>
                      <a:pt x="543" y="429"/>
                    </a:lnTo>
                    <a:lnTo>
                      <a:pt x="542" y="428"/>
                    </a:lnTo>
                    <a:lnTo>
                      <a:pt x="542" y="427"/>
                    </a:lnTo>
                    <a:lnTo>
                      <a:pt x="541" y="425"/>
                    </a:lnTo>
                    <a:lnTo>
                      <a:pt x="543" y="423"/>
                    </a:lnTo>
                    <a:lnTo>
                      <a:pt x="546" y="422"/>
                    </a:lnTo>
                    <a:lnTo>
                      <a:pt x="547" y="419"/>
                    </a:lnTo>
                    <a:lnTo>
                      <a:pt x="548" y="418"/>
                    </a:lnTo>
                    <a:lnTo>
                      <a:pt x="541" y="420"/>
                    </a:lnTo>
                    <a:lnTo>
                      <a:pt x="529" y="425"/>
                    </a:lnTo>
                    <a:lnTo>
                      <a:pt x="519" y="429"/>
                    </a:lnTo>
                    <a:lnTo>
                      <a:pt x="508" y="437"/>
                    </a:lnTo>
                    <a:lnTo>
                      <a:pt x="508" y="439"/>
                    </a:lnTo>
                    <a:lnTo>
                      <a:pt x="509" y="440"/>
                    </a:lnTo>
                    <a:lnTo>
                      <a:pt x="512" y="442"/>
                    </a:lnTo>
                    <a:lnTo>
                      <a:pt x="513" y="443"/>
                    </a:lnTo>
                    <a:lnTo>
                      <a:pt x="520" y="443"/>
                    </a:lnTo>
                    <a:lnTo>
                      <a:pt x="523" y="444"/>
                    </a:lnTo>
                    <a:lnTo>
                      <a:pt x="526" y="444"/>
                    </a:lnTo>
                    <a:lnTo>
                      <a:pt x="520" y="448"/>
                    </a:lnTo>
                    <a:lnTo>
                      <a:pt x="513" y="452"/>
                    </a:lnTo>
                    <a:lnTo>
                      <a:pt x="504" y="456"/>
                    </a:lnTo>
                    <a:lnTo>
                      <a:pt x="498" y="457"/>
                    </a:lnTo>
                    <a:lnTo>
                      <a:pt x="494" y="454"/>
                    </a:lnTo>
                    <a:lnTo>
                      <a:pt x="488" y="449"/>
                    </a:lnTo>
                    <a:lnTo>
                      <a:pt x="483" y="442"/>
                    </a:lnTo>
                    <a:lnTo>
                      <a:pt x="477" y="434"/>
                    </a:lnTo>
                    <a:lnTo>
                      <a:pt x="470" y="429"/>
                    </a:lnTo>
                    <a:lnTo>
                      <a:pt x="467" y="427"/>
                    </a:lnTo>
                    <a:lnTo>
                      <a:pt x="463" y="427"/>
                    </a:lnTo>
                    <a:lnTo>
                      <a:pt x="460" y="429"/>
                    </a:lnTo>
                    <a:lnTo>
                      <a:pt x="458" y="430"/>
                    </a:lnTo>
                    <a:lnTo>
                      <a:pt x="455" y="433"/>
                    </a:lnTo>
                    <a:lnTo>
                      <a:pt x="454" y="435"/>
                    </a:lnTo>
                    <a:lnTo>
                      <a:pt x="451" y="438"/>
                    </a:lnTo>
                    <a:lnTo>
                      <a:pt x="448" y="439"/>
                    </a:lnTo>
                    <a:lnTo>
                      <a:pt x="448" y="445"/>
                    </a:lnTo>
                    <a:lnTo>
                      <a:pt x="445" y="447"/>
                    </a:lnTo>
                    <a:lnTo>
                      <a:pt x="443" y="447"/>
                    </a:lnTo>
                    <a:lnTo>
                      <a:pt x="441" y="448"/>
                    </a:lnTo>
                    <a:lnTo>
                      <a:pt x="439" y="449"/>
                    </a:lnTo>
                    <a:lnTo>
                      <a:pt x="439" y="454"/>
                    </a:lnTo>
                    <a:lnTo>
                      <a:pt x="438" y="457"/>
                    </a:lnTo>
                    <a:lnTo>
                      <a:pt x="436" y="457"/>
                    </a:lnTo>
                    <a:lnTo>
                      <a:pt x="436" y="468"/>
                    </a:lnTo>
                    <a:lnTo>
                      <a:pt x="431" y="476"/>
                    </a:lnTo>
                    <a:lnTo>
                      <a:pt x="428" y="479"/>
                    </a:lnTo>
                    <a:lnTo>
                      <a:pt x="425" y="487"/>
                    </a:lnTo>
                    <a:lnTo>
                      <a:pt x="428" y="495"/>
                    </a:lnTo>
                    <a:lnTo>
                      <a:pt x="431" y="497"/>
                    </a:lnTo>
                    <a:lnTo>
                      <a:pt x="439" y="505"/>
                    </a:lnTo>
                    <a:lnTo>
                      <a:pt x="438" y="506"/>
                    </a:lnTo>
                    <a:lnTo>
                      <a:pt x="430" y="506"/>
                    </a:lnTo>
                    <a:lnTo>
                      <a:pt x="426" y="507"/>
                    </a:lnTo>
                    <a:lnTo>
                      <a:pt x="423" y="507"/>
                    </a:lnTo>
                    <a:lnTo>
                      <a:pt x="420" y="508"/>
                    </a:lnTo>
                    <a:lnTo>
                      <a:pt x="414" y="515"/>
                    </a:lnTo>
                    <a:lnTo>
                      <a:pt x="409" y="515"/>
                    </a:lnTo>
                    <a:lnTo>
                      <a:pt x="405" y="512"/>
                    </a:lnTo>
                    <a:lnTo>
                      <a:pt x="400" y="510"/>
                    </a:lnTo>
                    <a:lnTo>
                      <a:pt x="398" y="507"/>
                    </a:lnTo>
                    <a:lnTo>
                      <a:pt x="390" y="507"/>
                    </a:lnTo>
                    <a:lnTo>
                      <a:pt x="387" y="508"/>
                    </a:lnTo>
                    <a:lnTo>
                      <a:pt x="386" y="510"/>
                    </a:lnTo>
                    <a:lnTo>
                      <a:pt x="381" y="512"/>
                    </a:lnTo>
                    <a:lnTo>
                      <a:pt x="381" y="521"/>
                    </a:lnTo>
                    <a:lnTo>
                      <a:pt x="379" y="521"/>
                    </a:lnTo>
                    <a:lnTo>
                      <a:pt x="376" y="520"/>
                    </a:lnTo>
                    <a:lnTo>
                      <a:pt x="375" y="517"/>
                    </a:lnTo>
                    <a:lnTo>
                      <a:pt x="374" y="516"/>
                    </a:lnTo>
                    <a:lnTo>
                      <a:pt x="371" y="515"/>
                    </a:lnTo>
                    <a:lnTo>
                      <a:pt x="369" y="515"/>
                    </a:lnTo>
                    <a:lnTo>
                      <a:pt x="367" y="516"/>
                    </a:lnTo>
                    <a:lnTo>
                      <a:pt x="366" y="518"/>
                    </a:lnTo>
                    <a:lnTo>
                      <a:pt x="366" y="520"/>
                    </a:lnTo>
                    <a:lnTo>
                      <a:pt x="374" y="528"/>
                    </a:lnTo>
                    <a:lnTo>
                      <a:pt x="374" y="531"/>
                    </a:lnTo>
                    <a:lnTo>
                      <a:pt x="372" y="532"/>
                    </a:lnTo>
                    <a:lnTo>
                      <a:pt x="372" y="535"/>
                    </a:lnTo>
                    <a:lnTo>
                      <a:pt x="375" y="536"/>
                    </a:lnTo>
                    <a:lnTo>
                      <a:pt x="376" y="539"/>
                    </a:lnTo>
                    <a:lnTo>
                      <a:pt x="379" y="541"/>
                    </a:lnTo>
                    <a:lnTo>
                      <a:pt x="382" y="542"/>
                    </a:lnTo>
                    <a:lnTo>
                      <a:pt x="384" y="545"/>
                    </a:lnTo>
                    <a:lnTo>
                      <a:pt x="386" y="545"/>
                    </a:lnTo>
                    <a:lnTo>
                      <a:pt x="387" y="546"/>
                    </a:lnTo>
                    <a:lnTo>
                      <a:pt x="387" y="549"/>
                    </a:lnTo>
                    <a:lnTo>
                      <a:pt x="382" y="549"/>
                    </a:lnTo>
                    <a:lnTo>
                      <a:pt x="381" y="550"/>
                    </a:lnTo>
                    <a:lnTo>
                      <a:pt x="381" y="551"/>
                    </a:lnTo>
                    <a:lnTo>
                      <a:pt x="380" y="551"/>
                    </a:lnTo>
                    <a:lnTo>
                      <a:pt x="377" y="550"/>
                    </a:lnTo>
                    <a:lnTo>
                      <a:pt x="374" y="547"/>
                    </a:lnTo>
                    <a:lnTo>
                      <a:pt x="371" y="546"/>
                    </a:lnTo>
                    <a:lnTo>
                      <a:pt x="370" y="545"/>
                    </a:lnTo>
                    <a:lnTo>
                      <a:pt x="370" y="547"/>
                    </a:lnTo>
                    <a:lnTo>
                      <a:pt x="371" y="549"/>
                    </a:lnTo>
                    <a:lnTo>
                      <a:pt x="371" y="551"/>
                    </a:lnTo>
                    <a:lnTo>
                      <a:pt x="372" y="552"/>
                    </a:lnTo>
                    <a:lnTo>
                      <a:pt x="372" y="556"/>
                    </a:lnTo>
                    <a:lnTo>
                      <a:pt x="371" y="557"/>
                    </a:lnTo>
                    <a:lnTo>
                      <a:pt x="371" y="560"/>
                    </a:lnTo>
                    <a:lnTo>
                      <a:pt x="370" y="561"/>
                    </a:lnTo>
                    <a:lnTo>
                      <a:pt x="372" y="564"/>
                    </a:lnTo>
                    <a:lnTo>
                      <a:pt x="366" y="564"/>
                    </a:lnTo>
                    <a:lnTo>
                      <a:pt x="361" y="562"/>
                    </a:lnTo>
                    <a:lnTo>
                      <a:pt x="357" y="560"/>
                    </a:lnTo>
                    <a:lnTo>
                      <a:pt x="355" y="556"/>
                    </a:lnTo>
                    <a:lnTo>
                      <a:pt x="354" y="551"/>
                    </a:lnTo>
                    <a:lnTo>
                      <a:pt x="354" y="549"/>
                    </a:lnTo>
                    <a:lnTo>
                      <a:pt x="355" y="547"/>
                    </a:lnTo>
                    <a:lnTo>
                      <a:pt x="357" y="546"/>
                    </a:lnTo>
                    <a:lnTo>
                      <a:pt x="359" y="546"/>
                    </a:lnTo>
                    <a:lnTo>
                      <a:pt x="360" y="545"/>
                    </a:lnTo>
                    <a:lnTo>
                      <a:pt x="351" y="545"/>
                    </a:lnTo>
                    <a:lnTo>
                      <a:pt x="351" y="542"/>
                    </a:lnTo>
                    <a:lnTo>
                      <a:pt x="350" y="541"/>
                    </a:lnTo>
                    <a:lnTo>
                      <a:pt x="350" y="540"/>
                    </a:lnTo>
                    <a:lnTo>
                      <a:pt x="349" y="536"/>
                    </a:lnTo>
                    <a:lnTo>
                      <a:pt x="346" y="534"/>
                    </a:lnTo>
                    <a:lnTo>
                      <a:pt x="344" y="530"/>
                    </a:lnTo>
                    <a:lnTo>
                      <a:pt x="331" y="517"/>
                    </a:lnTo>
                    <a:lnTo>
                      <a:pt x="330" y="513"/>
                    </a:lnTo>
                    <a:lnTo>
                      <a:pt x="330" y="500"/>
                    </a:lnTo>
                    <a:lnTo>
                      <a:pt x="329" y="496"/>
                    </a:lnTo>
                    <a:lnTo>
                      <a:pt x="327" y="493"/>
                    </a:lnTo>
                    <a:lnTo>
                      <a:pt x="322" y="486"/>
                    </a:lnTo>
                    <a:lnTo>
                      <a:pt x="318" y="483"/>
                    </a:lnTo>
                    <a:lnTo>
                      <a:pt x="316" y="482"/>
                    </a:lnTo>
                    <a:lnTo>
                      <a:pt x="308" y="479"/>
                    </a:lnTo>
                    <a:lnTo>
                      <a:pt x="306" y="478"/>
                    </a:lnTo>
                    <a:lnTo>
                      <a:pt x="303" y="473"/>
                    </a:lnTo>
                    <a:lnTo>
                      <a:pt x="297" y="473"/>
                    </a:lnTo>
                    <a:lnTo>
                      <a:pt x="291" y="471"/>
                    </a:lnTo>
                    <a:lnTo>
                      <a:pt x="285" y="464"/>
                    </a:lnTo>
                    <a:lnTo>
                      <a:pt x="280" y="457"/>
                    </a:lnTo>
                    <a:lnTo>
                      <a:pt x="278" y="449"/>
                    </a:lnTo>
                    <a:lnTo>
                      <a:pt x="265" y="449"/>
                    </a:lnTo>
                    <a:lnTo>
                      <a:pt x="263" y="448"/>
                    </a:lnTo>
                    <a:lnTo>
                      <a:pt x="262" y="445"/>
                    </a:lnTo>
                    <a:lnTo>
                      <a:pt x="262" y="440"/>
                    </a:lnTo>
                    <a:lnTo>
                      <a:pt x="261" y="439"/>
                    </a:lnTo>
                    <a:lnTo>
                      <a:pt x="258" y="440"/>
                    </a:lnTo>
                    <a:lnTo>
                      <a:pt x="257" y="440"/>
                    </a:lnTo>
                    <a:lnTo>
                      <a:pt x="253" y="442"/>
                    </a:lnTo>
                    <a:lnTo>
                      <a:pt x="251" y="443"/>
                    </a:lnTo>
                    <a:lnTo>
                      <a:pt x="249" y="443"/>
                    </a:lnTo>
                    <a:lnTo>
                      <a:pt x="247" y="445"/>
                    </a:lnTo>
                    <a:lnTo>
                      <a:pt x="247" y="447"/>
                    </a:lnTo>
                    <a:lnTo>
                      <a:pt x="248" y="448"/>
                    </a:lnTo>
                    <a:lnTo>
                      <a:pt x="249" y="448"/>
                    </a:lnTo>
                    <a:lnTo>
                      <a:pt x="248" y="452"/>
                    </a:lnTo>
                    <a:lnTo>
                      <a:pt x="248" y="459"/>
                    </a:lnTo>
                    <a:lnTo>
                      <a:pt x="249" y="462"/>
                    </a:lnTo>
                    <a:lnTo>
                      <a:pt x="257" y="466"/>
                    </a:lnTo>
                    <a:lnTo>
                      <a:pt x="265" y="473"/>
                    </a:lnTo>
                    <a:lnTo>
                      <a:pt x="267" y="478"/>
                    </a:lnTo>
                    <a:lnTo>
                      <a:pt x="268" y="483"/>
                    </a:lnTo>
                    <a:lnTo>
                      <a:pt x="271" y="487"/>
                    </a:lnTo>
                    <a:lnTo>
                      <a:pt x="272" y="491"/>
                    </a:lnTo>
                    <a:lnTo>
                      <a:pt x="275" y="492"/>
                    </a:lnTo>
                    <a:lnTo>
                      <a:pt x="278" y="493"/>
                    </a:lnTo>
                    <a:lnTo>
                      <a:pt x="281" y="495"/>
                    </a:lnTo>
                    <a:lnTo>
                      <a:pt x="285" y="495"/>
                    </a:lnTo>
                    <a:lnTo>
                      <a:pt x="287" y="493"/>
                    </a:lnTo>
                    <a:lnTo>
                      <a:pt x="291" y="493"/>
                    </a:lnTo>
                    <a:lnTo>
                      <a:pt x="291" y="495"/>
                    </a:lnTo>
                    <a:lnTo>
                      <a:pt x="290" y="497"/>
                    </a:lnTo>
                    <a:lnTo>
                      <a:pt x="290" y="500"/>
                    </a:lnTo>
                    <a:lnTo>
                      <a:pt x="292" y="502"/>
                    </a:lnTo>
                    <a:lnTo>
                      <a:pt x="295" y="502"/>
                    </a:lnTo>
                    <a:lnTo>
                      <a:pt x="300" y="505"/>
                    </a:lnTo>
                    <a:lnTo>
                      <a:pt x="301" y="505"/>
                    </a:lnTo>
                    <a:lnTo>
                      <a:pt x="305" y="506"/>
                    </a:lnTo>
                    <a:lnTo>
                      <a:pt x="307" y="508"/>
                    </a:lnTo>
                    <a:lnTo>
                      <a:pt x="311" y="510"/>
                    </a:lnTo>
                    <a:lnTo>
                      <a:pt x="316" y="515"/>
                    </a:lnTo>
                    <a:lnTo>
                      <a:pt x="317" y="517"/>
                    </a:lnTo>
                    <a:lnTo>
                      <a:pt x="317" y="521"/>
                    </a:lnTo>
                    <a:lnTo>
                      <a:pt x="315" y="520"/>
                    </a:lnTo>
                    <a:lnTo>
                      <a:pt x="311" y="516"/>
                    </a:lnTo>
                    <a:lnTo>
                      <a:pt x="308" y="515"/>
                    </a:lnTo>
                    <a:lnTo>
                      <a:pt x="301" y="515"/>
                    </a:lnTo>
                    <a:lnTo>
                      <a:pt x="298" y="516"/>
                    </a:lnTo>
                    <a:lnTo>
                      <a:pt x="296" y="521"/>
                    </a:lnTo>
                    <a:lnTo>
                      <a:pt x="296" y="523"/>
                    </a:lnTo>
                    <a:lnTo>
                      <a:pt x="298" y="525"/>
                    </a:lnTo>
                    <a:lnTo>
                      <a:pt x="300" y="527"/>
                    </a:lnTo>
                    <a:lnTo>
                      <a:pt x="303" y="531"/>
                    </a:lnTo>
                    <a:lnTo>
                      <a:pt x="303" y="534"/>
                    </a:lnTo>
                    <a:lnTo>
                      <a:pt x="302" y="534"/>
                    </a:lnTo>
                    <a:lnTo>
                      <a:pt x="301" y="535"/>
                    </a:lnTo>
                    <a:lnTo>
                      <a:pt x="297" y="535"/>
                    </a:lnTo>
                    <a:lnTo>
                      <a:pt x="296" y="536"/>
                    </a:lnTo>
                    <a:lnTo>
                      <a:pt x="295" y="539"/>
                    </a:lnTo>
                    <a:lnTo>
                      <a:pt x="295" y="541"/>
                    </a:lnTo>
                    <a:lnTo>
                      <a:pt x="292" y="546"/>
                    </a:lnTo>
                    <a:lnTo>
                      <a:pt x="291" y="547"/>
                    </a:lnTo>
                    <a:lnTo>
                      <a:pt x="287" y="547"/>
                    </a:lnTo>
                    <a:lnTo>
                      <a:pt x="286" y="546"/>
                    </a:lnTo>
                    <a:lnTo>
                      <a:pt x="285" y="546"/>
                    </a:lnTo>
                    <a:lnTo>
                      <a:pt x="285" y="545"/>
                    </a:lnTo>
                    <a:lnTo>
                      <a:pt x="287" y="544"/>
                    </a:lnTo>
                    <a:lnTo>
                      <a:pt x="288" y="542"/>
                    </a:lnTo>
                    <a:lnTo>
                      <a:pt x="290" y="540"/>
                    </a:lnTo>
                    <a:lnTo>
                      <a:pt x="291" y="536"/>
                    </a:lnTo>
                    <a:lnTo>
                      <a:pt x="291" y="530"/>
                    </a:lnTo>
                    <a:lnTo>
                      <a:pt x="290" y="528"/>
                    </a:lnTo>
                    <a:lnTo>
                      <a:pt x="288" y="526"/>
                    </a:lnTo>
                    <a:lnTo>
                      <a:pt x="288" y="525"/>
                    </a:lnTo>
                    <a:lnTo>
                      <a:pt x="287" y="522"/>
                    </a:lnTo>
                    <a:lnTo>
                      <a:pt x="286" y="522"/>
                    </a:lnTo>
                    <a:lnTo>
                      <a:pt x="285" y="520"/>
                    </a:lnTo>
                    <a:lnTo>
                      <a:pt x="282" y="518"/>
                    </a:lnTo>
                    <a:lnTo>
                      <a:pt x="280" y="516"/>
                    </a:lnTo>
                    <a:lnTo>
                      <a:pt x="278" y="513"/>
                    </a:lnTo>
                    <a:lnTo>
                      <a:pt x="276" y="511"/>
                    </a:lnTo>
                    <a:lnTo>
                      <a:pt x="276" y="510"/>
                    </a:lnTo>
                    <a:lnTo>
                      <a:pt x="272" y="510"/>
                    </a:lnTo>
                    <a:lnTo>
                      <a:pt x="268" y="506"/>
                    </a:lnTo>
                    <a:lnTo>
                      <a:pt x="258" y="503"/>
                    </a:lnTo>
                    <a:lnTo>
                      <a:pt x="252" y="498"/>
                    </a:lnTo>
                    <a:lnTo>
                      <a:pt x="246" y="492"/>
                    </a:lnTo>
                    <a:lnTo>
                      <a:pt x="243" y="491"/>
                    </a:lnTo>
                    <a:lnTo>
                      <a:pt x="242" y="489"/>
                    </a:lnTo>
                    <a:lnTo>
                      <a:pt x="237" y="487"/>
                    </a:lnTo>
                    <a:lnTo>
                      <a:pt x="236" y="484"/>
                    </a:lnTo>
                    <a:lnTo>
                      <a:pt x="232" y="478"/>
                    </a:lnTo>
                    <a:lnTo>
                      <a:pt x="229" y="472"/>
                    </a:lnTo>
                    <a:lnTo>
                      <a:pt x="224" y="466"/>
                    </a:lnTo>
                    <a:lnTo>
                      <a:pt x="219" y="461"/>
                    </a:lnTo>
                    <a:lnTo>
                      <a:pt x="211" y="459"/>
                    </a:lnTo>
                    <a:lnTo>
                      <a:pt x="207" y="459"/>
                    </a:lnTo>
                    <a:lnTo>
                      <a:pt x="206" y="461"/>
                    </a:lnTo>
                    <a:lnTo>
                      <a:pt x="203" y="462"/>
                    </a:lnTo>
                    <a:lnTo>
                      <a:pt x="199" y="466"/>
                    </a:lnTo>
                    <a:lnTo>
                      <a:pt x="192" y="471"/>
                    </a:lnTo>
                    <a:lnTo>
                      <a:pt x="185" y="474"/>
                    </a:lnTo>
                    <a:lnTo>
                      <a:pt x="178" y="477"/>
                    </a:lnTo>
                    <a:lnTo>
                      <a:pt x="170" y="476"/>
                    </a:lnTo>
                    <a:lnTo>
                      <a:pt x="163" y="473"/>
                    </a:lnTo>
                    <a:lnTo>
                      <a:pt x="155" y="472"/>
                    </a:lnTo>
                    <a:lnTo>
                      <a:pt x="152" y="472"/>
                    </a:lnTo>
                    <a:lnTo>
                      <a:pt x="148" y="474"/>
                    </a:lnTo>
                    <a:lnTo>
                      <a:pt x="144" y="476"/>
                    </a:lnTo>
                    <a:lnTo>
                      <a:pt x="143" y="479"/>
                    </a:lnTo>
                    <a:lnTo>
                      <a:pt x="142" y="482"/>
                    </a:lnTo>
                    <a:lnTo>
                      <a:pt x="144" y="492"/>
                    </a:lnTo>
                    <a:lnTo>
                      <a:pt x="143" y="496"/>
                    </a:lnTo>
                    <a:lnTo>
                      <a:pt x="140" y="498"/>
                    </a:lnTo>
                    <a:lnTo>
                      <a:pt x="137" y="500"/>
                    </a:lnTo>
                    <a:lnTo>
                      <a:pt x="133" y="502"/>
                    </a:lnTo>
                    <a:lnTo>
                      <a:pt x="125" y="505"/>
                    </a:lnTo>
                    <a:lnTo>
                      <a:pt x="119" y="508"/>
                    </a:lnTo>
                    <a:lnTo>
                      <a:pt x="113" y="515"/>
                    </a:lnTo>
                    <a:lnTo>
                      <a:pt x="108" y="523"/>
                    </a:lnTo>
                    <a:lnTo>
                      <a:pt x="105" y="532"/>
                    </a:lnTo>
                    <a:lnTo>
                      <a:pt x="105" y="534"/>
                    </a:lnTo>
                    <a:lnTo>
                      <a:pt x="106" y="535"/>
                    </a:lnTo>
                    <a:lnTo>
                      <a:pt x="109" y="536"/>
                    </a:lnTo>
                    <a:lnTo>
                      <a:pt x="110" y="537"/>
                    </a:lnTo>
                    <a:lnTo>
                      <a:pt x="103" y="547"/>
                    </a:lnTo>
                    <a:lnTo>
                      <a:pt x="99" y="551"/>
                    </a:lnTo>
                    <a:lnTo>
                      <a:pt x="91" y="555"/>
                    </a:lnTo>
                    <a:lnTo>
                      <a:pt x="88" y="562"/>
                    </a:lnTo>
                    <a:lnTo>
                      <a:pt x="83" y="565"/>
                    </a:lnTo>
                    <a:lnTo>
                      <a:pt x="71" y="565"/>
                    </a:lnTo>
                    <a:lnTo>
                      <a:pt x="69" y="566"/>
                    </a:lnTo>
                    <a:lnTo>
                      <a:pt x="68" y="566"/>
                    </a:lnTo>
                    <a:lnTo>
                      <a:pt x="59" y="569"/>
                    </a:lnTo>
                    <a:lnTo>
                      <a:pt x="51" y="571"/>
                    </a:lnTo>
                    <a:lnTo>
                      <a:pt x="42" y="574"/>
                    </a:lnTo>
                    <a:lnTo>
                      <a:pt x="41" y="573"/>
                    </a:lnTo>
                    <a:lnTo>
                      <a:pt x="39" y="571"/>
                    </a:lnTo>
                    <a:lnTo>
                      <a:pt x="35" y="564"/>
                    </a:lnTo>
                    <a:lnTo>
                      <a:pt x="32" y="561"/>
                    </a:lnTo>
                    <a:lnTo>
                      <a:pt x="27" y="559"/>
                    </a:lnTo>
                    <a:lnTo>
                      <a:pt x="22" y="559"/>
                    </a:lnTo>
                    <a:lnTo>
                      <a:pt x="19" y="560"/>
                    </a:lnTo>
                    <a:lnTo>
                      <a:pt x="14" y="561"/>
                    </a:lnTo>
                    <a:lnTo>
                      <a:pt x="7" y="561"/>
                    </a:lnTo>
                    <a:lnTo>
                      <a:pt x="6" y="560"/>
                    </a:lnTo>
                    <a:lnTo>
                      <a:pt x="6" y="542"/>
                    </a:lnTo>
                    <a:lnTo>
                      <a:pt x="4" y="542"/>
                    </a:lnTo>
                    <a:lnTo>
                      <a:pt x="0" y="539"/>
                    </a:lnTo>
                    <a:lnTo>
                      <a:pt x="0" y="534"/>
                    </a:lnTo>
                    <a:lnTo>
                      <a:pt x="1" y="531"/>
                    </a:lnTo>
                    <a:lnTo>
                      <a:pt x="4" y="530"/>
                    </a:lnTo>
                    <a:lnTo>
                      <a:pt x="5" y="528"/>
                    </a:lnTo>
                    <a:lnTo>
                      <a:pt x="5" y="527"/>
                    </a:lnTo>
                    <a:lnTo>
                      <a:pt x="6" y="511"/>
                    </a:lnTo>
                    <a:lnTo>
                      <a:pt x="9" y="496"/>
                    </a:lnTo>
                    <a:lnTo>
                      <a:pt x="9" y="492"/>
                    </a:lnTo>
                    <a:lnTo>
                      <a:pt x="7" y="488"/>
                    </a:lnTo>
                    <a:lnTo>
                      <a:pt x="5" y="484"/>
                    </a:lnTo>
                    <a:lnTo>
                      <a:pt x="4" y="482"/>
                    </a:lnTo>
                    <a:lnTo>
                      <a:pt x="4" y="478"/>
                    </a:lnTo>
                    <a:lnTo>
                      <a:pt x="11" y="474"/>
                    </a:lnTo>
                    <a:lnTo>
                      <a:pt x="14" y="472"/>
                    </a:lnTo>
                    <a:lnTo>
                      <a:pt x="19" y="469"/>
                    </a:lnTo>
                    <a:lnTo>
                      <a:pt x="21" y="469"/>
                    </a:lnTo>
                    <a:lnTo>
                      <a:pt x="22" y="471"/>
                    </a:lnTo>
                    <a:lnTo>
                      <a:pt x="44" y="471"/>
                    </a:lnTo>
                    <a:lnTo>
                      <a:pt x="51" y="473"/>
                    </a:lnTo>
                    <a:lnTo>
                      <a:pt x="76" y="473"/>
                    </a:lnTo>
                    <a:lnTo>
                      <a:pt x="79" y="474"/>
                    </a:lnTo>
                    <a:lnTo>
                      <a:pt x="85" y="474"/>
                    </a:lnTo>
                    <a:lnTo>
                      <a:pt x="88" y="473"/>
                    </a:lnTo>
                    <a:lnTo>
                      <a:pt x="93" y="473"/>
                    </a:lnTo>
                    <a:lnTo>
                      <a:pt x="93" y="469"/>
                    </a:lnTo>
                    <a:lnTo>
                      <a:pt x="94" y="466"/>
                    </a:lnTo>
                    <a:lnTo>
                      <a:pt x="98" y="458"/>
                    </a:lnTo>
                    <a:lnTo>
                      <a:pt x="98" y="450"/>
                    </a:lnTo>
                    <a:lnTo>
                      <a:pt x="96" y="448"/>
                    </a:lnTo>
                    <a:lnTo>
                      <a:pt x="96" y="444"/>
                    </a:lnTo>
                    <a:lnTo>
                      <a:pt x="98" y="440"/>
                    </a:lnTo>
                    <a:lnTo>
                      <a:pt x="98" y="435"/>
                    </a:lnTo>
                    <a:lnTo>
                      <a:pt x="95" y="433"/>
                    </a:lnTo>
                    <a:lnTo>
                      <a:pt x="95" y="432"/>
                    </a:lnTo>
                    <a:lnTo>
                      <a:pt x="91" y="432"/>
                    </a:lnTo>
                    <a:lnTo>
                      <a:pt x="89" y="429"/>
                    </a:lnTo>
                    <a:lnTo>
                      <a:pt x="85" y="422"/>
                    </a:lnTo>
                    <a:lnTo>
                      <a:pt x="85" y="418"/>
                    </a:lnTo>
                    <a:lnTo>
                      <a:pt x="84" y="418"/>
                    </a:lnTo>
                    <a:lnTo>
                      <a:pt x="81" y="415"/>
                    </a:lnTo>
                    <a:lnTo>
                      <a:pt x="80" y="415"/>
                    </a:lnTo>
                    <a:lnTo>
                      <a:pt x="74" y="413"/>
                    </a:lnTo>
                    <a:lnTo>
                      <a:pt x="65" y="410"/>
                    </a:lnTo>
                    <a:lnTo>
                      <a:pt x="58" y="406"/>
                    </a:lnTo>
                    <a:lnTo>
                      <a:pt x="55" y="403"/>
                    </a:lnTo>
                    <a:lnTo>
                      <a:pt x="55" y="401"/>
                    </a:lnTo>
                    <a:lnTo>
                      <a:pt x="56" y="400"/>
                    </a:lnTo>
                    <a:lnTo>
                      <a:pt x="58" y="398"/>
                    </a:lnTo>
                    <a:lnTo>
                      <a:pt x="65" y="395"/>
                    </a:lnTo>
                    <a:lnTo>
                      <a:pt x="68" y="395"/>
                    </a:lnTo>
                    <a:lnTo>
                      <a:pt x="70" y="394"/>
                    </a:lnTo>
                    <a:lnTo>
                      <a:pt x="71" y="395"/>
                    </a:lnTo>
                    <a:lnTo>
                      <a:pt x="79" y="399"/>
                    </a:lnTo>
                    <a:lnTo>
                      <a:pt x="84" y="399"/>
                    </a:lnTo>
                    <a:lnTo>
                      <a:pt x="89" y="396"/>
                    </a:lnTo>
                    <a:lnTo>
                      <a:pt x="91" y="396"/>
                    </a:lnTo>
                    <a:lnTo>
                      <a:pt x="91" y="394"/>
                    </a:lnTo>
                    <a:lnTo>
                      <a:pt x="90" y="393"/>
                    </a:lnTo>
                    <a:lnTo>
                      <a:pt x="89" y="390"/>
                    </a:lnTo>
                    <a:lnTo>
                      <a:pt x="89" y="383"/>
                    </a:lnTo>
                    <a:lnTo>
                      <a:pt x="93" y="383"/>
                    </a:lnTo>
                    <a:lnTo>
                      <a:pt x="95" y="384"/>
                    </a:lnTo>
                    <a:lnTo>
                      <a:pt x="99" y="386"/>
                    </a:lnTo>
                    <a:lnTo>
                      <a:pt x="101" y="388"/>
                    </a:lnTo>
                    <a:lnTo>
                      <a:pt x="108" y="388"/>
                    </a:lnTo>
                    <a:lnTo>
                      <a:pt x="110" y="386"/>
                    </a:lnTo>
                    <a:lnTo>
                      <a:pt x="111" y="384"/>
                    </a:lnTo>
                    <a:lnTo>
                      <a:pt x="111" y="381"/>
                    </a:lnTo>
                    <a:lnTo>
                      <a:pt x="116" y="381"/>
                    </a:lnTo>
                    <a:lnTo>
                      <a:pt x="120" y="379"/>
                    </a:lnTo>
                    <a:lnTo>
                      <a:pt x="123" y="378"/>
                    </a:lnTo>
                    <a:lnTo>
                      <a:pt x="128" y="370"/>
                    </a:lnTo>
                    <a:lnTo>
                      <a:pt x="130" y="362"/>
                    </a:lnTo>
                    <a:lnTo>
                      <a:pt x="133" y="362"/>
                    </a:lnTo>
                    <a:lnTo>
                      <a:pt x="135" y="361"/>
                    </a:lnTo>
                    <a:lnTo>
                      <a:pt x="139" y="360"/>
                    </a:lnTo>
                    <a:lnTo>
                      <a:pt x="152" y="355"/>
                    </a:lnTo>
                    <a:lnTo>
                      <a:pt x="155" y="352"/>
                    </a:lnTo>
                    <a:lnTo>
                      <a:pt x="157" y="351"/>
                    </a:lnTo>
                    <a:lnTo>
                      <a:pt x="158" y="349"/>
                    </a:lnTo>
                    <a:lnTo>
                      <a:pt x="158" y="339"/>
                    </a:lnTo>
                    <a:lnTo>
                      <a:pt x="159" y="337"/>
                    </a:lnTo>
                    <a:lnTo>
                      <a:pt x="162" y="336"/>
                    </a:lnTo>
                    <a:lnTo>
                      <a:pt x="162" y="335"/>
                    </a:lnTo>
                    <a:lnTo>
                      <a:pt x="174" y="325"/>
                    </a:lnTo>
                    <a:lnTo>
                      <a:pt x="183" y="323"/>
                    </a:lnTo>
                    <a:lnTo>
                      <a:pt x="189" y="323"/>
                    </a:lnTo>
                    <a:lnTo>
                      <a:pt x="189" y="322"/>
                    </a:lnTo>
                    <a:lnTo>
                      <a:pt x="192" y="320"/>
                    </a:lnTo>
                    <a:lnTo>
                      <a:pt x="194" y="318"/>
                    </a:lnTo>
                    <a:lnTo>
                      <a:pt x="197" y="318"/>
                    </a:lnTo>
                    <a:lnTo>
                      <a:pt x="199" y="320"/>
                    </a:lnTo>
                    <a:lnTo>
                      <a:pt x="203" y="320"/>
                    </a:lnTo>
                    <a:lnTo>
                      <a:pt x="208" y="317"/>
                    </a:lnTo>
                    <a:lnTo>
                      <a:pt x="209" y="315"/>
                    </a:lnTo>
                    <a:lnTo>
                      <a:pt x="211" y="313"/>
                    </a:lnTo>
                    <a:lnTo>
                      <a:pt x="211" y="311"/>
                    </a:lnTo>
                    <a:lnTo>
                      <a:pt x="209" y="308"/>
                    </a:lnTo>
                    <a:lnTo>
                      <a:pt x="209" y="306"/>
                    </a:lnTo>
                    <a:lnTo>
                      <a:pt x="208" y="303"/>
                    </a:lnTo>
                    <a:lnTo>
                      <a:pt x="208" y="302"/>
                    </a:lnTo>
                    <a:lnTo>
                      <a:pt x="206" y="293"/>
                    </a:lnTo>
                    <a:lnTo>
                      <a:pt x="202" y="287"/>
                    </a:lnTo>
                    <a:lnTo>
                      <a:pt x="201" y="278"/>
                    </a:lnTo>
                    <a:lnTo>
                      <a:pt x="202" y="271"/>
                    </a:lnTo>
                    <a:lnTo>
                      <a:pt x="207" y="264"/>
                    </a:lnTo>
                    <a:lnTo>
                      <a:pt x="226" y="253"/>
                    </a:lnTo>
                    <a:lnTo>
                      <a:pt x="226" y="258"/>
                    </a:lnTo>
                    <a:lnTo>
                      <a:pt x="224" y="262"/>
                    </a:lnTo>
                    <a:lnTo>
                      <a:pt x="223" y="264"/>
                    </a:lnTo>
                    <a:lnTo>
                      <a:pt x="223" y="271"/>
                    </a:lnTo>
                    <a:lnTo>
                      <a:pt x="226" y="272"/>
                    </a:lnTo>
                    <a:lnTo>
                      <a:pt x="227" y="272"/>
                    </a:lnTo>
                    <a:lnTo>
                      <a:pt x="229" y="273"/>
                    </a:lnTo>
                    <a:lnTo>
                      <a:pt x="231" y="273"/>
                    </a:lnTo>
                    <a:lnTo>
                      <a:pt x="231" y="277"/>
                    </a:lnTo>
                    <a:lnTo>
                      <a:pt x="224" y="283"/>
                    </a:lnTo>
                    <a:lnTo>
                      <a:pt x="221" y="286"/>
                    </a:lnTo>
                    <a:lnTo>
                      <a:pt x="219" y="288"/>
                    </a:lnTo>
                    <a:lnTo>
                      <a:pt x="217" y="292"/>
                    </a:lnTo>
                    <a:lnTo>
                      <a:pt x="217" y="298"/>
                    </a:lnTo>
                    <a:lnTo>
                      <a:pt x="218" y="301"/>
                    </a:lnTo>
                    <a:lnTo>
                      <a:pt x="221" y="302"/>
                    </a:lnTo>
                    <a:lnTo>
                      <a:pt x="222" y="302"/>
                    </a:lnTo>
                    <a:lnTo>
                      <a:pt x="222" y="307"/>
                    </a:lnTo>
                    <a:lnTo>
                      <a:pt x="227" y="307"/>
                    </a:lnTo>
                    <a:lnTo>
                      <a:pt x="229" y="308"/>
                    </a:lnTo>
                    <a:lnTo>
                      <a:pt x="232" y="308"/>
                    </a:lnTo>
                    <a:lnTo>
                      <a:pt x="232" y="311"/>
                    </a:lnTo>
                    <a:lnTo>
                      <a:pt x="234" y="313"/>
                    </a:lnTo>
                    <a:lnTo>
                      <a:pt x="244" y="311"/>
                    </a:lnTo>
                    <a:lnTo>
                      <a:pt x="253" y="307"/>
                    </a:lnTo>
                    <a:lnTo>
                      <a:pt x="262" y="306"/>
                    </a:lnTo>
                    <a:lnTo>
                      <a:pt x="261" y="307"/>
                    </a:lnTo>
                    <a:lnTo>
                      <a:pt x="261" y="308"/>
                    </a:lnTo>
                    <a:lnTo>
                      <a:pt x="260" y="310"/>
                    </a:lnTo>
                    <a:lnTo>
                      <a:pt x="260" y="311"/>
                    </a:lnTo>
                    <a:lnTo>
                      <a:pt x="262" y="312"/>
                    </a:lnTo>
                    <a:lnTo>
                      <a:pt x="265" y="315"/>
                    </a:lnTo>
                    <a:lnTo>
                      <a:pt x="267" y="316"/>
                    </a:lnTo>
                    <a:lnTo>
                      <a:pt x="270" y="316"/>
                    </a:lnTo>
                    <a:lnTo>
                      <a:pt x="272" y="313"/>
                    </a:lnTo>
                    <a:lnTo>
                      <a:pt x="273" y="313"/>
                    </a:lnTo>
                    <a:lnTo>
                      <a:pt x="275" y="312"/>
                    </a:lnTo>
                    <a:lnTo>
                      <a:pt x="280" y="310"/>
                    </a:lnTo>
                    <a:lnTo>
                      <a:pt x="283" y="310"/>
                    </a:lnTo>
                    <a:lnTo>
                      <a:pt x="287" y="308"/>
                    </a:lnTo>
                    <a:lnTo>
                      <a:pt x="292" y="307"/>
                    </a:lnTo>
                    <a:lnTo>
                      <a:pt x="295" y="306"/>
                    </a:lnTo>
                    <a:lnTo>
                      <a:pt x="297" y="303"/>
                    </a:lnTo>
                    <a:lnTo>
                      <a:pt x="305" y="301"/>
                    </a:lnTo>
                    <a:lnTo>
                      <a:pt x="307" y="300"/>
                    </a:lnTo>
                    <a:lnTo>
                      <a:pt x="318" y="300"/>
                    </a:lnTo>
                    <a:lnTo>
                      <a:pt x="321" y="301"/>
                    </a:lnTo>
                    <a:lnTo>
                      <a:pt x="320" y="302"/>
                    </a:lnTo>
                    <a:lnTo>
                      <a:pt x="320" y="306"/>
                    </a:lnTo>
                    <a:lnTo>
                      <a:pt x="325" y="306"/>
                    </a:lnTo>
                    <a:lnTo>
                      <a:pt x="330" y="305"/>
                    </a:lnTo>
                    <a:lnTo>
                      <a:pt x="334" y="305"/>
                    </a:lnTo>
                    <a:lnTo>
                      <a:pt x="336" y="298"/>
                    </a:lnTo>
                    <a:lnTo>
                      <a:pt x="340" y="293"/>
                    </a:lnTo>
                    <a:lnTo>
                      <a:pt x="344" y="289"/>
                    </a:lnTo>
                    <a:lnTo>
                      <a:pt x="347" y="284"/>
                    </a:lnTo>
                    <a:lnTo>
                      <a:pt x="349" y="277"/>
                    </a:lnTo>
                    <a:lnTo>
                      <a:pt x="350" y="268"/>
                    </a:lnTo>
                    <a:lnTo>
                      <a:pt x="354" y="258"/>
                    </a:lnTo>
                    <a:lnTo>
                      <a:pt x="359" y="251"/>
                    </a:lnTo>
                    <a:lnTo>
                      <a:pt x="364" y="248"/>
                    </a:lnTo>
                    <a:lnTo>
                      <a:pt x="366" y="248"/>
                    </a:lnTo>
                    <a:lnTo>
                      <a:pt x="369" y="251"/>
                    </a:lnTo>
                    <a:lnTo>
                      <a:pt x="371" y="252"/>
                    </a:lnTo>
                    <a:lnTo>
                      <a:pt x="372" y="254"/>
                    </a:lnTo>
                    <a:lnTo>
                      <a:pt x="375" y="256"/>
                    </a:lnTo>
                    <a:lnTo>
                      <a:pt x="377" y="258"/>
                    </a:lnTo>
                    <a:lnTo>
                      <a:pt x="380" y="258"/>
                    </a:lnTo>
                    <a:lnTo>
                      <a:pt x="382" y="257"/>
                    </a:lnTo>
                    <a:lnTo>
                      <a:pt x="386" y="256"/>
                    </a:lnTo>
                    <a:lnTo>
                      <a:pt x="387" y="252"/>
                    </a:lnTo>
                    <a:lnTo>
                      <a:pt x="387" y="247"/>
                    </a:lnTo>
                    <a:lnTo>
                      <a:pt x="384" y="240"/>
                    </a:lnTo>
                    <a:lnTo>
                      <a:pt x="376" y="232"/>
                    </a:lnTo>
                    <a:lnTo>
                      <a:pt x="375" y="228"/>
                    </a:lnTo>
                    <a:lnTo>
                      <a:pt x="379" y="224"/>
                    </a:lnTo>
                    <a:lnTo>
                      <a:pt x="385" y="220"/>
                    </a:lnTo>
                    <a:lnTo>
                      <a:pt x="393" y="219"/>
                    </a:lnTo>
                    <a:lnTo>
                      <a:pt x="399" y="218"/>
                    </a:lnTo>
                    <a:lnTo>
                      <a:pt x="410" y="219"/>
                    </a:lnTo>
                    <a:lnTo>
                      <a:pt x="419" y="220"/>
                    </a:lnTo>
                    <a:lnTo>
                      <a:pt x="426" y="219"/>
                    </a:lnTo>
                    <a:lnTo>
                      <a:pt x="441" y="212"/>
                    </a:lnTo>
                    <a:lnTo>
                      <a:pt x="439" y="206"/>
                    </a:lnTo>
                    <a:lnTo>
                      <a:pt x="436" y="203"/>
                    </a:lnTo>
                    <a:lnTo>
                      <a:pt x="434" y="200"/>
                    </a:lnTo>
                    <a:lnTo>
                      <a:pt x="431" y="196"/>
                    </a:lnTo>
                    <a:lnTo>
                      <a:pt x="426" y="201"/>
                    </a:lnTo>
                    <a:lnTo>
                      <a:pt x="418" y="204"/>
                    </a:lnTo>
                    <a:lnTo>
                      <a:pt x="409" y="205"/>
                    </a:lnTo>
                    <a:lnTo>
                      <a:pt x="401" y="205"/>
                    </a:lnTo>
                    <a:lnTo>
                      <a:pt x="389" y="209"/>
                    </a:lnTo>
                    <a:lnTo>
                      <a:pt x="376" y="212"/>
                    </a:lnTo>
                    <a:lnTo>
                      <a:pt x="372" y="212"/>
                    </a:lnTo>
                    <a:lnTo>
                      <a:pt x="370" y="210"/>
                    </a:lnTo>
                    <a:lnTo>
                      <a:pt x="369" y="209"/>
                    </a:lnTo>
                    <a:lnTo>
                      <a:pt x="367" y="206"/>
                    </a:lnTo>
                    <a:lnTo>
                      <a:pt x="364" y="206"/>
                    </a:lnTo>
                    <a:lnTo>
                      <a:pt x="359" y="204"/>
                    </a:lnTo>
                    <a:lnTo>
                      <a:pt x="355" y="203"/>
                    </a:lnTo>
                    <a:lnTo>
                      <a:pt x="352" y="199"/>
                    </a:lnTo>
                    <a:lnTo>
                      <a:pt x="350" y="191"/>
                    </a:lnTo>
                    <a:lnTo>
                      <a:pt x="352" y="186"/>
                    </a:lnTo>
                    <a:lnTo>
                      <a:pt x="355" y="185"/>
                    </a:lnTo>
                    <a:lnTo>
                      <a:pt x="356" y="183"/>
                    </a:lnTo>
                    <a:lnTo>
                      <a:pt x="354" y="181"/>
                    </a:lnTo>
                    <a:lnTo>
                      <a:pt x="351" y="176"/>
                    </a:lnTo>
                    <a:lnTo>
                      <a:pt x="350" y="173"/>
                    </a:lnTo>
                    <a:lnTo>
                      <a:pt x="349" y="170"/>
                    </a:lnTo>
                    <a:lnTo>
                      <a:pt x="349" y="159"/>
                    </a:lnTo>
                    <a:lnTo>
                      <a:pt x="357" y="156"/>
                    </a:lnTo>
                    <a:lnTo>
                      <a:pt x="365" y="151"/>
                    </a:lnTo>
                    <a:lnTo>
                      <a:pt x="372" y="144"/>
                    </a:lnTo>
                    <a:lnTo>
                      <a:pt x="379" y="136"/>
                    </a:lnTo>
                    <a:lnTo>
                      <a:pt x="385" y="131"/>
                    </a:lnTo>
                    <a:lnTo>
                      <a:pt x="387" y="130"/>
                    </a:lnTo>
                    <a:lnTo>
                      <a:pt x="391" y="127"/>
                    </a:lnTo>
                    <a:lnTo>
                      <a:pt x="395" y="126"/>
                    </a:lnTo>
                    <a:lnTo>
                      <a:pt x="398" y="123"/>
                    </a:lnTo>
                    <a:lnTo>
                      <a:pt x="400" y="118"/>
                    </a:lnTo>
                    <a:lnTo>
                      <a:pt x="398" y="112"/>
                    </a:lnTo>
                    <a:lnTo>
                      <a:pt x="393" y="108"/>
                    </a:lnTo>
                    <a:lnTo>
                      <a:pt x="384" y="106"/>
                    </a:lnTo>
                    <a:lnTo>
                      <a:pt x="376" y="106"/>
                    </a:lnTo>
                    <a:lnTo>
                      <a:pt x="366" y="107"/>
                    </a:lnTo>
                    <a:lnTo>
                      <a:pt x="359" y="110"/>
                    </a:lnTo>
                    <a:lnTo>
                      <a:pt x="354" y="115"/>
                    </a:lnTo>
                    <a:lnTo>
                      <a:pt x="352" y="122"/>
                    </a:lnTo>
                    <a:lnTo>
                      <a:pt x="352" y="132"/>
                    </a:lnTo>
                    <a:lnTo>
                      <a:pt x="350" y="139"/>
                    </a:lnTo>
                    <a:lnTo>
                      <a:pt x="342" y="145"/>
                    </a:lnTo>
                    <a:lnTo>
                      <a:pt x="325" y="154"/>
                    </a:lnTo>
                    <a:lnTo>
                      <a:pt x="310" y="164"/>
                    </a:lnTo>
                    <a:lnTo>
                      <a:pt x="306" y="167"/>
                    </a:lnTo>
                    <a:lnTo>
                      <a:pt x="305" y="170"/>
                    </a:lnTo>
                    <a:lnTo>
                      <a:pt x="305" y="180"/>
                    </a:lnTo>
                    <a:lnTo>
                      <a:pt x="303" y="183"/>
                    </a:lnTo>
                    <a:lnTo>
                      <a:pt x="301" y="184"/>
                    </a:lnTo>
                    <a:lnTo>
                      <a:pt x="301" y="191"/>
                    </a:lnTo>
                    <a:lnTo>
                      <a:pt x="303" y="195"/>
                    </a:lnTo>
                    <a:lnTo>
                      <a:pt x="305" y="199"/>
                    </a:lnTo>
                    <a:lnTo>
                      <a:pt x="310" y="200"/>
                    </a:lnTo>
                    <a:lnTo>
                      <a:pt x="315" y="203"/>
                    </a:lnTo>
                    <a:lnTo>
                      <a:pt x="318" y="206"/>
                    </a:lnTo>
                    <a:lnTo>
                      <a:pt x="321" y="210"/>
                    </a:lnTo>
                    <a:lnTo>
                      <a:pt x="322" y="215"/>
                    </a:lnTo>
                    <a:lnTo>
                      <a:pt x="321" y="218"/>
                    </a:lnTo>
                    <a:lnTo>
                      <a:pt x="320" y="222"/>
                    </a:lnTo>
                    <a:lnTo>
                      <a:pt x="315" y="227"/>
                    </a:lnTo>
                    <a:lnTo>
                      <a:pt x="311" y="229"/>
                    </a:lnTo>
                    <a:lnTo>
                      <a:pt x="308" y="232"/>
                    </a:lnTo>
                    <a:lnTo>
                      <a:pt x="306" y="232"/>
                    </a:lnTo>
                    <a:lnTo>
                      <a:pt x="301" y="234"/>
                    </a:lnTo>
                    <a:lnTo>
                      <a:pt x="297" y="238"/>
                    </a:lnTo>
                    <a:lnTo>
                      <a:pt x="296" y="245"/>
                    </a:lnTo>
                    <a:lnTo>
                      <a:pt x="295" y="252"/>
                    </a:lnTo>
                    <a:lnTo>
                      <a:pt x="295" y="254"/>
                    </a:lnTo>
                    <a:lnTo>
                      <a:pt x="296" y="257"/>
                    </a:lnTo>
                    <a:lnTo>
                      <a:pt x="297" y="258"/>
                    </a:lnTo>
                    <a:lnTo>
                      <a:pt x="300" y="258"/>
                    </a:lnTo>
                    <a:lnTo>
                      <a:pt x="301" y="259"/>
                    </a:lnTo>
                    <a:lnTo>
                      <a:pt x="298" y="267"/>
                    </a:lnTo>
                    <a:lnTo>
                      <a:pt x="296" y="269"/>
                    </a:lnTo>
                    <a:lnTo>
                      <a:pt x="293" y="271"/>
                    </a:lnTo>
                    <a:lnTo>
                      <a:pt x="292" y="273"/>
                    </a:lnTo>
                    <a:lnTo>
                      <a:pt x="290" y="276"/>
                    </a:lnTo>
                    <a:lnTo>
                      <a:pt x="290" y="278"/>
                    </a:lnTo>
                    <a:lnTo>
                      <a:pt x="278" y="278"/>
                    </a:lnTo>
                    <a:lnTo>
                      <a:pt x="273" y="281"/>
                    </a:lnTo>
                    <a:lnTo>
                      <a:pt x="265" y="289"/>
                    </a:lnTo>
                    <a:lnTo>
                      <a:pt x="258" y="292"/>
                    </a:lnTo>
                    <a:lnTo>
                      <a:pt x="256" y="289"/>
                    </a:lnTo>
                    <a:lnTo>
                      <a:pt x="253" y="283"/>
                    </a:lnTo>
                    <a:lnTo>
                      <a:pt x="249" y="272"/>
                    </a:lnTo>
                    <a:lnTo>
                      <a:pt x="251" y="269"/>
                    </a:lnTo>
                    <a:lnTo>
                      <a:pt x="251" y="268"/>
                    </a:lnTo>
                    <a:lnTo>
                      <a:pt x="246" y="262"/>
                    </a:lnTo>
                    <a:lnTo>
                      <a:pt x="243" y="254"/>
                    </a:lnTo>
                    <a:lnTo>
                      <a:pt x="242" y="247"/>
                    </a:lnTo>
                    <a:lnTo>
                      <a:pt x="241" y="244"/>
                    </a:lnTo>
                    <a:lnTo>
                      <a:pt x="237" y="242"/>
                    </a:lnTo>
                    <a:lnTo>
                      <a:pt x="237" y="239"/>
                    </a:lnTo>
                    <a:lnTo>
                      <a:pt x="234" y="238"/>
                    </a:lnTo>
                    <a:lnTo>
                      <a:pt x="233" y="235"/>
                    </a:lnTo>
                    <a:lnTo>
                      <a:pt x="233" y="229"/>
                    </a:lnTo>
                    <a:lnTo>
                      <a:pt x="234" y="228"/>
                    </a:lnTo>
                    <a:lnTo>
                      <a:pt x="236" y="225"/>
                    </a:lnTo>
                    <a:lnTo>
                      <a:pt x="232" y="224"/>
                    </a:lnTo>
                    <a:lnTo>
                      <a:pt x="231" y="222"/>
                    </a:lnTo>
                    <a:lnTo>
                      <a:pt x="228" y="219"/>
                    </a:lnTo>
                    <a:lnTo>
                      <a:pt x="227" y="217"/>
                    </a:lnTo>
                    <a:lnTo>
                      <a:pt x="219" y="225"/>
                    </a:lnTo>
                    <a:lnTo>
                      <a:pt x="211" y="234"/>
                    </a:lnTo>
                    <a:lnTo>
                      <a:pt x="201" y="242"/>
                    </a:lnTo>
                    <a:lnTo>
                      <a:pt x="188" y="244"/>
                    </a:lnTo>
                    <a:lnTo>
                      <a:pt x="187" y="244"/>
                    </a:lnTo>
                    <a:lnTo>
                      <a:pt x="184" y="243"/>
                    </a:lnTo>
                    <a:lnTo>
                      <a:pt x="182" y="240"/>
                    </a:lnTo>
                    <a:lnTo>
                      <a:pt x="178" y="239"/>
                    </a:lnTo>
                    <a:lnTo>
                      <a:pt x="175" y="237"/>
                    </a:lnTo>
                    <a:lnTo>
                      <a:pt x="173" y="235"/>
                    </a:lnTo>
                    <a:lnTo>
                      <a:pt x="170" y="233"/>
                    </a:lnTo>
                    <a:lnTo>
                      <a:pt x="173" y="228"/>
                    </a:lnTo>
                    <a:lnTo>
                      <a:pt x="175" y="227"/>
                    </a:lnTo>
                    <a:lnTo>
                      <a:pt x="177" y="227"/>
                    </a:lnTo>
                    <a:lnTo>
                      <a:pt x="177" y="220"/>
                    </a:lnTo>
                    <a:lnTo>
                      <a:pt x="170" y="220"/>
                    </a:lnTo>
                    <a:lnTo>
                      <a:pt x="169" y="222"/>
                    </a:lnTo>
                    <a:lnTo>
                      <a:pt x="167" y="223"/>
                    </a:lnTo>
                    <a:lnTo>
                      <a:pt x="167" y="220"/>
                    </a:lnTo>
                    <a:lnTo>
                      <a:pt x="169" y="217"/>
                    </a:lnTo>
                    <a:lnTo>
                      <a:pt x="170" y="214"/>
                    </a:lnTo>
                    <a:lnTo>
                      <a:pt x="173" y="212"/>
                    </a:lnTo>
                    <a:lnTo>
                      <a:pt x="168" y="203"/>
                    </a:lnTo>
                    <a:lnTo>
                      <a:pt x="167" y="194"/>
                    </a:lnTo>
                    <a:lnTo>
                      <a:pt x="167" y="180"/>
                    </a:lnTo>
                    <a:lnTo>
                      <a:pt x="168" y="179"/>
                    </a:lnTo>
                    <a:lnTo>
                      <a:pt x="170" y="178"/>
                    </a:lnTo>
                    <a:lnTo>
                      <a:pt x="172" y="176"/>
                    </a:lnTo>
                    <a:lnTo>
                      <a:pt x="174" y="175"/>
                    </a:lnTo>
                    <a:lnTo>
                      <a:pt x="175" y="174"/>
                    </a:lnTo>
                    <a:lnTo>
                      <a:pt x="178" y="170"/>
                    </a:lnTo>
                    <a:lnTo>
                      <a:pt x="182" y="166"/>
                    </a:lnTo>
                    <a:lnTo>
                      <a:pt x="184" y="162"/>
                    </a:lnTo>
                    <a:lnTo>
                      <a:pt x="188" y="160"/>
                    </a:lnTo>
                    <a:lnTo>
                      <a:pt x="193" y="159"/>
                    </a:lnTo>
                    <a:lnTo>
                      <a:pt x="198" y="156"/>
                    </a:lnTo>
                    <a:lnTo>
                      <a:pt x="202" y="152"/>
                    </a:lnTo>
                    <a:lnTo>
                      <a:pt x="208" y="150"/>
                    </a:lnTo>
                    <a:lnTo>
                      <a:pt x="217" y="149"/>
                    </a:lnTo>
                    <a:lnTo>
                      <a:pt x="213" y="147"/>
                    </a:lnTo>
                    <a:lnTo>
                      <a:pt x="211" y="147"/>
                    </a:lnTo>
                    <a:lnTo>
                      <a:pt x="207" y="146"/>
                    </a:lnTo>
                    <a:lnTo>
                      <a:pt x="219" y="141"/>
                    </a:lnTo>
                    <a:lnTo>
                      <a:pt x="228" y="134"/>
                    </a:lnTo>
                    <a:lnTo>
                      <a:pt x="236" y="125"/>
                    </a:lnTo>
                    <a:lnTo>
                      <a:pt x="244" y="117"/>
                    </a:lnTo>
                    <a:lnTo>
                      <a:pt x="248" y="110"/>
                    </a:lnTo>
                    <a:lnTo>
                      <a:pt x="249" y="106"/>
                    </a:lnTo>
                    <a:lnTo>
                      <a:pt x="249" y="103"/>
                    </a:lnTo>
                    <a:lnTo>
                      <a:pt x="252" y="101"/>
                    </a:lnTo>
                    <a:lnTo>
                      <a:pt x="252" y="100"/>
                    </a:lnTo>
                    <a:lnTo>
                      <a:pt x="253" y="98"/>
                    </a:lnTo>
                    <a:lnTo>
                      <a:pt x="254" y="96"/>
                    </a:lnTo>
                    <a:lnTo>
                      <a:pt x="254" y="95"/>
                    </a:lnTo>
                    <a:lnTo>
                      <a:pt x="256" y="93"/>
                    </a:lnTo>
                    <a:lnTo>
                      <a:pt x="256" y="92"/>
                    </a:lnTo>
                    <a:lnTo>
                      <a:pt x="260" y="86"/>
                    </a:lnTo>
                    <a:lnTo>
                      <a:pt x="263" y="81"/>
                    </a:lnTo>
                    <a:lnTo>
                      <a:pt x="268" y="77"/>
                    </a:lnTo>
                    <a:lnTo>
                      <a:pt x="275" y="74"/>
                    </a:lnTo>
                    <a:lnTo>
                      <a:pt x="283" y="68"/>
                    </a:lnTo>
                    <a:lnTo>
                      <a:pt x="292" y="59"/>
                    </a:lnTo>
                    <a:lnTo>
                      <a:pt x="297" y="49"/>
                    </a:lnTo>
                    <a:lnTo>
                      <a:pt x="300" y="51"/>
                    </a:lnTo>
                    <a:lnTo>
                      <a:pt x="302" y="51"/>
                    </a:lnTo>
                    <a:lnTo>
                      <a:pt x="305" y="48"/>
                    </a:lnTo>
                    <a:lnTo>
                      <a:pt x="307" y="43"/>
                    </a:lnTo>
                    <a:lnTo>
                      <a:pt x="310" y="40"/>
                    </a:lnTo>
                    <a:lnTo>
                      <a:pt x="308" y="39"/>
                    </a:lnTo>
                    <a:lnTo>
                      <a:pt x="303" y="39"/>
                    </a:lnTo>
                    <a:lnTo>
                      <a:pt x="305" y="37"/>
                    </a:lnTo>
                    <a:lnTo>
                      <a:pt x="307" y="34"/>
                    </a:lnTo>
                    <a:lnTo>
                      <a:pt x="310" y="33"/>
                    </a:lnTo>
                    <a:lnTo>
                      <a:pt x="317" y="33"/>
                    </a:lnTo>
                    <a:lnTo>
                      <a:pt x="321" y="32"/>
                    </a:lnTo>
                    <a:lnTo>
                      <a:pt x="320" y="30"/>
                    </a:lnTo>
                    <a:lnTo>
                      <a:pt x="318" y="30"/>
                    </a:lnTo>
                    <a:lnTo>
                      <a:pt x="317" y="29"/>
                    </a:lnTo>
                    <a:lnTo>
                      <a:pt x="320" y="27"/>
                    </a:lnTo>
                    <a:lnTo>
                      <a:pt x="324" y="25"/>
                    </a:lnTo>
                    <a:lnTo>
                      <a:pt x="327" y="25"/>
                    </a:lnTo>
                    <a:lnTo>
                      <a:pt x="331" y="24"/>
                    </a:lnTo>
                    <a:lnTo>
                      <a:pt x="335" y="24"/>
                    </a:lnTo>
                    <a:lnTo>
                      <a:pt x="335" y="29"/>
                    </a:lnTo>
                    <a:lnTo>
                      <a:pt x="337" y="28"/>
                    </a:lnTo>
                    <a:lnTo>
                      <a:pt x="339" y="27"/>
                    </a:lnTo>
                    <a:lnTo>
                      <a:pt x="340" y="24"/>
                    </a:lnTo>
                    <a:lnTo>
                      <a:pt x="346" y="18"/>
                    </a:lnTo>
                    <a:lnTo>
                      <a:pt x="350" y="18"/>
                    </a:lnTo>
                    <a:lnTo>
                      <a:pt x="350" y="24"/>
                    </a:lnTo>
                    <a:lnTo>
                      <a:pt x="356" y="18"/>
                    </a:lnTo>
                    <a:lnTo>
                      <a:pt x="362" y="17"/>
                    </a:lnTo>
                    <a:lnTo>
                      <a:pt x="370" y="13"/>
                    </a:lnTo>
                    <a:lnTo>
                      <a:pt x="367" y="12"/>
                    </a:lnTo>
                    <a:lnTo>
                      <a:pt x="365" y="12"/>
                    </a:lnTo>
                    <a:lnTo>
                      <a:pt x="364" y="10"/>
                    </a:lnTo>
                    <a:lnTo>
                      <a:pt x="364" y="8"/>
                    </a:lnTo>
                    <a:lnTo>
                      <a:pt x="366" y="5"/>
                    </a:lnTo>
                    <a:lnTo>
                      <a:pt x="369" y="5"/>
                    </a:lnTo>
                    <a:lnTo>
                      <a:pt x="371" y="4"/>
                    </a:lnTo>
                    <a:lnTo>
                      <a:pt x="372" y="3"/>
                    </a:lnTo>
                    <a:lnTo>
                      <a:pt x="375" y="5"/>
                    </a:lnTo>
                    <a:lnTo>
                      <a:pt x="380" y="8"/>
                    </a:lnTo>
                    <a:lnTo>
                      <a:pt x="385" y="6"/>
                    </a:lnTo>
                    <a:lnTo>
                      <a:pt x="390" y="4"/>
                    </a:lnTo>
                    <a:lnTo>
                      <a:pt x="396" y="3"/>
                    </a:lnTo>
                    <a:lnTo>
                      <a:pt x="401" y="1"/>
                    </a:lnTo>
                    <a:lnTo>
                      <a:pt x="403" y="3"/>
                    </a:lnTo>
                    <a:lnTo>
                      <a:pt x="403" y="5"/>
                    </a:lnTo>
                    <a:lnTo>
                      <a:pt x="396" y="12"/>
                    </a:lnTo>
                    <a:lnTo>
                      <a:pt x="394" y="17"/>
                    </a:lnTo>
                    <a:lnTo>
                      <a:pt x="396" y="17"/>
                    </a:lnTo>
                    <a:lnTo>
                      <a:pt x="399" y="15"/>
                    </a:lnTo>
                    <a:lnTo>
                      <a:pt x="401" y="13"/>
                    </a:lnTo>
                    <a:lnTo>
                      <a:pt x="404" y="12"/>
                    </a:lnTo>
                    <a:lnTo>
                      <a:pt x="406" y="8"/>
                    </a:lnTo>
                    <a:lnTo>
                      <a:pt x="409" y="6"/>
                    </a:lnTo>
                    <a:lnTo>
                      <a:pt x="411" y="4"/>
                    </a:lnTo>
                    <a:lnTo>
                      <a:pt x="413" y="8"/>
                    </a:lnTo>
                    <a:lnTo>
                      <a:pt x="413" y="12"/>
                    </a:lnTo>
                    <a:lnTo>
                      <a:pt x="416" y="8"/>
                    </a:lnTo>
                    <a:lnTo>
                      <a:pt x="419" y="6"/>
                    </a:lnTo>
                    <a:lnTo>
                      <a:pt x="423" y="4"/>
                    </a:lnTo>
                    <a:lnTo>
                      <a:pt x="425" y="3"/>
                    </a:lnTo>
                    <a:lnTo>
                      <a:pt x="429" y="0"/>
                    </a:lnTo>
                    <a:close/>
                  </a:path>
                </a:pathLst>
              </a:custGeom>
              <a:solidFill>
                <a:schemeClr val="accent4"/>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dirty="0"/>
              </a:p>
            </p:txBody>
          </p:sp>
        </p:grpSp>
      </p:grpSp>
      <p:sp>
        <p:nvSpPr>
          <p:cNvPr id="202" name="TextBox 201"/>
          <p:cNvSpPr txBox="1"/>
          <p:nvPr/>
        </p:nvSpPr>
        <p:spPr>
          <a:xfrm>
            <a:off x="371492" y="3813616"/>
            <a:ext cx="2638512" cy="2677656"/>
          </a:xfrm>
          <a:prstGeom prst="rect">
            <a:avLst/>
          </a:prstGeom>
          <a:noFill/>
        </p:spPr>
        <p:txBody>
          <a:bodyPr wrap="square" numCol="1" spcCol="180000" rtlCol="0">
            <a:spAutoFit/>
          </a:bodyPr>
          <a:lstStyle/>
          <a:p>
            <a:pPr algn="just"/>
            <a:r>
              <a:rPr lang="en-US" sz="1400" kern="400" dirty="0">
                <a:solidFill>
                  <a:schemeClr val="accent1"/>
                </a:solidFill>
              </a:rPr>
              <a:t> Lorem ipsum dolor sit amen</a:t>
            </a:r>
            <a:r>
              <a:rPr lang="en-US" sz="1050" kern="400" dirty="0" smtClean="0">
                <a:solidFill>
                  <a:schemeClr val="accent1"/>
                </a:solidFill>
              </a:rPr>
              <a:t>, </a:t>
            </a:r>
            <a:r>
              <a:rPr lang="en-US" sz="1400" kern="400" dirty="0">
                <a:solidFill>
                  <a:schemeClr val="accent2"/>
                </a:solidFill>
              </a:rPr>
              <a:t>consectetur adipiscing elite. Prion fermented ullamcorper lacus eu scelerisque. Ut in est vel arcu aliquam ullamcorper luctus non metus. Pellentesque ut nisi eget magna pulvinar imperdiet. Quisque vitae laoreet lorem, at tempus enim. Nam vel quam eu lorem posuere iaculis eu id ante. Duis finibus libero eu ante aliquet imperdiet. Morbi in turpis. </a:t>
            </a:r>
          </a:p>
        </p:txBody>
      </p:sp>
      <p:sp>
        <p:nvSpPr>
          <p:cNvPr id="203" name="TextBox 202"/>
          <p:cNvSpPr txBox="1"/>
          <p:nvPr/>
        </p:nvSpPr>
        <p:spPr>
          <a:xfrm>
            <a:off x="6616818" y="5959042"/>
            <a:ext cx="4513830" cy="646331"/>
          </a:xfrm>
          <a:prstGeom prst="rect">
            <a:avLst/>
          </a:prstGeom>
          <a:noFill/>
        </p:spPr>
        <p:txBody>
          <a:bodyPr wrap="square" numCol="1" spcCol="180000" rtlCol="0">
            <a:spAutoFit/>
          </a:bodyPr>
          <a:lstStyle/>
          <a:p>
            <a:r>
              <a:rPr lang="en-US" sz="1200" kern="400" dirty="0" smtClean="0">
                <a:solidFill>
                  <a:schemeClr val="accent1"/>
                </a:solidFill>
              </a:rPr>
              <a:t>Lorem </a:t>
            </a:r>
            <a:r>
              <a:rPr lang="en-US" sz="1200" kern="400" dirty="0">
                <a:solidFill>
                  <a:schemeClr val="accent1"/>
                </a:solidFill>
              </a:rPr>
              <a:t>ipsum dolor sit </a:t>
            </a:r>
            <a:r>
              <a:rPr lang="en-US" sz="1200" kern="400" dirty="0" smtClean="0">
                <a:solidFill>
                  <a:schemeClr val="accent1"/>
                </a:solidFill>
              </a:rPr>
              <a:t>amen, </a:t>
            </a:r>
            <a:r>
              <a:rPr lang="en-US" sz="1200" kern="400" dirty="0">
                <a:solidFill>
                  <a:schemeClr val="accent2"/>
                </a:solidFill>
              </a:rPr>
              <a:t>consectetur adipiscing </a:t>
            </a:r>
            <a:r>
              <a:rPr lang="en-US" sz="1200" kern="400" dirty="0" smtClean="0">
                <a:solidFill>
                  <a:schemeClr val="accent2"/>
                </a:solidFill>
              </a:rPr>
              <a:t>elite. Prion fermented </a:t>
            </a:r>
            <a:r>
              <a:rPr lang="en-US" sz="1200" kern="400" dirty="0">
                <a:solidFill>
                  <a:schemeClr val="accent2"/>
                </a:solidFill>
              </a:rPr>
              <a:t>ullamcorper lacus eu scelerisque. Ut in est vel arcu aliquam ullamcorper luctus non metus. </a:t>
            </a:r>
          </a:p>
        </p:txBody>
      </p:sp>
    </p:spTree>
    <p:extLst>
      <p:ext uri="{BB962C8B-B14F-4D97-AF65-F5344CB8AC3E}">
        <p14:creationId xmlns:p14="http://schemas.microsoft.com/office/powerpoint/2010/main" val="2912245280"/>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BEBA8EAE-BF5A-486C-A8C5-ECC9F3942E4B}">
                <a14:imgProps xmlns:a14="http://schemas.microsoft.com/office/drawing/2010/main">
                  <a14:imgLayer r:embed="rId3">
                    <a14:imgEffect>
                      <a14:sharpenSoften amount="-40000"/>
                    </a14:imgEffect>
                    <a14:imgEffect>
                      <a14:brightnessContrast bright="-7000" contrast="140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3" name="Rectangle 2"/>
          <p:cNvSpPr/>
          <p:nvPr/>
        </p:nvSpPr>
        <p:spPr>
          <a:xfrm>
            <a:off x="1" y="1929270"/>
            <a:ext cx="12191999" cy="2819400"/>
          </a:xfrm>
          <a:prstGeom prst="rect">
            <a:avLst/>
          </a:prstGeom>
          <a:solidFill>
            <a:schemeClr val="accent2">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TextBox 4"/>
          <p:cNvSpPr txBox="1"/>
          <p:nvPr/>
        </p:nvSpPr>
        <p:spPr>
          <a:xfrm>
            <a:off x="838200" y="3096759"/>
            <a:ext cx="10401300" cy="1169551"/>
          </a:xfrm>
          <a:prstGeom prst="rect">
            <a:avLst/>
          </a:prstGeom>
          <a:noFill/>
        </p:spPr>
        <p:txBody>
          <a:bodyPr wrap="square" rtlCol="0">
            <a:spAutoFit/>
          </a:bodyPr>
          <a:lstStyle/>
          <a:p>
            <a:pPr algn="ctr"/>
            <a:r>
              <a:rPr lang="en-US" sz="6800" b="1" dirty="0" smtClean="0">
                <a:solidFill>
                  <a:schemeClr val="bg1"/>
                </a:solidFill>
              </a:rPr>
              <a:t>You have to take the stairs</a:t>
            </a:r>
          </a:p>
        </p:txBody>
      </p:sp>
      <p:sp>
        <p:nvSpPr>
          <p:cNvPr id="10" name="Rectangle 9"/>
          <p:cNvSpPr/>
          <p:nvPr/>
        </p:nvSpPr>
        <p:spPr>
          <a:xfrm>
            <a:off x="1181100" y="2410959"/>
            <a:ext cx="9829800" cy="1002582"/>
          </a:xfrm>
          <a:prstGeom prst="rect">
            <a:avLst/>
          </a:prstGeom>
        </p:spPr>
        <p:txBody>
          <a:bodyPr wrap="square">
            <a:spAutoFit/>
          </a:bodyPr>
          <a:lstStyle/>
          <a:p>
            <a:pPr>
              <a:lnSpc>
                <a:spcPts val="7000"/>
              </a:lnSpc>
            </a:pPr>
            <a:r>
              <a:rPr lang="en-US" sz="6800" spc="-300" dirty="0">
                <a:solidFill>
                  <a:schemeClr val="bg1"/>
                </a:solidFill>
                <a:latin typeface="Calibri Light" panose="020F0302020204030204" pitchFamily="34" charset="0"/>
              </a:rPr>
              <a:t>There is no elevator to success.</a:t>
            </a:r>
          </a:p>
        </p:txBody>
      </p:sp>
      <p:sp>
        <p:nvSpPr>
          <p:cNvPr id="8" name="TextBox 7"/>
          <p:cNvSpPr txBox="1"/>
          <p:nvPr/>
        </p:nvSpPr>
        <p:spPr>
          <a:xfrm>
            <a:off x="152400" y="1414552"/>
            <a:ext cx="1300842" cy="1862048"/>
          </a:xfrm>
          <a:prstGeom prst="rect">
            <a:avLst/>
          </a:prstGeom>
          <a:noFill/>
        </p:spPr>
        <p:txBody>
          <a:bodyPr wrap="square" rtlCol="0">
            <a:spAutoFit/>
          </a:bodyPr>
          <a:lstStyle/>
          <a:p>
            <a:pPr algn="ctr"/>
            <a:r>
              <a:rPr lang="en-US" sz="11500" dirty="0" smtClean="0">
                <a:solidFill>
                  <a:schemeClr val="bg1"/>
                </a:solidFill>
                <a:latin typeface="Arial Black" panose="020B0A04020102020204" pitchFamily="34" charset="0"/>
              </a:rPr>
              <a:t>“</a:t>
            </a:r>
            <a:endParaRPr lang="en-US" sz="11500" dirty="0">
              <a:solidFill>
                <a:schemeClr val="bg1"/>
              </a:solidFill>
              <a:latin typeface="Arial Black" panose="020B0A04020102020204" pitchFamily="34" charset="0"/>
            </a:endParaRPr>
          </a:p>
        </p:txBody>
      </p:sp>
      <p:sp>
        <p:nvSpPr>
          <p:cNvPr id="13" name="TextBox 12"/>
          <p:cNvSpPr txBox="1"/>
          <p:nvPr/>
        </p:nvSpPr>
        <p:spPr>
          <a:xfrm>
            <a:off x="10469337" y="4021086"/>
            <a:ext cx="1300842" cy="1862048"/>
          </a:xfrm>
          <a:prstGeom prst="rect">
            <a:avLst/>
          </a:prstGeom>
          <a:noFill/>
        </p:spPr>
        <p:txBody>
          <a:bodyPr wrap="square" rtlCol="0">
            <a:spAutoFit/>
          </a:bodyPr>
          <a:lstStyle/>
          <a:p>
            <a:pPr algn="ctr"/>
            <a:r>
              <a:rPr lang="en-US" sz="11500" dirty="0">
                <a:solidFill>
                  <a:schemeClr val="bg1"/>
                </a:solidFill>
                <a:latin typeface="Arial Black" panose="020B0A04020102020204" pitchFamily="34" charset="0"/>
              </a:rPr>
              <a:t>”</a:t>
            </a:r>
          </a:p>
        </p:txBody>
      </p:sp>
    </p:spTree>
    <p:extLst>
      <p:ext uri="{BB962C8B-B14F-4D97-AF65-F5344CB8AC3E}">
        <p14:creationId xmlns:p14="http://schemas.microsoft.com/office/powerpoint/2010/main" val="2591527915"/>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3" name="TextBox 22"/>
          <p:cNvSpPr txBox="1"/>
          <p:nvPr/>
        </p:nvSpPr>
        <p:spPr>
          <a:xfrm>
            <a:off x="2286001" y="867341"/>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Total </a:t>
            </a:r>
            <a:r>
              <a:rPr lang="en-US" sz="4400" dirty="0">
                <a:solidFill>
                  <a:schemeClr val="accent2"/>
                </a:solidFill>
              </a:rPr>
              <a:t>Expenses</a:t>
            </a:r>
          </a:p>
        </p:txBody>
      </p:sp>
      <p:cxnSp>
        <p:nvCxnSpPr>
          <p:cNvPr id="5" name="Straight Connector 4"/>
          <p:cNvCxnSpPr/>
          <p:nvPr/>
        </p:nvCxnSpPr>
        <p:spPr>
          <a:xfrm>
            <a:off x="6096000" y="1981200"/>
            <a:ext cx="0" cy="41148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812798" y="2259449"/>
            <a:ext cx="4902202" cy="1169551"/>
          </a:xfrm>
          <a:prstGeom prst="rect">
            <a:avLst/>
          </a:prstGeom>
          <a:noFill/>
        </p:spPr>
        <p:txBody>
          <a:bodyPr wrap="square" numCol="1" spcCol="180000" rtlCol="0">
            <a:spAutoFit/>
          </a:bodyPr>
          <a:lstStyle/>
          <a:p>
            <a:pPr algn="just"/>
            <a:r>
              <a:rPr lang="en-US" sz="1400" kern="400" dirty="0" smtClean="0">
                <a:solidFill>
                  <a:schemeClr val="accent1"/>
                </a:solidFill>
              </a:rPr>
              <a:t>Lorem </a:t>
            </a:r>
            <a:r>
              <a:rPr lang="en-US" sz="1400" kern="400" dirty="0">
                <a:solidFill>
                  <a:schemeClr val="accent1"/>
                </a:solidFill>
              </a:rPr>
              <a:t>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a:t>
            </a:r>
            <a:r>
              <a:rPr lang="en-US" sz="1400" kern="400" dirty="0" smtClean="0">
                <a:solidFill>
                  <a:schemeClr val="accent2"/>
                </a:solidFill>
              </a:rPr>
              <a:t>.</a:t>
            </a:r>
            <a:endParaRPr lang="en-US" sz="1400" kern="400" dirty="0">
              <a:solidFill>
                <a:schemeClr val="accent2"/>
              </a:solidFill>
            </a:endParaRPr>
          </a:p>
        </p:txBody>
      </p:sp>
      <p:sp>
        <p:nvSpPr>
          <p:cNvPr id="16" name="TextBox 15"/>
          <p:cNvSpPr txBox="1"/>
          <p:nvPr/>
        </p:nvSpPr>
        <p:spPr>
          <a:xfrm>
            <a:off x="6769099" y="2259449"/>
            <a:ext cx="4902202" cy="1169551"/>
          </a:xfrm>
          <a:prstGeom prst="rect">
            <a:avLst/>
          </a:prstGeom>
          <a:noFill/>
        </p:spPr>
        <p:txBody>
          <a:bodyPr wrap="square" numCol="1" spcCol="180000" rtlCol="0">
            <a:spAutoFit/>
          </a:bodyPr>
          <a:lstStyle/>
          <a:p>
            <a:pPr algn="just"/>
            <a:r>
              <a:rPr lang="en-US" sz="1400" kern="400" dirty="0" smtClean="0">
                <a:solidFill>
                  <a:schemeClr val="accent1"/>
                </a:solidFill>
              </a:rPr>
              <a:t>Lorem </a:t>
            </a:r>
            <a:r>
              <a:rPr lang="en-US" sz="1400" kern="400" dirty="0">
                <a:solidFill>
                  <a:schemeClr val="accent1"/>
                </a:solidFill>
              </a:rPr>
              <a:t>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a:t>
            </a:r>
            <a:r>
              <a:rPr lang="en-US" sz="1400" kern="400" dirty="0" smtClean="0">
                <a:solidFill>
                  <a:schemeClr val="accent2"/>
                </a:solidFill>
              </a:rPr>
              <a:t>.</a:t>
            </a:r>
            <a:endParaRPr lang="en-US" sz="1400" kern="400" dirty="0">
              <a:solidFill>
                <a:schemeClr val="accent2"/>
              </a:solidFill>
            </a:endParaRPr>
          </a:p>
        </p:txBody>
      </p:sp>
      <p:sp>
        <p:nvSpPr>
          <p:cNvPr id="17" name="TextBox 16"/>
          <p:cNvSpPr txBox="1"/>
          <p:nvPr/>
        </p:nvSpPr>
        <p:spPr>
          <a:xfrm>
            <a:off x="812798" y="1752600"/>
            <a:ext cx="2362199" cy="584775"/>
          </a:xfrm>
          <a:prstGeom prst="rect">
            <a:avLst/>
          </a:prstGeom>
          <a:noFill/>
        </p:spPr>
        <p:txBody>
          <a:bodyPr wrap="square" rtlCol="0">
            <a:spAutoFit/>
          </a:bodyPr>
          <a:lstStyle/>
          <a:p>
            <a:r>
              <a:rPr lang="en-US" sz="3200" dirty="0" smtClean="0">
                <a:solidFill>
                  <a:schemeClr val="accent2"/>
                </a:solidFill>
                <a:latin typeface="Calibri Light" panose="020F0302020204030204" pitchFamily="34" charset="0"/>
              </a:rPr>
              <a:t>Put Your Title</a:t>
            </a:r>
            <a:endParaRPr lang="en-US" sz="3200" dirty="0">
              <a:solidFill>
                <a:schemeClr val="accent2"/>
              </a:solidFill>
            </a:endParaRPr>
          </a:p>
        </p:txBody>
      </p:sp>
      <p:sp>
        <p:nvSpPr>
          <p:cNvPr id="18" name="TextBox 17"/>
          <p:cNvSpPr txBox="1"/>
          <p:nvPr/>
        </p:nvSpPr>
        <p:spPr>
          <a:xfrm>
            <a:off x="6763660" y="1752600"/>
            <a:ext cx="2362199" cy="584775"/>
          </a:xfrm>
          <a:prstGeom prst="rect">
            <a:avLst/>
          </a:prstGeom>
          <a:noFill/>
        </p:spPr>
        <p:txBody>
          <a:bodyPr wrap="square" rtlCol="0">
            <a:spAutoFit/>
          </a:bodyPr>
          <a:lstStyle/>
          <a:p>
            <a:r>
              <a:rPr lang="en-US" sz="3200" dirty="0" smtClean="0">
                <a:solidFill>
                  <a:schemeClr val="accent2"/>
                </a:solidFill>
                <a:latin typeface="Calibri Light" panose="020F0302020204030204" pitchFamily="34" charset="0"/>
              </a:rPr>
              <a:t>Put Your Title</a:t>
            </a:r>
            <a:endParaRPr lang="en-US" sz="3200" dirty="0">
              <a:solidFill>
                <a:schemeClr val="accent2"/>
              </a:solidFill>
            </a:endParaRPr>
          </a:p>
        </p:txBody>
      </p:sp>
      <p:graphicFrame>
        <p:nvGraphicFramePr>
          <p:cNvPr id="14" name="Chart 13"/>
          <p:cNvGraphicFramePr/>
          <p:nvPr>
            <p:extLst>
              <p:ext uri="{D42A27DB-BD31-4B8C-83A1-F6EECF244321}">
                <p14:modId xmlns:p14="http://schemas.microsoft.com/office/powerpoint/2010/main" val="2682083549"/>
              </p:ext>
            </p:extLst>
          </p:nvPr>
        </p:nvGraphicFramePr>
        <p:xfrm>
          <a:off x="812798" y="3494715"/>
          <a:ext cx="4826002" cy="283733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7" name="Chart 26"/>
          <p:cNvGraphicFramePr/>
          <p:nvPr>
            <p:extLst>
              <p:ext uri="{D42A27DB-BD31-4B8C-83A1-F6EECF244321}">
                <p14:modId xmlns:p14="http://schemas.microsoft.com/office/powerpoint/2010/main" val="1030442901"/>
              </p:ext>
            </p:extLst>
          </p:nvPr>
        </p:nvGraphicFramePr>
        <p:xfrm>
          <a:off x="6356352" y="2448000"/>
          <a:ext cx="5321304" cy="492443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5992589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23" name="TextBox 22"/>
          <p:cNvSpPr txBox="1"/>
          <p:nvPr/>
        </p:nvSpPr>
        <p:spPr>
          <a:xfrm>
            <a:off x="2286001" y="867341"/>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Total </a:t>
            </a:r>
            <a:r>
              <a:rPr lang="en-US" sz="4400" dirty="0" smtClean="0">
                <a:solidFill>
                  <a:schemeClr val="accent2"/>
                </a:solidFill>
              </a:rPr>
              <a:t>Assets</a:t>
            </a:r>
            <a:endParaRPr lang="en-US" sz="4400" dirty="0">
              <a:solidFill>
                <a:schemeClr val="accent2"/>
              </a:solidFill>
            </a:endParaRPr>
          </a:p>
        </p:txBody>
      </p:sp>
      <p:sp>
        <p:nvSpPr>
          <p:cNvPr id="20" name="TextBox 19"/>
          <p:cNvSpPr txBox="1"/>
          <p:nvPr/>
        </p:nvSpPr>
        <p:spPr>
          <a:xfrm>
            <a:off x="1498600" y="4555952"/>
            <a:ext cx="3632201" cy="1384995"/>
          </a:xfrm>
          <a:prstGeom prst="rect">
            <a:avLst/>
          </a:prstGeom>
          <a:noFill/>
        </p:spPr>
        <p:txBody>
          <a:bodyPr wrap="square" numCol="1" spcCol="180000" rtlCol="0">
            <a:spAutoFit/>
          </a:bodyPr>
          <a:lstStyle/>
          <a:p>
            <a:pPr algn="just"/>
            <a:r>
              <a:rPr lang="en-US" sz="1400" kern="400" dirty="0" smtClean="0">
                <a:solidFill>
                  <a:schemeClr val="accent1"/>
                </a:solidFill>
              </a:rPr>
              <a:t>Lorem </a:t>
            </a:r>
            <a:r>
              <a:rPr lang="en-US" sz="1400" kern="400" dirty="0">
                <a:solidFill>
                  <a:schemeClr val="accent1"/>
                </a:solidFill>
              </a:rPr>
              <a:t>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a:t>
            </a:r>
            <a:r>
              <a:rPr lang="en-US" sz="1400" kern="400" dirty="0" smtClean="0">
                <a:solidFill>
                  <a:schemeClr val="accent2"/>
                </a:solidFill>
              </a:rPr>
              <a:t>lorem.</a:t>
            </a:r>
            <a:endParaRPr lang="en-US" sz="1400" kern="400" dirty="0">
              <a:solidFill>
                <a:schemeClr val="accent2"/>
              </a:solidFill>
            </a:endParaRPr>
          </a:p>
        </p:txBody>
      </p:sp>
      <p:sp>
        <p:nvSpPr>
          <p:cNvPr id="22" name="TextBox 21"/>
          <p:cNvSpPr txBox="1"/>
          <p:nvPr/>
        </p:nvSpPr>
        <p:spPr>
          <a:xfrm>
            <a:off x="1498600" y="4098177"/>
            <a:ext cx="2362199" cy="584775"/>
          </a:xfrm>
          <a:prstGeom prst="rect">
            <a:avLst/>
          </a:prstGeom>
          <a:noFill/>
        </p:spPr>
        <p:txBody>
          <a:bodyPr wrap="square" rtlCol="0">
            <a:spAutoFit/>
          </a:bodyPr>
          <a:lstStyle/>
          <a:p>
            <a:r>
              <a:rPr lang="en-US" sz="3200" dirty="0" smtClean="0">
                <a:solidFill>
                  <a:schemeClr val="accent2"/>
                </a:solidFill>
                <a:latin typeface="Calibri Light" panose="020F0302020204030204" pitchFamily="34" charset="0"/>
              </a:rPr>
              <a:t>Put Your Title</a:t>
            </a:r>
            <a:endParaRPr lang="en-US" sz="3200" dirty="0">
              <a:solidFill>
                <a:schemeClr val="accent2"/>
              </a:solidFill>
            </a:endParaRPr>
          </a:p>
        </p:txBody>
      </p:sp>
      <p:sp>
        <p:nvSpPr>
          <p:cNvPr id="25" name="TextBox 24"/>
          <p:cNvSpPr txBox="1"/>
          <p:nvPr/>
        </p:nvSpPr>
        <p:spPr>
          <a:xfrm>
            <a:off x="7061200" y="4555952"/>
            <a:ext cx="3632201" cy="1384995"/>
          </a:xfrm>
          <a:prstGeom prst="rect">
            <a:avLst/>
          </a:prstGeom>
          <a:noFill/>
        </p:spPr>
        <p:txBody>
          <a:bodyPr wrap="square" numCol="1" spcCol="180000" rtlCol="0">
            <a:spAutoFit/>
          </a:bodyPr>
          <a:lstStyle/>
          <a:p>
            <a:pPr algn="just"/>
            <a:r>
              <a:rPr lang="en-US" sz="1400" kern="400" dirty="0" smtClean="0">
                <a:solidFill>
                  <a:schemeClr val="accent1"/>
                </a:solidFill>
              </a:rPr>
              <a:t>Lorem </a:t>
            </a:r>
            <a:r>
              <a:rPr lang="en-US" sz="1400" kern="400" dirty="0">
                <a:solidFill>
                  <a:schemeClr val="accent1"/>
                </a:solidFill>
              </a:rPr>
              <a:t>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a:t>
            </a:r>
            <a:r>
              <a:rPr lang="en-US" sz="1400" kern="400" dirty="0" smtClean="0">
                <a:solidFill>
                  <a:schemeClr val="accent2"/>
                </a:solidFill>
              </a:rPr>
              <a:t>lorem.</a:t>
            </a:r>
            <a:endParaRPr lang="en-US" sz="1400" kern="400" dirty="0">
              <a:solidFill>
                <a:schemeClr val="accent2"/>
              </a:solidFill>
            </a:endParaRPr>
          </a:p>
        </p:txBody>
      </p:sp>
      <p:sp>
        <p:nvSpPr>
          <p:cNvPr id="26" name="TextBox 25"/>
          <p:cNvSpPr txBox="1"/>
          <p:nvPr/>
        </p:nvSpPr>
        <p:spPr>
          <a:xfrm>
            <a:off x="7061196" y="4098177"/>
            <a:ext cx="2362199" cy="584775"/>
          </a:xfrm>
          <a:prstGeom prst="rect">
            <a:avLst/>
          </a:prstGeom>
          <a:noFill/>
        </p:spPr>
        <p:txBody>
          <a:bodyPr wrap="square" rtlCol="0">
            <a:spAutoFit/>
          </a:bodyPr>
          <a:lstStyle/>
          <a:p>
            <a:r>
              <a:rPr lang="en-US" sz="3200" dirty="0" smtClean="0">
                <a:solidFill>
                  <a:schemeClr val="accent2"/>
                </a:solidFill>
                <a:latin typeface="Calibri Light" panose="020F0302020204030204" pitchFamily="34" charset="0"/>
              </a:rPr>
              <a:t>Put Your Title</a:t>
            </a:r>
            <a:endParaRPr lang="en-US" sz="3200" dirty="0">
              <a:solidFill>
                <a:schemeClr val="accent2"/>
              </a:solidFill>
            </a:endParaRPr>
          </a:p>
        </p:txBody>
      </p:sp>
      <p:cxnSp>
        <p:nvCxnSpPr>
          <p:cNvPr id="6" name="Straight Connector 5"/>
          <p:cNvCxnSpPr/>
          <p:nvPr/>
        </p:nvCxnSpPr>
        <p:spPr>
          <a:xfrm>
            <a:off x="6096000" y="2612277"/>
            <a:ext cx="0" cy="29718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 name="Rectangle 30"/>
          <p:cNvSpPr/>
          <p:nvPr/>
        </p:nvSpPr>
        <p:spPr>
          <a:xfrm>
            <a:off x="2133600" y="1457174"/>
            <a:ext cx="7419368" cy="584775"/>
          </a:xfrm>
          <a:prstGeom prst="rect">
            <a:avLst/>
          </a:prstGeom>
        </p:spPr>
        <p:txBody>
          <a:bodyPr wrap="square">
            <a:spAutoFit/>
          </a:bodyPr>
          <a:lstStyle/>
          <a:p>
            <a:pPr algn="ctr"/>
            <a:r>
              <a:rPr lang="en-US" sz="1600" kern="400" dirty="0">
                <a:solidFill>
                  <a:schemeClr val="accent2"/>
                </a:solidFill>
              </a:rPr>
              <a:t> Lorem ipsum dolor sit amet, consectetur adipiscing elit. Proin fermentum ullamcorper lacus eu scelerisque. Ut in est vel arcu aliquam ullamcorper luctus non metus. </a:t>
            </a:r>
          </a:p>
        </p:txBody>
      </p:sp>
      <p:grpSp>
        <p:nvGrpSpPr>
          <p:cNvPr id="13" name="Group 12"/>
          <p:cNvGrpSpPr/>
          <p:nvPr/>
        </p:nvGrpSpPr>
        <p:grpSpPr>
          <a:xfrm>
            <a:off x="1616771" y="2772274"/>
            <a:ext cx="1411196" cy="1313451"/>
            <a:chOff x="-1314450" y="2751138"/>
            <a:chExt cx="366712" cy="341312"/>
          </a:xfrm>
          <a:solidFill>
            <a:srgbClr val="14769A"/>
          </a:solidFill>
        </p:grpSpPr>
        <p:sp>
          <p:nvSpPr>
            <p:cNvPr id="7" name="Freeform 5"/>
            <p:cNvSpPr>
              <a:spLocks noEditPoints="1"/>
            </p:cNvSpPr>
            <p:nvPr/>
          </p:nvSpPr>
          <p:spPr bwMode="auto">
            <a:xfrm>
              <a:off x="-1204913" y="2751138"/>
              <a:ext cx="147637" cy="341312"/>
            </a:xfrm>
            <a:custGeom>
              <a:avLst/>
              <a:gdLst>
                <a:gd name="T0" fmla="*/ 81 w 93"/>
                <a:gd name="T1" fmla="*/ 0 h 215"/>
                <a:gd name="T2" fmla="*/ 10 w 93"/>
                <a:gd name="T3" fmla="*/ 0 h 215"/>
                <a:gd name="T4" fmla="*/ 10 w 93"/>
                <a:gd name="T5" fmla="*/ 0 h 215"/>
                <a:gd name="T6" fmla="*/ 0 w 93"/>
                <a:gd name="T7" fmla="*/ 0 h 215"/>
                <a:gd name="T8" fmla="*/ 0 w 93"/>
                <a:gd name="T9" fmla="*/ 215 h 215"/>
                <a:gd name="T10" fmla="*/ 14 w 93"/>
                <a:gd name="T11" fmla="*/ 215 h 215"/>
                <a:gd name="T12" fmla="*/ 81 w 93"/>
                <a:gd name="T13" fmla="*/ 215 h 215"/>
                <a:gd name="T14" fmla="*/ 93 w 93"/>
                <a:gd name="T15" fmla="*/ 215 h 215"/>
                <a:gd name="T16" fmla="*/ 93 w 93"/>
                <a:gd name="T17" fmla="*/ 0 h 215"/>
                <a:gd name="T18" fmla="*/ 81 w 93"/>
                <a:gd name="T19" fmla="*/ 0 h 215"/>
                <a:gd name="T20" fmla="*/ 81 w 93"/>
                <a:gd name="T21" fmla="*/ 0 h 215"/>
                <a:gd name="T22" fmla="*/ 10 w 93"/>
                <a:gd name="T23" fmla="*/ 17 h 215"/>
                <a:gd name="T24" fmla="*/ 42 w 93"/>
                <a:gd name="T25" fmla="*/ 17 h 215"/>
                <a:gd name="T26" fmla="*/ 42 w 93"/>
                <a:gd name="T27" fmla="*/ 47 h 215"/>
                <a:gd name="T28" fmla="*/ 10 w 93"/>
                <a:gd name="T29" fmla="*/ 47 h 215"/>
                <a:gd name="T30" fmla="*/ 10 w 93"/>
                <a:gd name="T31" fmla="*/ 17 h 215"/>
                <a:gd name="T32" fmla="*/ 42 w 93"/>
                <a:gd name="T33" fmla="*/ 170 h 215"/>
                <a:gd name="T34" fmla="*/ 12 w 93"/>
                <a:gd name="T35" fmla="*/ 170 h 215"/>
                <a:gd name="T36" fmla="*/ 12 w 93"/>
                <a:gd name="T37" fmla="*/ 137 h 215"/>
                <a:gd name="T38" fmla="*/ 42 w 93"/>
                <a:gd name="T39" fmla="*/ 137 h 215"/>
                <a:gd name="T40" fmla="*/ 42 w 93"/>
                <a:gd name="T41" fmla="*/ 170 h 215"/>
                <a:gd name="T42" fmla="*/ 42 w 93"/>
                <a:gd name="T43" fmla="*/ 127 h 215"/>
                <a:gd name="T44" fmla="*/ 12 w 93"/>
                <a:gd name="T45" fmla="*/ 127 h 215"/>
                <a:gd name="T46" fmla="*/ 12 w 93"/>
                <a:gd name="T47" fmla="*/ 96 h 215"/>
                <a:gd name="T48" fmla="*/ 42 w 93"/>
                <a:gd name="T49" fmla="*/ 96 h 215"/>
                <a:gd name="T50" fmla="*/ 42 w 93"/>
                <a:gd name="T51" fmla="*/ 127 h 215"/>
                <a:gd name="T52" fmla="*/ 42 w 93"/>
                <a:gd name="T53" fmla="*/ 88 h 215"/>
                <a:gd name="T54" fmla="*/ 12 w 93"/>
                <a:gd name="T55" fmla="*/ 88 h 215"/>
                <a:gd name="T56" fmla="*/ 12 w 93"/>
                <a:gd name="T57" fmla="*/ 55 h 215"/>
                <a:gd name="T58" fmla="*/ 42 w 93"/>
                <a:gd name="T59" fmla="*/ 55 h 215"/>
                <a:gd name="T60" fmla="*/ 42 w 93"/>
                <a:gd name="T61" fmla="*/ 88 h 215"/>
                <a:gd name="T62" fmla="*/ 81 w 93"/>
                <a:gd name="T63" fmla="*/ 170 h 215"/>
                <a:gd name="T64" fmla="*/ 50 w 93"/>
                <a:gd name="T65" fmla="*/ 170 h 215"/>
                <a:gd name="T66" fmla="*/ 50 w 93"/>
                <a:gd name="T67" fmla="*/ 137 h 215"/>
                <a:gd name="T68" fmla="*/ 81 w 93"/>
                <a:gd name="T69" fmla="*/ 137 h 215"/>
                <a:gd name="T70" fmla="*/ 81 w 93"/>
                <a:gd name="T71" fmla="*/ 170 h 215"/>
                <a:gd name="T72" fmla="*/ 81 w 93"/>
                <a:gd name="T73" fmla="*/ 127 h 215"/>
                <a:gd name="T74" fmla="*/ 50 w 93"/>
                <a:gd name="T75" fmla="*/ 127 h 215"/>
                <a:gd name="T76" fmla="*/ 50 w 93"/>
                <a:gd name="T77" fmla="*/ 96 h 215"/>
                <a:gd name="T78" fmla="*/ 81 w 93"/>
                <a:gd name="T79" fmla="*/ 96 h 215"/>
                <a:gd name="T80" fmla="*/ 81 w 93"/>
                <a:gd name="T81" fmla="*/ 127 h 215"/>
                <a:gd name="T82" fmla="*/ 81 w 93"/>
                <a:gd name="T83" fmla="*/ 88 h 215"/>
                <a:gd name="T84" fmla="*/ 50 w 93"/>
                <a:gd name="T85" fmla="*/ 88 h 215"/>
                <a:gd name="T86" fmla="*/ 50 w 93"/>
                <a:gd name="T87" fmla="*/ 55 h 215"/>
                <a:gd name="T88" fmla="*/ 81 w 93"/>
                <a:gd name="T89" fmla="*/ 55 h 215"/>
                <a:gd name="T90" fmla="*/ 81 w 93"/>
                <a:gd name="T91" fmla="*/ 88 h 215"/>
                <a:gd name="T92" fmla="*/ 81 w 93"/>
                <a:gd name="T93" fmla="*/ 47 h 215"/>
                <a:gd name="T94" fmla="*/ 50 w 93"/>
                <a:gd name="T95" fmla="*/ 47 h 215"/>
                <a:gd name="T96" fmla="*/ 50 w 93"/>
                <a:gd name="T97" fmla="*/ 17 h 215"/>
                <a:gd name="T98" fmla="*/ 81 w 93"/>
                <a:gd name="T99" fmla="*/ 17 h 215"/>
                <a:gd name="T100" fmla="*/ 81 w 93"/>
                <a:gd name="T101" fmla="*/ 47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3" h="215">
                  <a:moveTo>
                    <a:pt x="81" y="0"/>
                  </a:moveTo>
                  <a:lnTo>
                    <a:pt x="10" y="0"/>
                  </a:lnTo>
                  <a:lnTo>
                    <a:pt x="10" y="0"/>
                  </a:lnTo>
                  <a:lnTo>
                    <a:pt x="0" y="0"/>
                  </a:lnTo>
                  <a:lnTo>
                    <a:pt x="0" y="215"/>
                  </a:lnTo>
                  <a:lnTo>
                    <a:pt x="14" y="215"/>
                  </a:lnTo>
                  <a:lnTo>
                    <a:pt x="81" y="215"/>
                  </a:lnTo>
                  <a:lnTo>
                    <a:pt x="93" y="215"/>
                  </a:lnTo>
                  <a:lnTo>
                    <a:pt x="93" y="0"/>
                  </a:lnTo>
                  <a:lnTo>
                    <a:pt x="81" y="0"/>
                  </a:lnTo>
                  <a:lnTo>
                    <a:pt x="81" y="0"/>
                  </a:lnTo>
                  <a:close/>
                  <a:moveTo>
                    <a:pt x="10" y="17"/>
                  </a:moveTo>
                  <a:lnTo>
                    <a:pt x="42" y="17"/>
                  </a:lnTo>
                  <a:lnTo>
                    <a:pt x="42" y="47"/>
                  </a:lnTo>
                  <a:lnTo>
                    <a:pt x="10" y="47"/>
                  </a:lnTo>
                  <a:lnTo>
                    <a:pt x="10" y="17"/>
                  </a:lnTo>
                  <a:close/>
                  <a:moveTo>
                    <a:pt x="42" y="170"/>
                  </a:moveTo>
                  <a:lnTo>
                    <a:pt x="12" y="170"/>
                  </a:lnTo>
                  <a:lnTo>
                    <a:pt x="12" y="137"/>
                  </a:lnTo>
                  <a:lnTo>
                    <a:pt x="42" y="137"/>
                  </a:lnTo>
                  <a:lnTo>
                    <a:pt x="42" y="170"/>
                  </a:lnTo>
                  <a:close/>
                  <a:moveTo>
                    <a:pt x="42" y="127"/>
                  </a:moveTo>
                  <a:lnTo>
                    <a:pt x="12" y="127"/>
                  </a:lnTo>
                  <a:lnTo>
                    <a:pt x="12" y="96"/>
                  </a:lnTo>
                  <a:lnTo>
                    <a:pt x="42" y="96"/>
                  </a:lnTo>
                  <a:lnTo>
                    <a:pt x="42" y="127"/>
                  </a:lnTo>
                  <a:close/>
                  <a:moveTo>
                    <a:pt x="42" y="88"/>
                  </a:moveTo>
                  <a:lnTo>
                    <a:pt x="12" y="88"/>
                  </a:lnTo>
                  <a:lnTo>
                    <a:pt x="12" y="55"/>
                  </a:lnTo>
                  <a:lnTo>
                    <a:pt x="42" y="55"/>
                  </a:lnTo>
                  <a:lnTo>
                    <a:pt x="42" y="88"/>
                  </a:lnTo>
                  <a:close/>
                  <a:moveTo>
                    <a:pt x="81" y="170"/>
                  </a:moveTo>
                  <a:lnTo>
                    <a:pt x="50" y="170"/>
                  </a:lnTo>
                  <a:lnTo>
                    <a:pt x="50" y="137"/>
                  </a:lnTo>
                  <a:lnTo>
                    <a:pt x="81" y="137"/>
                  </a:lnTo>
                  <a:lnTo>
                    <a:pt x="81" y="170"/>
                  </a:lnTo>
                  <a:close/>
                  <a:moveTo>
                    <a:pt x="81" y="127"/>
                  </a:moveTo>
                  <a:lnTo>
                    <a:pt x="50" y="127"/>
                  </a:lnTo>
                  <a:lnTo>
                    <a:pt x="50" y="96"/>
                  </a:lnTo>
                  <a:lnTo>
                    <a:pt x="81" y="96"/>
                  </a:lnTo>
                  <a:lnTo>
                    <a:pt x="81" y="127"/>
                  </a:lnTo>
                  <a:close/>
                  <a:moveTo>
                    <a:pt x="81" y="88"/>
                  </a:moveTo>
                  <a:lnTo>
                    <a:pt x="50" y="88"/>
                  </a:lnTo>
                  <a:lnTo>
                    <a:pt x="50" y="55"/>
                  </a:lnTo>
                  <a:lnTo>
                    <a:pt x="81" y="55"/>
                  </a:lnTo>
                  <a:lnTo>
                    <a:pt x="81" y="88"/>
                  </a:lnTo>
                  <a:close/>
                  <a:moveTo>
                    <a:pt x="81" y="47"/>
                  </a:moveTo>
                  <a:lnTo>
                    <a:pt x="50" y="47"/>
                  </a:lnTo>
                  <a:lnTo>
                    <a:pt x="50" y="17"/>
                  </a:lnTo>
                  <a:lnTo>
                    <a:pt x="81" y="17"/>
                  </a:lnTo>
                  <a:lnTo>
                    <a:pt x="81"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6"/>
            <p:cNvSpPr>
              <a:spLocks noEditPoints="1"/>
            </p:cNvSpPr>
            <p:nvPr/>
          </p:nvSpPr>
          <p:spPr bwMode="auto">
            <a:xfrm>
              <a:off x="-1044575" y="2843213"/>
              <a:ext cx="96837" cy="249237"/>
            </a:xfrm>
            <a:custGeom>
              <a:avLst/>
              <a:gdLst>
                <a:gd name="T0" fmla="*/ 53 w 61"/>
                <a:gd name="T1" fmla="*/ 0 h 157"/>
                <a:gd name="T2" fmla="*/ 53 w 61"/>
                <a:gd name="T3" fmla="*/ 0 h 157"/>
                <a:gd name="T4" fmla="*/ 6 w 61"/>
                <a:gd name="T5" fmla="*/ 16 h 157"/>
                <a:gd name="T6" fmla="*/ 6 w 61"/>
                <a:gd name="T7" fmla="*/ 16 h 157"/>
                <a:gd name="T8" fmla="*/ 0 w 61"/>
                <a:gd name="T9" fmla="*/ 16 h 157"/>
                <a:gd name="T10" fmla="*/ 0 w 61"/>
                <a:gd name="T11" fmla="*/ 157 h 157"/>
                <a:gd name="T12" fmla="*/ 10 w 61"/>
                <a:gd name="T13" fmla="*/ 157 h 157"/>
                <a:gd name="T14" fmla="*/ 10 w 61"/>
                <a:gd name="T15" fmla="*/ 145 h 157"/>
                <a:gd name="T16" fmla="*/ 53 w 61"/>
                <a:gd name="T17" fmla="*/ 145 h 157"/>
                <a:gd name="T18" fmla="*/ 53 w 61"/>
                <a:gd name="T19" fmla="*/ 157 h 157"/>
                <a:gd name="T20" fmla="*/ 61 w 61"/>
                <a:gd name="T21" fmla="*/ 157 h 157"/>
                <a:gd name="T22" fmla="*/ 61 w 61"/>
                <a:gd name="T23" fmla="*/ 0 h 157"/>
                <a:gd name="T24" fmla="*/ 53 w 61"/>
                <a:gd name="T25" fmla="*/ 0 h 157"/>
                <a:gd name="T26" fmla="*/ 8 w 61"/>
                <a:gd name="T27" fmla="*/ 26 h 157"/>
                <a:gd name="T28" fmla="*/ 28 w 61"/>
                <a:gd name="T29" fmla="*/ 26 h 157"/>
                <a:gd name="T30" fmla="*/ 28 w 61"/>
                <a:gd name="T31" fmla="*/ 47 h 157"/>
                <a:gd name="T32" fmla="*/ 8 w 61"/>
                <a:gd name="T33" fmla="*/ 47 h 157"/>
                <a:gd name="T34" fmla="*/ 8 w 61"/>
                <a:gd name="T35" fmla="*/ 26 h 157"/>
                <a:gd name="T36" fmla="*/ 28 w 61"/>
                <a:gd name="T37" fmla="*/ 127 h 157"/>
                <a:gd name="T38" fmla="*/ 8 w 61"/>
                <a:gd name="T39" fmla="*/ 127 h 157"/>
                <a:gd name="T40" fmla="*/ 8 w 61"/>
                <a:gd name="T41" fmla="*/ 106 h 157"/>
                <a:gd name="T42" fmla="*/ 28 w 61"/>
                <a:gd name="T43" fmla="*/ 106 h 157"/>
                <a:gd name="T44" fmla="*/ 28 w 61"/>
                <a:gd name="T45" fmla="*/ 127 h 157"/>
                <a:gd name="T46" fmla="*/ 28 w 61"/>
                <a:gd name="T47" fmla="*/ 100 h 157"/>
                <a:gd name="T48" fmla="*/ 8 w 61"/>
                <a:gd name="T49" fmla="*/ 100 h 157"/>
                <a:gd name="T50" fmla="*/ 8 w 61"/>
                <a:gd name="T51" fmla="*/ 79 h 157"/>
                <a:gd name="T52" fmla="*/ 28 w 61"/>
                <a:gd name="T53" fmla="*/ 79 h 157"/>
                <a:gd name="T54" fmla="*/ 28 w 61"/>
                <a:gd name="T55" fmla="*/ 100 h 157"/>
                <a:gd name="T56" fmla="*/ 28 w 61"/>
                <a:gd name="T57" fmla="*/ 73 h 157"/>
                <a:gd name="T58" fmla="*/ 8 w 61"/>
                <a:gd name="T59" fmla="*/ 73 h 157"/>
                <a:gd name="T60" fmla="*/ 8 w 61"/>
                <a:gd name="T61" fmla="*/ 53 h 157"/>
                <a:gd name="T62" fmla="*/ 28 w 61"/>
                <a:gd name="T63" fmla="*/ 53 h 157"/>
                <a:gd name="T64" fmla="*/ 28 w 61"/>
                <a:gd name="T65" fmla="*/ 73 h 157"/>
                <a:gd name="T66" fmla="*/ 32 w 61"/>
                <a:gd name="T67" fmla="*/ 26 h 157"/>
                <a:gd name="T68" fmla="*/ 55 w 61"/>
                <a:gd name="T69" fmla="*/ 26 h 157"/>
                <a:gd name="T70" fmla="*/ 55 w 61"/>
                <a:gd name="T71" fmla="*/ 47 h 157"/>
                <a:gd name="T72" fmla="*/ 32 w 61"/>
                <a:gd name="T73" fmla="*/ 47 h 157"/>
                <a:gd name="T74" fmla="*/ 32 w 61"/>
                <a:gd name="T75" fmla="*/ 26 h 157"/>
                <a:gd name="T76" fmla="*/ 55 w 61"/>
                <a:gd name="T77" fmla="*/ 127 h 157"/>
                <a:gd name="T78" fmla="*/ 34 w 61"/>
                <a:gd name="T79" fmla="*/ 127 h 157"/>
                <a:gd name="T80" fmla="*/ 34 w 61"/>
                <a:gd name="T81" fmla="*/ 106 h 157"/>
                <a:gd name="T82" fmla="*/ 55 w 61"/>
                <a:gd name="T83" fmla="*/ 106 h 157"/>
                <a:gd name="T84" fmla="*/ 55 w 61"/>
                <a:gd name="T85" fmla="*/ 127 h 157"/>
                <a:gd name="T86" fmla="*/ 55 w 61"/>
                <a:gd name="T87" fmla="*/ 100 h 157"/>
                <a:gd name="T88" fmla="*/ 34 w 61"/>
                <a:gd name="T89" fmla="*/ 100 h 157"/>
                <a:gd name="T90" fmla="*/ 34 w 61"/>
                <a:gd name="T91" fmla="*/ 79 h 157"/>
                <a:gd name="T92" fmla="*/ 55 w 61"/>
                <a:gd name="T93" fmla="*/ 79 h 157"/>
                <a:gd name="T94" fmla="*/ 55 w 61"/>
                <a:gd name="T95" fmla="*/ 100 h 157"/>
                <a:gd name="T96" fmla="*/ 55 w 61"/>
                <a:gd name="T97" fmla="*/ 73 h 157"/>
                <a:gd name="T98" fmla="*/ 34 w 61"/>
                <a:gd name="T99" fmla="*/ 73 h 157"/>
                <a:gd name="T100" fmla="*/ 34 w 61"/>
                <a:gd name="T101" fmla="*/ 53 h 157"/>
                <a:gd name="T102" fmla="*/ 55 w 61"/>
                <a:gd name="T103" fmla="*/ 53 h 157"/>
                <a:gd name="T104" fmla="*/ 55 w 61"/>
                <a:gd name="T105" fmla="*/ 7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1" h="157">
                  <a:moveTo>
                    <a:pt x="53" y="0"/>
                  </a:moveTo>
                  <a:lnTo>
                    <a:pt x="53" y="0"/>
                  </a:lnTo>
                  <a:lnTo>
                    <a:pt x="6" y="16"/>
                  </a:lnTo>
                  <a:lnTo>
                    <a:pt x="6" y="16"/>
                  </a:lnTo>
                  <a:lnTo>
                    <a:pt x="0" y="16"/>
                  </a:lnTo>
                  <a:lnTo>
                    <a:pt x="0" y="157"/>
                  </a:lnTo>
                  <a:lnTo>
                    <a:pt x="10" y="157"/>
                  </a:lnTo>
                  <a:lnTo>
                    <a:pt x="10" y="145"/>
                  </a:lnTo>
                  <a:lnTo>
                    <a:pt x="53" y="145"/>
                  </a:lnTo>
                  <a:lnTo>
                    <a:pt x="53" y="157"/>
                  </a:lnTo>
                  <a:lnTo>
                    <a:pt x="61" y="157"/>
                  </a:lnTo>
                  <a:lnTo>
                    <a:pt x="61" y="0"/>
                  </a:lnTo>
                  <a:lnTo>
                    <a:pt x="53" y="0"/>
                  </a:lnTo>
                  <a:close/>
                  <a:moveTo>
                    <a:pt x="8" y="26"/>
                  </a:moveTo>
                  <a:lnTo>
                    <a:pt x="28" y="26"/>
                  </a:lnTo>
                  <a:lnTo>
                    <a:pt x="28" y="47"/>
                  </a:lnTo>
                  <a:lnTo>
                    <a:pt x="8" y="47"/>
                  </a:lnTo>
                  <a:lnTo>
                    <a:pt x="8" y="26"/>
                  </a:lnTo>
                  <a:close/>
                  <a:moveTo>
                    <a:pt x="28" y="127"/>
                  </a:moveTo>
                  <a:lnTo>
                    <a:pt x="8" y="127"/>
                  </a:lnTo>
                  <a:lnTo>
                    <a:pt x="8" y="106"/>
                  </a:lnTo>
                  <a:lnTo>
                    <a:pt x="28" y="106"/>
                  </a:lnTo>
                  <a:lnTo>
                    <a:pt x="28" y="127"/>
                  </a:lnTo>
                  <a:close/>
                  <a:moveTo>
                    <a:pt x="28" y="100"/>
                  </a:moveTo>
                  <a:lnTo>
                    <a:pt x="8" y="100"/>
                  </a:lnTo>
                  <a:lnTo>
                    <a:pt x="8" y="79"/>
                  </a:lnTo>
                  <a:lnTo>
                    <a:pt x="28" y="79"/>
                  </a:lnTo>
                  <a:lnTo>
                    <a:pt x="28" y="100"/>
                  </a:lnTo>
                  <a:close/>
                  <a:moveTo>
                    <a:pt x="28" y="73"/>
                  </a:moveTo>
                  <a:lnTo>
                    <a:pt x="8" y="73"/>
                  </a:lnTo>
                  <a:lnTo>
                    <a:pt x="8" y="53"/>
                  </a:lnTo>
                  <a:lnTo>
                    <a:pt x="28" y="53"/>
                  </a:lnTo>
                  <a:lnTo>
                    <a:pt x="28" y="73"/>
                  </a:lnTo>
                  <a:close/>
                  <a:moveTo>
                    <a:pt x="32" y="26"/>
                  </a:moveTo>
                  <a:lnTo>
                    <a:pt x="55" y="26"/>
                  </a:lnTo>
                  <a:lnTo>
                    <a:pt x="55" y="47"/>
                  </a:lnTo>
                  <a:lnTo>
                    <a:pt x="32" y="47"/>
                  </a:lnTo>
                  <a:lnTo>
                    <a:pt x="32" y="26"/>
                  </a:lnTo>
                  <a:close/>
                  <a:moveTo>
                    <a:pt x="55" y="127"/>
                  </a:moveTo>
                  <a:lnTo>
                    <a:pt x="34" y="127"/>
                  </a:lnTo>
                  <a:lnTo>
                    <a:pt x="34" y="106"/>
                  </a:lnTo>
                  <a:lnTo>
                    <a:pt x="55" y="106"/>
                  </a:lnTo>
                  <a:lnTo>
                    <a:pt x="55" y="127"/>
                  </a:lnTo>
                  <a:close/>
                  <a:moveTo>
                    <a:pt x="55" y="100"/>
                  </a:moveTo>
                  <a:lnTo>
                    <a:pt x="34" y="100"/>
                  </a:lnTo>
                  <a:lnTo>
                    <a:pt x="34" y="79"/>
                  </a:lnTo>
                  <a:lnTo>
                    <a:pt x="55" y="79"/>
                  </a:lnTo>
                  <a:lnTo>
                    <a:pt x="55" y="100"/>
                  </a:lnTo>
                  <a:close/>
                  <a:moveTo>
                    <a:pt x="55" y="73"/>
                  </a:moveTo>
                  <a:lnTo>
                    <a:pt x="34" y="73"/>
                  </a:lnTo>
                  <a:lnTo>
                    <a:pt x="34" y="53"/>
                  </a:lnTo>
                  <a:lnTo>
                    <a:pt x="55" y="53"/>
                  </a:lnTo>
                  <a:lnTo>
                    <a:pt x="55" y="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7"/>
            <p:cNvSpPr>
              <a:spLocks noEditPoints="1"/>
            </p:cNvSpPr>
            <p:nvPr/>
          </p:nvSpPr>
          <p:spPr bwMode="auto">
            <a:xfrm>
              <a:off x="-1314450" y="2868613"/>
              <a:ext cx="96837" cy="223837"/>
            </a:xfrm>
            <a:custGeom>
              <a:avLst/>
              <a:gdLst>
                <a:gd name="T0" fmla="*/ 0 w 61"/>
                <a:gd name="T1" fmla="*/ 141 h 141"/>
                <a:gd name="T2" fmla="*/ 10 w 61"/>
                <a:gd name="T3" fmla="*/ 141 h 141"/>
                <a:gd name="T4" fmla="*/ 53 w 61"/>
                <a:gd name="T5" fmla="*/ 141 h 141"/>
                <a:gd name="T6" fmla="*/ 61 w 61"/>
                <a:gd name="T7" fmla="*/ 141 h 141"/>
                <a:gd name="T8" fmla="*/ 61 w 61"/>
                <a:gd name="T9" fmla="*/ 0 h 141"/>
                <a:gd name="T10" fmla="*/ 0 w 61"/>
                <a:gd name="T11" fmla="*/ 0 h 141"/>
                <a:gd name="T12" fmla="*/ 0 w 61"/>
                <a:gd name="T13" fmla="*/ 141 h 141"/>
                <a:gd name="T14" fmla="*/ 28 w 61"/>
                <a:gd name="T15" fmla="*/ 111 h 141"/>
                <a:gd name="T16" fmla="*/ 8 w 61"/>
                <a:gd name="T17" fmla="*/ 111 h 141"/>
                <a:gd name="T18" fmla="*/ 8 w 61"/>
                <a:gd name="T19" fmla="*/ 90 h 141"/>
                <a:gd name="T20" fmla="*/ 28 w 61"/>
                <a:gd name="T21" fmla="*/ 90 h 141"/>
                <a:gd name="T22" fmla="*/ 28 w 61"/>
                <a:gd name="T23" fmla="*/ 111 h 141"/>
                <a:gd name="T24" fmla="*/ 28 w 61"/>
                <a:gd name="T25" fmla="*/ 84 h 141"/>
                <a:gd name="T26" fmla="*/ 8 w 61"/>
                <a:gd name="T27" fmla="*/ 84 h 141"/>
                <a:gd name="T28" fmla="*/ 8 w 61"/>
                <a:gd name="T29" fmla="*/ 63 h 141"/>
                <a:gd name="T30" fmla="*/ 28 w 61"/>
                <a:gd name="T31" fmla="*/ 63 h 141"/>
                <a:gd name="T32" fmla="*/ 28 w 61"/>
                <a:gd name="T33" fmla="*/ 84 h 141"/>
                <a:gd name="T34" fmla="*/ 55 w 61"/>
                <a:gd name="T35" fmla="*/ 111 h 141"/>
                <a:gd name="T36" fmla="*/ 32 w 61"/>
                <a:gd name="T37" fmla="*/ 111 h 141"/>
                <a:gd name="T38" fmla="*/ 32 w 61"/>
                <a:gd name="T39" fmla="*/ 90 h 141"/>
                <a:gd name="T40" fmla="*/ 55 w 61"/>
                <a:gd name="T41" fmla="*/ 90 h 141"/>
                <a:gd name="T42" fmla="*/ 55 w 61"/>
                <a:gd name="T43" fmla="*/ 111 h 141"/>
                <a:gd name="T44" fmla="*/ 55 w 61"/>
                <a:gd name="T45" fmla="*/ 84 h 141"/>
                <a:gd name="T46" fmla="*/ 32 w 61"/>
                <a:gd name="T47" fmla="*/ 84 h 141"/>
                <a:gd name="T48" fmla="*/ 32 w 61"/>
                <a:gd name="T49" fmla="*/ 63 h 141"/>
                <a:gd name="T50" fmla="*/ 55 w 61"/>
                <a:gd name="T51" fmla="*/ 63 h 141"/>
                <a:gd name="T52" fmla="*/ 55 w 61"/>
                <a:gd name="T53" fmla="*/ 84 h 141"/>
                <a:gd name="T54" fmla="*/ 55 w 61"/>
                <a:gd name="T55" fmla="*/ 57 h 141"/>
                <a:gd name="T56" fmla="*/ 32 w 61"/>
                <a:gd name="T57" fmla="*/ 57 h 141"/>
                <a:gd name="T58" fmla="*/ 32 w 61"/>
                <a:gd name="T59" fmla="*/ 37 h 141"/>
                <a:gd name="T60" fmla="*/ 55 w 61"/>
                <a:gd name="T61" fmla="*/ 37 h 141"/>
                <a:gd name="T62" fmla="*/ 55 w 61"/>
                <a:gd name="T63" fmla="*/ 57 h 141"/>
                <a:gd name="T64" fmla="*/ 32 w 61"/>
                <a:gd name="T65" fmla="*/ 10 h 141"/>
                <a:gd name="T66" fmla="*/ 53 w 61"/>
                <a:gd name="T67" fmla="*/ 10 h 141"/>
                <a:gd name="T68" fmla="*/ 53 w 61"/>
                <a:gd name="T69" fmla="*/ 31 h 141"/>
                <a:gd name="T70" fmla="*/ 32 w 61"/>
                <a:gd name="T71" fmla="*/ 31 h 141"/>
                <a:gd name="T72" fmla="*/ 32 w 61"/>
                <a:gd name="T73" fmla="*/ 10 h 141"/>
                <a:gd name="T74" fmla="*/ 28 w 61"/>
                <a:gd name="T75" fmla="*/ 57 h 141"/>
                <a:gd name="T76" fmla="*/ 8 w 61"/>
                <a:gd name="T77" fmla="*/ 57 h 141"/>
                <a:gd name="T78" fmla="*/ 8 w 61"/>
                <a:gd name="T79" fmla="*/ 37 h 141"/>
                <a:gd name="T80" fmla="*/ 28 w 61"/>
                <a:gd name="T81" fmla="*/ 37 h 141"/>
                <a:gd name="T82" fmla="*/ 28 w 61"/>
                <a:gd name="T83" fmla="*/ 57 h 141"/>
                <a:gd name="T84" fmla="*/ 8 w 61"/>
                <a:gd name="T85" fmla="*/ 10 h 141"/>
                <a:gd name="T86" fmla="*/ 28 w 61"/>
                <a:gd name="T87" fmla="*/ 10 h 141"/>
                <a:gd name="T88" fmla="*/ 28 w 61"/>
                <a:gd name="T89" fmla="*/ 31 h 141"/>
                <a:gd name="T90" fmla="*/ 8 w 61"/>
                <a:gd name="T91" fmla="*/ 31 h 141"/>
                <a:gd name="T92" fmla="*/ 8 w 61"/>
                <a:gd name="T93" fmla="*/ 1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1" h="141">
                  <a:moveTo>
                    <a:pt x="0" y="141"/>
                  </a:moveTo>
                  <a:lnTo>
                    <a:pt x="10" y="141"/>
                  </a:lnTo>
                  <a:lnTo>
                    <a:pt x="53" y="141"/>
                  </a:lnTo>
                  <a:lnTo>
                    <a:pt x="61" y="141"/>
                  </a:lnTo>
                  <a:lnTo>
                    <a:pt x="61" y="0"/>
                  </a:lnTo>
                  <a:lnTo>
                    <a:pt x="0" y="0"/>
                  </a:lnTo>
                  <a:lnTo>
                    <a:pt x="0" y="141"/>
                  </a:lnTo>
                  <a:close/>
                  <a:moveTo>
                    <a:pt x="28" y="111"/>
                  </a:moveTo>
                  <a:lnTo>
                    <a:pt x="8" y="111"/>
                  </a:lnTo>
                  <a:lnTo>
                    <a:pt x="8" y="90"/>
                  </a:lnTo>
                  <a:lnTo>
                    <a:pt x="28" y="90"/>
                  </a:lnTo>
                  <a:lnTo>
                    <a:pt x="28" y="111"/>
                  </a:lnTo>
                  <a:close/>
                  <a:moveTo>
                    <a:pt x="28" y="84"/>
                  </a:moveTo>
                  <a:lnTo>
                    <a:pt x="8" y="84"/>
                  </a:lnTo>
                  <a:lnTo>
                    <a:pt x="8" y="63"/>
                  </a:lnTo>
                  <a:lnTo>
                    <a:pt x="28" y="63"/>
                  </a:lnTo>
                  <a:lnTo>
                    <a:pt x="28" y="84"/>
                  </a:lnTo>
                  <a:close/>
                  <a:moveTo>
                    <a:pt x="55" y="111"/>
                  </a:moveTo>
                  <a:lnTo>
                    <a:pt x="32" y="111"/>
                  </a:lnTo>
                  <a:lnTo>
                    <a:pt x="32" y="90"/>
                  </a:lnTo>
                  <a:lnTo>
                    <a:pt x="55" y="90"/>
                  </a:lnTo>
                  <a:lnTo>
                    <a:pt x="55" y="111"/>
                  </a:lnTo>
                  <a:close/>
                  <a:moveTo>
                    <a:pt x="55" y="84"/>
                  </a:moveTo>
                  <a:lnTo>
                    <a:pt x="32" y="84"/>
                  </a:lnTo>
                  <a:lnTo>
                    <a:pt x="32" y="63"/>
                  </a:lnTo>
                  <a:lnTo>
                    <a:pt x="55" y="63"/>
                  </a:lnTo>
                  <a:lnTo>
                    <a:pt x="55" y="84"/>
                  </a:lnTo>
                  <a:close/>
                  <a:moveTo>
                    <a:pt x="55" y="57"/>
                  </a:moveTo>
                  <a:lnTo>
                    <a:pt x="32" y="57"/>
                  </a:lnTo>
                  <a:lnTo>
                    <a:pt x="32" y="37"/>
                  </a:lnTo>
                  <a:lnTo>
                    <a:pt x="55" y="37"/>
                  </a:lnTo>
                  <a:lnTo>
                    <a:pt x="55" y="57"/>
                  </a:lnTo>
                  <a:close/>
                  <a:moveTo>
                    <a:pt x="32" y="10"/>
                  </a:moveTo>
                  <a:lnTo>
                    <a:pt x="53" y="10"/>
                  </a:lnTo>
                  <a:lnTo>
                    <a:pt x="53" y="31"/>
                  </a:lnTo>
                  <a:lnTo>
                    <a:pt x="32" y="31"/>
                  </a:lnTo>
                  <a:lnTo>
                    <a:pt x="32" y="10"/>
                  </a:lnTo>
                  <a:close/>
                  <a:moveTo>
                    <a:pt x="28" y="57"/>
                  </a:moveTo>
                  <a:lnTo>
                    <a:pt x="8" y="57"/>
                  </a:lnTo>
                  <a:lnTo>
                    <a:pt x="8" y="37"/>
                  </a:lnTo>
                  <a:lnTo>
                    <a:pt x="28" y="37"/>
                  </a:lnTo>
                  <a:lnTo>
                    <a:pt x="28" y="57"/>
                  </a:lnTo>
                  <a:close/>
                  <a:moveTo>
                    <a:pt x="8" y="10"/>
                  </a:moveTo>
                  <a:lnTo>
                    <a:pt x="28" y="10"/>
                  </a:lnTo>
                  <a:lnTo>
                    <a:pt x="28" y="31"/>
                  </a:lnTo>
                  <a:lnTo>
                    <a:pt x="8" y="31"/>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 name="Group 11"/>
          <p:cNvGrpSpPr/>
          <p:nvPr/>
        </p:nvGrpSpPr>
        <p:grpSpPr>
          <a:xfrm>
            <a:off x="7240000" y="2772274"/>
            <a:ext cx="1218200" cy="1313451"/>
            <a:chOff x="-409575" y="3435350"/>
            <a:chExt cx="385762" cy="415925"/>
          </a:xfrm>
          <a:solidFill>
            <a:srgbClr val="14769A"/>
          </a:solidFill>
        </p:grpSpPr>
        <p:sp>
          <p:nvSpPr>
            <p:cNvPr id="10" name="Freeform 8"/>
            <p:cNvSpPr>
              <a:spLocks noEditPoints="1"/>
            </p:cNvSpPr>
            <p:nvPr/>
          </p:nvSpPr>
          <p:spPr bwMode="auto">
            <a:xfrm>
              <a:off x="-409575" y="3435350"/>
              <a:ext cx="385762" cy="403225"/>
            </a:xfrm>
            <a:custGeom>
              <a:avLst/>
              <a:gdLst>
                <a:gd name="T0" fmla="*/ 237 w 243"/>
                <a:gd name="T1" fmla="*/ 80 h 254"/>
                <a:gd name="T2" fmla="*/ 176 w 243"/>
                <a:gd name="T3" fmla="*/ 80 h 254"/>
                <a:gd name="T4" fmla="*/ 172 w 243"/>
                <a:gd name="T5" fmla="*/ 0 h 254"/>
                <a:gd name="T6" fmla="*/ 79 w 243"/>
                <a:gd name="T7" fmla="*/ 0 h 254"/>
                <a:gd name="T8" fmla="*/ 69 w 243"/>
                <a:gd name="T9" fmla="*/ 80 h 254"/>
                <a:gd name="T10" fmla="*/ 14 w 243"/>
                <a:gd name="T11" fmla="*/ 80 h 254"/>
                <a:gd name="T12" fmla="*/ 6 w 243"/>
                <a:gd name="T13" fmla="*/ 237 h 254"/>
                <a:gd name="T14" fmla="*/ 101 w 243"/>
                <a:gd name="T15" fmla="*/ 254 h 254"/>
                <a:gd name="T16" fmla="*/ 140 w 243"/>
                <a:gd name="T17" fmla="*/ 254 h 254"/>
                <a:gd name="T18" fmla="*/ 14 w 243"/>
                <a:gd name="T19" fmla="*/ 92 h 254"/>
                <a:gd name="T20" fmla="*/ 14 w 243"/>
                <a:gd name="T21" fmla="*/ 114 h 254"/>
                <a:gd name="T22" fmla="*/ 14 w 243"/>
                <a:gd name="T23" fmla="*/ 205 h 254"/>
                <a:gd name="T24" fmla="*/ 39 w 243"/>
                <a:gd name="T25" fmla="*/ 205 h 254"/>
                <a:gd name="T26" fmla="*/ 14 w 243"/>
                <a:gd name="T27" fmla="*/ 151 h 254"/>
                <a:gd name="T28" fmla="*/ 39 w 243"/>
                <a:gd name="T29" fmla="*/ 145 h 254"/>
                <a:gd name="T30" fmla="*/ 39 w 243"/>
                <a:gd name="T31" fmla="*/ 121 h 254"/>
                <a:gd name="T32" fmla="*/ 67 w 243"/>
                <a:gd name="T33" fmla="*/ 92 h 254"/>
                <a:gd name="T34" fmla="*/ 43 w 243"/>
                <a:gd name="T35" fmla="*/ 92 h 254"/>
                <a:gd name="T36" fmla="*/ 43 w 243"/>
                <a:gd name="T37" fmla="*/ 180 h 254"/>
                <a:gd name="T38" fmla="*/ 67 w 243"/>
                <a:gd name="T39" fmla="*/ 174 h 254"/>
                <a:gd name="T40" fmla="*/ 67 w 243"/>
                <a:gd name="T41" fmla="*/ 151 h 254"/>
                <a:gd name="T42" fmla="*/ 43 w 243"/>
                <a:gd name="T43" fmla="*/ 145 h 254"/>
                <a:gd name="T44" fmla="*/ 67 w 243"/>
                <a:gd name="T45" fmla="*/ 145 h 254"/>
                <a:gd name="T46" fmla="*/ 116 w 243"/>
                <a:gd name="T47" fmla="*/ 53 h 254"/>
                <a:gd name="T48" fmla="*/ 118 w 243"/>
                <a:gd name="T49" fmla="*/ 188 h 254"/>
                <a:gd name="T50" fmla="*/ 118 w 243"/>
                <a:gd name="T51" fmla="*/ 151 h 254"/>
                <a:gd name="T52" fmla="*/ 81 w 243"/>
                <a:gd name="T53" fmla="*/ 141 h 254"/>
                <a:gd name="T54" fmla="*/ 118 w 243"/>
                <a:gd name="T55" fmla="*/ 141 h 254"/>
                <a:gd name="T56" fmla="*/ 81 w 243"/>
                <a:gd name="T57" fmla="*/ 61 h 254"/>
                <a:gd name="T58" fmla="*/ 124 w 243"/>
                <a:gd name="T59" fmla="*/ 18 h 254"/>
                <a:gd name="T60" fmla="*/ 124 w 243"/>
                <a:gd name="T61" fmla="*/ 53 h 254"/>
                <a:gd name="T62" fmla="*/ 126 w 243"/>
                <a:gd name="T63" fmla="*/ 188 h 254"/>
                <a:gd name="T64" fmla="*/ 160 w 243"/>
                <a:gd name="T65" fmla="*/ 188 h 254"/>
                <a:gd name="T66" fmla="*/ 126 w 243"/>
                <a:gd name="T67" fmla="*/ 106 h 254"/>
                <a:gd name="T68" fmla="*/ 160 w 243"/>
                <a:gd name="T69" fmla="*/ 96 h 254"/>
                <a:gd name="T70" fmla="*/ 160 w 243"/>
                <a:gd name="T71" fmla="*/ 61 h 254"/>
                <a:gd name="T72" fmla="*/ 201 w 243"/>
                <a:gd name="T73" fmla="*/ 92 h 254"/>
                <a:gd name="T74" fmla="*/ 176 w 243"/>
                <a:gd name="T75" fmla="*/ 92 h 254"/>
                <a:gd name="T76" fmla="*/ 178 w 243"/>
                <a:gd name="T77" fmla="*/ 180 h 254"/>
                <a:gd name="T78" fmla="*/ 201 w 243"/>
                <a:gd name="T79" fmla="*/ 174 h 254"/>
                <a:gd name="T80" fmla="*/ 201 w 243"/>
                <a:gd name="T81" fmla="*/ 151 h 254"/>
                <a:gd name="T82" fmla="*/ 178 w 243"/>
                <a:gd name="T83" fmla="*/ 145 h 254"/>
                <a:gd name="T84" fmla="*/ 201 w 243"/>
                <a:gd name="T85" fmla="*/ 145 h 254"/>
                <a:gd name="T86" fmla="*/ 229 w 243"/>
                <a:gd name="T87" fmla="*/ 114 h 254"/>
                <a:gd name="T88" fmla="*/ 229 w 243"/>
                <a:gd name="T89" fmla="*/ 205 h 254"/>
                <a:gd name="T90" fmla="*/ 229 w 243"/>
                <a:gd name="T91" fmla="*/ 180 h 254"/>
                <a:gd name="T92" fmla="*/ 207 w 243"/>
                <a:gd name="T93" fmla="*/ 174 h 254"/>
                <a:gd name="T94" fmla="*/ 229 w 243"/>
                <a:gd name="T95" fmla="*/ 174 h 254"/>
                <a:gd name="T96" fmla="*/ 207 w 243"/>
                <a:gd name="T97" fmla="*/ 121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43" h="254">
                  <a:moveTo>
                    <a:pt x="243" y="237"/>
                  </a:moveTo>
                  <a:lnTo>
                    <a:pt x="237" y="237"/>
                  </a:lnTo>
                  <a:lnTo>
                    <a:pt x="237" y="80"/>
                  </a:lnTo>
                  <a:lnTo>
                    <a:pt x="229" y="80"/>
                  </a:lnTo>
                  <a:lnTo>
                    <a:pt x="229" y="80"/>
                  </a:lnTo>
                  <a:lnTo>
                    <a:pt x="176" y="80"/>
                  </a:lnTo>
                  <a:lnTo>
                    <a:pt x="176" y="80"/>
                  </a:lnTo>
                  <a:lnTo>
                    <a:pt x="172" y="80"/>
                  </a:lnTo>
                  <a:lnTo>
                    <a:pt x="172" y="0"/>
                  </a:lnTo>
                  <a:lnTo>
                    <a:pt x="158" y="0"/>
                  </a:lnTo>
                  <a:lnTo>
                    <a:pt x="158" y="0"/>
                  </a:lnTo>
                  <a:lnTo>
                    <a:pt x="79" y="0"/>
                  </a:lnTo>
                  <a:lnTo>
                    <a:pt x="79" y="0"/>
                  </a:lnTo>
                  <a:lnTo>
                    <a:pt x="69" y="0"/>
                  </a:lnTo>
                  <a:lnTo>
                    <a:pt x="69" y="80"/>
                  </a:lnTo>
                  <a:lnTo>
                    <a:pt x="65" y="80"/>
                  </a:lnTo>
                  <a:lnTo>
                    <a:pt x="65" y="80"/>
                  </a:lnTo>
                  <a:lnTo>
                    <a:pt x="14" y="80"/>
                  </a:lnTo>
                  <a:lnTo>
                    <a:pt x="14" y="80"/>
                  </a:lnTo>
                  <a:lnTo>
                    <a:pt x="6" y="80"/>
                  </a:lnTo>
                  <a:lnTo>
                    <a:pt x="6" y="237"/>
                  </a:lnTo>
                  <a:lnTo>
                    <a:pt x="0" y="237"/>
                  </a:lnTo>
                  <a:lnTo>
                    <a:pt x="0" y="254"/>
                  </a:lnTo>
                  <a:lnTo>
                    <a:pt x="101" y="254"/>
                  </a:lnTo>
                  <a:lnTo>
                    <a:pt x="101" y="200"/>
                  </a:lnTo>
                  <a:lnTo>
                    <a:pt x="140" y="200"/>
                  </a:lnTo>
                  <a:lnTo>
                    <a:pt x="140" y="254"/>
                  </a:lnTo>
                  <a:lnTo>
                    <a:pt x="243" y="254"/>
                  </a:lnTo>
                  <a:lnTo>
                    <a:pt x="243" y="237"/>
                  </a:lnTo>
                  <a:close/>
                  <a:moveTo>
                    <a:pt x="14" y="92"/>
                  </a:moveTo>
                  <a:lnTo>
                    <a:pt x="39" y="92"/>
                  </a:lnTo>
                  <a:lnTo>
                    <a:pt x="39" y="114"/>
                  </a:lnTo>
                  <a:lnTo>
                    <a:pt x="14" y="114"/>
                  </a:lnTo>
                  <a:lnTo>
                    <a:pt x="14" y="92"/>
                  </a:lnTo>
                  <a:close/>
                  <a:moveTo>
                    <a:pt x="39" y="205"/>
                  </a:moveTo>
                  <a:lnTo>
                    <a:pt x="14" y="205"/>
                  </a:lnTo>
                  <a:lnTo>
                    <a:pt x="14" y="180"/>
                  </a:lnTo>
                  <a:lnTo>
                    <a:pt x="39" y="180"/>
                  </a:lnTo>
                  <a:lnTo>
                    <a:pt x="39" y="205"/>
                  </a:lnTo>
                  <a:close/>
                  <a:moveTo>
                    <a:pt x="39" y="174"/>
                  </a:moveTo>
                  <a:lnTo>
                    <a:pt x="14" y="174"/>
                  </a:lnTo>
                  <a:lnTo>
                    <a:pt x="14" y="151"/>
                  </a:lnTo>
                  <a:lnTo>
                    <a:pt x="39" y="151"/>
                  </a:lnTo>
                  <a:lnTo>
                    <a:pt x="39" y="174"/>
                  </a:lnTo>
                  <a:close/>
                  <a:moveTo>
                    <a:pt x="39" y="145"/>
                  </a:moveTo>
                  <a:lnTo>
                    <a:pt x="14" y="145"/>
                  </a:lnTo>
                  <a:lnTo>
                    <a:pt x="14" y="121"/>
                  </a:lnTo>
                  <a:lnTo>
                    <a:pt x="39" y="121"/>
                  </a:lnTo>
                  <a:lnTo>
                    <a:pt x="39" y="145"/>
                  </a:lnTo>
                  <a:close/>
                  <a:moveTo>
                    <a:pt x="43" y="92"/>
                  </a:moveTo>
                  <a:lnTo>
                    <a:pt x="67" y="92"/>
                  </a:lnTo>
                  <a:lnTo>
                    <a:pt x="67" y="114"/>
                  </a:lnTo>
                  <a:lnTo>
                    <a:pt x="43" y="114"/>
                  </a:lnTo>
                  <a:lnTo>
                    <a:pt x="43" y="92"/>
                  </a:lnTo>
                  <a:close/>
                  <a:moveTo>
                    <a:pt x="67" y="205"/>
                  </a:moveTo>
                  <a:lnTo>
                    <a:pt x="43" y="205"/>
                  </a:lnTo>
                  <a:lnTo>
                    <a:pt x="43" y="180"/>
                  </a:lnTo>
                  <a:lnTo>
                    <a:pt x="67" y="180"/>
                  </a:lnTo>
                  <a:lnTo>
                    <a:pt x="67" y="205"/>
                  </a:lnTo>
                  <a:close/>
                  <a:moveTo>
                    <a:pt x="67" y="174"/>
                  </a:moveTo>
                  <a:lnTo>
                    <a:pt x="43" y="174"/>
                  </a:lnTo>
                  <a:lnTo>
                    <a:pt x="43" y="151"/>
                  </a:lnTo>
                  <a:lnTo>
                    <a:pt x="67" y="151"/>
                  </a:lnTo>
                  <a:lnTo>
                    <a:pt x="67" y="174"/>
                  </a:lnTo>
                  <a:close/>
                  <a:moveTo>
                    <a:pt x="67" y="145"/>
                  </a:moveTo>
                  <a:lnTo>
                    <a:pt x="43" y="145"/>
                  </a:lnTo>
                  <a:lnTo>
                    <a:pt x="43" y="121"/>
                  </a:lnTo>
                  <a:lnTo>
                    <a:pt x="67" y="121"/>
                  </a:lnTo>
                  <a:lnTo>
                    <a:pt x="67" y="145"/>
                  </a:lnTo>
                  <a:close/>
                  <a:moveTo>
                    <a:pt x="81" y="18"/>
                  </a:moveTo>
                  <a:lnTo>
                    <a:pt x="116" y="18"/>
                  </a:lnTo>
                  <a:lnTo>
                    <a:pt x="116" y="53"/>
                  </a:lnTo>
                  <a:lnTo>
                    <a:pt x="81" y="53"/>
                  </a:lnTo>
                  <a:lnTo>
                    <a:pt x="81" y="18"/>
                  </a:lnTo>
                  <a:close/>
                  <a:moveTo>
                    <a:pt x="118" y="188"/>
                  </a:moveTo>
                  <a:lnTo>
                    <a:pt x="81" y="188"/>
                  </a:lnTo>
                  <a:lnTo>
                    <a:pt x="81" y="151"/>
                  </a:lnTo>
                  <a:lnTo>
                    <a:pt x="118" y="151"/>
                  </a:lnTo>
                  <a:lnTo>
                    <a:pt x="118" y="188"/>
                  </a:lnTo>
                  <a:close/>
                  <a:moveTo>
                    <a:pt x="118" y="141"/>
                  </a:moveTo>
                  <a:lnTo>
                    <a:pt x="81" y="141"/>
                  </a:lnTo>
                  <a:lnTo>
                    <a:pt x="81" y="106"/>
                  </a:lnTo>
                  <a:lnTo>
                    <a:pt x="118" y="106"/>
                  </a:lnTo>
                  <a:lnTo>
                    <a:pt x="118" y="141"/>
                  </a:lnTo>
                  <a:close/>
                  <a:moveTo>
                    <a:pt x="118" y="96"/>
                  </a:moveTo>
                  <a:lnTo>
                    <a:pt x="81" y="96"/>
                  </a:lnTo>
                  <a:lnTo>
                    <a:pt x="81" y="61"/>
                  </a:lnTo>
                  <a:lnTo>
                    <a:pt x="118" y="61"/>
                  </a:lnTo>
                  <a:lnTo>
                    <a:pt x="118" y="96"/>
                  </a:lnTo>
                  <a:close/>
                  <a:moveTo>
                    <a:pt x="124" y="18"/>
                  </a:moveTo>
                  <a:lnTo>
                    <a:pt x="160" y="18"/>
                  </a:lnTo>
                  <a:lnTo>
                    <a:pt x="160" y="53"/>
                  </a:lnTo>
                  <a:lnTo>
                    <a:pt x="124" y="53"/>
                  </a:lnTo>
                  <a:lnTo>
                    <a:pt x="124" y="18"/>
                  </a:lnTo>
                  <a:close/>
                  <a:moveTo>
                    <a:pt x="160" y="188"/>
                  </a:moveTo>
                  <a:lnTo>
                    <a:pt x="126" y="188"/>
                  </a:lnTo>
                  <a:lnTo>
                    <a:pt x="126" y="151"/>
                  </a:lnTo>
                  <a:lnTo>
                    <a:pt x="160" y="151"/>
                  </a:lnTo>
                  <a:lnTo>
                    <a:pt x="160" y="188"/>
                  </a:lnTo>
                  <a:close/>
                  <a:moveTo>
                    <a:pt x="160" y="141"/>
                  </a:moveTo>
                  <a:lnTo>
                    <a:pt x="126" y="141"/>
                  </a:lnTo>
                  <a:lnTo>
                    <a:pt x="126" y="106"/>
                  </a:lnTo>
                  <a:lnTo>
                    <a:pt x="160" y="106"/>
                  </a:lnTo>
                  <a:lnTo>
                    <a:pt x="160" y="141"/>
                  </a:lnTo>
                  <a:close/>
                  <a:moveTo>
                    <a:pt x="160" y="96"/>
                  </a:moveTo>
                  <a:lnTo>
                    <a:pt x="126" y="96"/>
                  </a:lnTo>
                  <a:lnTo>
                    <a:pt x="126" y="61"/>
                  </a:lnTo>
                  <a:lnTo>
                    <a:pt x="160" y="61"/>
                  </a:lnTo>
                  <a:lnTo>
                    <a:pt x="160" y="96"/>
                  </a:lnTo>
                  <a:close/>
                  <a:moveTo>
                    <a:pt x="176" y="92"/>
                  </a:moveTo>
                  <a:lnTo>
                    <a:pt x="201" y="92"/>
                  </a:lnTo>
                  <a:lnTo>
                    <a:pt x="201" y="114"/>
                  </a:lnTo>
                  <a:lnTo>
                    <a:pt x="176" y="114"/>
                  </a:lnTo>
                  <a:lnTo>
                    <a:pt x="176" y="92"/>
                  </a:lnTo>
                  <a:close/>
                  <a:moveTo>
                    <a:pt x="201" y="205"/>
                  </a:moveTo>
                  <a:lnTo>
                    <a:pt x="178" y="205"/>
                  </a:lnTo>
                  <a:lnTo>
                    <a:pt x="178" y="180"/>
                  </a:lnTo>
                  <a:lnTo>
                    <a:pt x="201" y="180"/>
                  </a:lnTo>
                  <a:lnTo>
                    <a:pt x="201" y="205"/>
                  </a:lnTo>
                  <a:close/>
                  <a:moveTo>
                    <a:pt x="201" y="174"/>
                  </a:moveTo>
                  <a:lnTo>
                    <a:pt x="178" y="174"/>
                  </a:lnTo>
                  <a:lnTo>
                    <a:pt x="178" y="151"/>
                  </a:lnTo>
                  <a:lnTo>
                    <a:pt x="201" y="151"/>
                  </a:lnTo>
                  <a:lnTo>
                    <a:pt x="201" y="174"/>
                  </a:lnTo>
                  <a:close/>
                  <a:moveTo>
                    <a:pt x="201" y="145"/>
                  </a:moveTo>
                  <a:lnTo>
                    <a:pt x="178" y="145"/>
                  </a:lnTo>
                  <a:lnTo>
                    <a:pt x="178" y="121"/>
                  </a:lnTo>
                  <a:lnTo>
                    <a:pt x="201" y="121"/>
                  </a:lnTo>
                  <a:lnTo>
                    <a:pt x="201" y="145"/>
                  </a:lnTo>
                  <a:close/>
                  <a:moveTo>
                    <a:pt x="207" y="92"/>
                  </a:moveTo>
                  <a:lnTo>
                    <a:pt x="229" y="92"/>
                  </a:lnTo>
                  <a:lnTo>
                    <a:pt x="229" y="114"/>
                  </a:lnTo>
                  <a:lnTo>
                    <a:pt x="207" y="114"/>
                  </a:lnTo>
                  <a:lnTo>
                    <a:pt x="207" y="92"/>
                  </a:lnTo>
                  <a:close/>
                  <a:moveTo>
                    <a:pt x="229" y="205"/>
                  </a:moveTo>
                  <a:lnTo>
                    <a:pt x="207" y="205"/>
                  </a:lnTo>
                  <a:lnTo>
                    <a:pt x="207" y="180"/>
                  </a:lnTo>
                  <a:lnTo>
                    <a:pt x="229" y="180"/>
                  </a:lnTo>
                  <a:lnTo>
                    <a:pt x="229" y="205"/>
                  </a:lnTo>
                  <a:close/>
                  <a:moveTo>
                    <a:pt x="229" y="174"/>
                  </a:moveTo>
                  <a:lnTo>
                    <a:pt x="207" y="174"/>
                  </a:lnTo>
                  <a:lnTo>
                    <a:pt x="207" y="151"/>
                  </a:lnTo>
                  <a:lnTo>
                    <a:pt x="229" y="151"/>
                  </a:lnTo>
                  <a:lnTo>
                    <a:pt x="229" y="174"/>
                  </a:lnTo>
                  <a:close/>
                  <a:moveTo>
                    <a:pt x="229" y="145"/>
                  </a:moveTo>
                  <a:lnTo>
                    <a:pt x="207" y="145"/>
                  </a:lnTo>
                  <a:lnTo>
                    <a:pt x="207" y="121"/>
                  </a:lnTo>
                  <a:lnTo>
                    <a:pt x="229" y="121"/>
                  </a:lnTo>
                  <a:lnTo>
                    <a:pt x="229" y="1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9"/>
            <p:cNvSpPr>
              <a:spLocks noChangeArrowheads="1"/>
            </p:cNvSpPr>
            <p:nvPr/>
          </p:nvSpPr>
          <p:spPr bwMode="auto">
            <a:xfrm>
              <a:off x="-249238" y="3838575"/>
              <a:ext cx="61912" cy="12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788887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49" name="TextBox 48"/>
          <p:cNvSpPr txBox="1"/>
          <p:nvPr/>
        </p:nvSpPr>
        <p:spPr>
          <a:xfrm>
            <a:off x="6350002" y="5169418"/>
            <a:ext cx="5283200" cy="1169551"/>
          </a:xfrm>
          <a:prstGeom prst="rect">
            <a:avLst/>
          </a:prstGeom>
          <a:noFill/>
        </p:spPr>
        <p:txBody>
          <a:bodyPr wrap="square" numCol="1" spcCol="180000" rtlCol="0">
            <a:spAutoFit/>
          </a:bodyPr>
          <a:lstStyle/>
          <a:p>
            <a:pPr algn="just"/>
            <a:r>
              <a:rPr lang="en-US" sz="1400" kern="400" dirty="0">
                <a:solidFill>
                  <a:schemeClr val="accent1"/>
                </a:solidFill>
              </a:rPr>
              <a:t> Lorem ipsum dolor sit amet</a:t>
            </a:r>
            <a:r>
              <a:rPr lang="en-US" sz="1400" b="1" kern="400" dirty="0">
                <a:solidFill>
                  <a:schemeClr val="accent1"/>
                </a:solidFill>
              </a:rPr>
              <a: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 Nam vel quam eu lorem posuere iaculis eu id ante</a:t>
            </a:r>
            <a:r>
              <a:rPr lang="en-US" sz="1400" kern="400" dirty="0" smtClean="0">
                <a:solidFill>
                  <a:schemeClr val="accent2"/>
                </a:solidFill>
              </a:rPr>
              <a:t>.</a:t>
            </a:r>
            <a:endParaRPr lang="en-US" sz="1400" kern="400" dirty="0">
              <a:solidFill>
                <a:schemeClr val="accent2"/>
              </a:solidFill>
            </a:endParaRPr>
          </a:p>
        </p:txBody>
      </p:sp>
      <p:sp>
        <p:nvSpPr>
          <p:cNvPr id="53" name="TextBox 52"/>
          <p:cNvSpPr txBox="1"/>
          <p:nvPr/>
        </p:nvSpPr>
        <p:spPr>
          <a:xfrm>
            <a:off x="812798" y="1767788"/>
            <a:ext cx="5283200" cy="1169551"/>
          </a:xfrm>
          <a:prstGeom prst="rect">
            <a:avLst/>
          </a:prstGeom>
          <a:noFill/>
        </p:spPr>
        <p:txBody>
          <a:bodyPr wrap="square" numCol="1" spcCol="180000" rtlCol="0">
            <a:spAutoFit/>
          </a:bodyPr>
          <a:lstStyle/>
          <a:p>
            <a:pPr algn="just"/>
            <a:r>
              <a:rPr lang="en-US" sz="1400" kern="400" dirty="0">
                <a:solidFill>
                  <a:schemeClr val="accent1"/>
                </a:solidFill>
              </a:rPr>
              <a:t> Lorem 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 Nam vel quam eu lorem posuere iaculis eu id ante. </a:t>
            </a:r>
          </a:p>
        </p:txBody>
      </p:sp>
      <p:graphicFrame>
        <p:nvGraphicFramePr>
          <p:cNvPr id="57" name="Chart 56"/>
          <p:cNvGraphicFramePr/>
          <p:nvPr>
            <p:extLst>
              <p:ext uri="{D42A27DB-BD31-4B8C-83A1-F6EECF244321}">
                <p14:modId xmlns:p14="http://schemas.microsoft.com/office/powerpoint/2010/main" val="2101190955"/>
              </p:ext>
            </p:extLst>
          </p:nvPr>
        </p:nvGraphicFramePr>
        <p:xfrm>
          <a:off x="812798" y="3068345"/>
          <a:ext cx="5283200" cy="327062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1" name="Chart 60"/>
          <p:cNvGraphicFramePr/>
          <p:nvPr>
            <p:extLst>
              <p:ext uri="{D42A27DB-BD31-4B8C-83A1-F6EECF244321}">
                <p14:modId xmlns:p14="http://schemas.microsoft.com/office/powerpoint/2010/main" val="3354179324"/>
              </p:ext>
            </p:extLst>
          </p:nvPr>
        </p:nvGraphicFramePr>
        <p:xfrm>
          <a:off x="6350002" y="1818746"/>
          <a:ext cx="5156198" cy="3192002"/>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p:cNvSpPr txBox="1"/>
          <p:nvPr/>
        </p:nvSpPr>
        <p:spPr>
          <a:xfrm>
            <a:off x="2286001" y="867341"/>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Total </a:t>
            </a:r>
            <a:r>
              <a:rPr lang="en-US" sz="4400" dirty="0" smtClean="0">
                <a:solidFill>
                  <a:schemeClr val="accent2"/>
                </a:solidFill>
              </a:rPr>
              <a:t>Liabilities</a:t>
            </a:r>
            <a:endParaRPr lang="en-US" sz="4400" dirty="0">
              <a:solidFill>
                <a:schemeClr val="accent2"/>
              </a:solidFill>
            </a:endParaRPr>
          </a:p>
        </p:txBody>
      </p:sp>
    </p:spTree>
    <p:extLst>
      <p:ext uri="{BB962C8B-B14F-4D97-AF65-F5344CB8AC3E}">
        <p14:creationId xmlns:p14="http://schemas.microsoft.com/office/powerpoint/2010/main" val="2732092761"/>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10" name="TextBox 9"/>
          <p:cNvSpPr txBox="1"/>
          <p:nvPr/>
        </p:nvSpPr>
        <p:spPr>
          <a:xfrm>
            <a:off x="2286001" y="867341"/>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Market </a:t>
            </a:r>
            <a:r>
              <a:rPr lang="en-US" sz="4400" dirty="0" smtClean="0">
                <a:solidFill>
                  <a:schemeClr val="accent2"/>
                </a:solidFill>
              </a:rPr>
              <a:t>Expenses</a:t>
            </a:r>
            <a:endParaRPr lang="en-US" sz="4400" dirty="0">
              <a:solidFill>
                <a:schemeClr val="accent2"/>
              </a:solidFill>
            </a:endParaRPr>
          </a:p>
        </p:txBody>
      </p:sp>
      <p:cxnSp>
        <p:nvCxnSpPr>
          <p:cNvPr id="11" name="Straight Connector 10"/>
          <p:cNvCxnSpPr/>
          <p:nvPr/>
        </p:nvCxnSpPr>
        <p:spPr>
          <a:xfrm>
            <a:off x="6096000" y="2049953"/>
            <a:ext cx="0" cy="41148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596900" y="2328202"/>
            <a:ext cx="4902202" cy="1169551"/>
          </a:xfrm>
          <a:prstGeom prst="rect">
            <a:avLst/>
          </a:prstGeom>
          <a:noFill/>
        </p:spPr>
        <p:txBody>
          <a:bodyPr wrap="square" numCol="1" spcCol="180000" rtlCol="0">
            <a:spAutoFit/>
          </a:bodyPr>
          <a:lstStyle/>
          <a:p>
            <a:pPr algn="just"/>
            <a:r>
              <a:rPr lang="en-US" sz="1400" kern="400" dirty="0" smtClean="0">
                <a:solidFill>
                  <a:schemeClr val="accent1"/>
                </a:solidFill>
              </a:rPr>
              <a:t>Lorem </a:t>
            </a:r>
            <a:r>
              <a:rPr lang="en-US" sz="1400" kern="400" dirty="0">
                <a:solidFill>
                  <a:schemeClr val="accent1"/>
                </a:solidFill>
              </a:rPr>
              <a:t>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a:t>
            </a:r>
            <a:r>
              <a:rPr lang="en-US" sz="1400" kern="400" dirty="0" smtClean="0">
                <a:solidFill>
                  <a:schemeClr val="accent2"/>
                </a:solidFill>
              </a:rPr>
              <a:t>.</a:t>
            </a:r>
            <a:endParaRPr lang="en-US" sz="1400" kern="400" dirty="0">
              <a:solidFill>
                <a:schemeClr val="accent2"/>
              </a:solidFill>
            </a:endParaRPr>
          </a:p>
        </p:txBody>
      </p:sp>
      <p:sp>
        <p:nvSpPr>
          <p:cNvPr id="13" name="TextBox 12"/>
          <p:cNvSpPr txBox="1"/>
          <p:nvPr/>
        </p:nvSpPr>
        <p:spPr>
          <a:xfrm>
            <a:off x="6769099" y="2328202"/>
            <a:ext cx="4902202" cy="1169551"/>
          </a:xfrm>
          <a:prstGeom prst="rect">
            <a:avLst/>
          </a:prstGeom>
          <a:noFill/>
        </p:spPr>
        <p:txBody>
          <a:bodyPr wrap="square" numCol="1" spcCol="180000" rtlCol="0">
            <a:spAutoFit/>
          </a:bodyPr>
          <a:lstStyle/>
          <a:p>
            <a:pPr algn="just"/>
            <a:r>
              <a:rPr lang="en-US" sz="1400" kern="400" dirty="0" smtClean="0">
                <a:solidFill>
                  <a:schemeClr val="accent1"/>
                </a:solidFill>
              </a:rPr>
              <a:t>Lorem </a:t>
            </a:r>
            <a:r>
              <a:rPr lang="en-US" sz="1400" kern="400" dirty="0">
                <a:solidFill>
                  <a:schemeClr val="accent1"/>
                </a:solidFill>
              </a:rPr>
              <a:t>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a:t>
            </a:r>
            <a:r>
              <a:rPr lang="en-US" sz="1400" kern="400" dirty="0" smtClean="0">
                <a:solidFill>
                  <a:schemeClr val="accent2"/>
                </a:solidFill>
              </a:rPr>
              <a:t>.</a:t>
            </a:r>
            <a:endParaRPr lang="en-US" sz="1400" kern="400" dirty="0">
              <a:solidFill>
                <a:schemeClr val="accent2"/>
              </a:solidFill>
            </a:endParaRPr>
          </a:p>
        </p:txBody>
      </p:sp>
      <p:sp>
        <p:nvSpPr>
          <p:cNvPr id="14" name="TextBox 13"/>
          <p:cNvSpPr txBox="1"/>
          <p:nvPr/>
        </p:nvSpPr>
        <p:spPr>
          <a:xfrm>
            <a:off x="596900" y="1821353"/>
            <a:ext cx="2362199" cy="584775"/>
          </a:xfrm>
          <a:prstGeom prst="rect">
            <a:avLst/>
          </a:prstGeom>
          <a:noFill/>
        </p:spPr>
        <p:txBody>
          <a:bodyPr wrap="square" rtlCol="0">
            <a:spAutoFit/>
          </a:bodyPr>
          <a:lstStyle/>
          <a:p>
            <a:r>
              <a:rPr lang="en-US" sz="3200" dirty="0" smtClean="0">
                <a:solidFill>
                  <a:schemeClr val="accent2"/>
                </a:solidFill>
                <a:latin typeface="Calibri Light" panose="020F0302020204030204" pitchFamily="34" charset="0"/>
              </a:rPr>
              <a:t>Put Your Title</a:t>
            </a:r>
            <a:endParaRPr lang="en-US" sz="3200" dirty="0">
              <a:solidFill>
                <a:schemeClr val="accent2"/>
              </a:solidFill>
            </a:endParaRPr>
          </a:p>
        </p:txBody>
      </p:sp>
      <p:sp>
        <p:nvSpPr>
          <p:cNvPr id="16" name="TextBox 15"/>
          <p:cNvSpPr txBox="1"/>
          <p:nvPr/>
        </p:nvSpPr>
        <p:spPr>
          <a:xfrm>
            <a:off x="6763660" y="1821353"/>
            <a:ext cx="2362199" cy="584775"/>
          </a:xfrm>
          <a:prstGeom prst="rect">
            <a:avLst/>
          </a:prstGeom>
          <a:noFill/>
        </p:spPr>
        <p:txBody>
          <a:bodyPr wrap="square" rtlCol="0">
            <a:spAutoFit/>
          </a:bodyPr>
          <a:lstStyle/>
          <a:p>
            <a:r>
              <a:rPr lang="en-US" sz="3200" dirty="0" smtClean="0">
                <a:solidFill>
                  <a:schemeClr val="accent2"/>
                </a:solidFill>
                <a:latin typeface="Calibri Light" panose="020F0302020204030204" pitchFamily="34" charset="0"/>
              </a:rPr>
              <a:t>Put Your Title</a:t>
            </a:r>
            <a:endParaRPr lang="en-US" sz="3200" dirty="0">
              <a:solidFill>
                <a:schemeClr val="accent2"/>
              </a:solidFill>
            </a:endParaRPr>
          </a:p>
        </p:txBody>
      </p:sp>
      <p:graphicFrame>
        <p:nvGraphicFramePr>
          <p:cNvPr id="17" name="Chart 16"/>
          <p:cNvGraphicFramePr/>
          <p:nvPr>
            <p:extLst>
              <p:ext uri="{D42A27DB-BD31-4B8C-83A1-F6EECF244321}">
                <p14:modId xmlns:p14="http://schemas.microsoft.com/office/powerpoint/2010/main" val="448278304"/>
              </p:ext>
            </p:extLst>
          </p:nvPr>
        </p:nvGraphicFramePr>
        <p:xfrm>
          <a:off x="596900" y="3563468"/>
          <a:ext cx="4826002" cy="2837332"/>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9" name="Chart 18"/>
          <p:cNvGraphicFramePr/>
          <p:nvPr>
            <p:extLst>
              <p:ext uri="{D42A27DB-BD31-4B8C-83A1-F6EECF244321}">
                <p14:modId xmlns:p14="http://schemas.microsoft.com/office/powerpoint/2010/main" val="2313807390"/>
              </p:ext>
            </p:extLst>
          </p:nvPr>
        </p:nvGraphicFramePr>
        <p:xfrm>
          <a:off x="6763660" y="3650152"/>
          <a:ext cx="4907641" cy="275064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41295411"/>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10" name="TextBox 9"/>
          <p:cNvSpPr txBox="1"/>
          <p:nvPr/>
        </p:nvSpPr>
        <p:spPr>
          <a:xfrm>
            <a:off x="2286001" y="867341"/>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Market </a:t>
            </a:r>
            <a:r>
              <a:rPr lang="en-US" sz="4400" dirty="0" smtClean="0">
                <a:solidFill>
                  <a:schemeClr val="accent2"/>
                </a:solidFill>
              </a:rPr>
              <a:t>Expenses</a:t>
            </a:r>
            <a:endParaRPr lang="en-US" sz="4400" dirty="0">
              <a:solidFill>
                <a:schemeClr val="accent2"/>
              </a:solidFill>
            </a:endParaRPr>
          </a:p>
        </p:txBody>
      </p:sp>
      <p:sp>
        <p:nvSpPr>
          <p:cNvPr id="18" name="TextBox 17"/>
          <p:cNvSpPr txBox="1"/>
          <p:nvPr/>
        </p:nvSpPr>
        <p:spPr>
          <a:xfrm>
            <a:off x="1159328" y="1649849"/>
            <a:ext cx="10033000" cy="1169551"/>
          </a:xfrm>
          <a:prstGeom prst="rect">
            <a:avLst/>
          </a:prstGeom>
          <a:noFill/>
        </p:spPr>
        <p:txBody>
          <a:bodyPr wrap="square" numCol="2" spcCol="540000" rtlCol="0">
            <a:spAutoFit/>
          </a:bodyPr>
          <a:lstStyle/>
          <a:p>
            <a:pPr algn="just"/>
            <a:r>
              <a:rPr lang="en-US" sz="1400" kern="400" dirty="0">
                <a:solidFill>
                  <a:schemeClr val="accent1"/>
                </a:solidFill>
              </a:rPr>
              <a:t> Lorem 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 Nam vel quam eu lorem posuere iaculis eu id ante. Duis finibus libero eu ante aliquet imperdiet. Morbi in turpis a felis scelerisque auctor. Ut sed magna sed urna convallis rutrum in vitae magna. Sed justo dui, aliquam sit amet diam eget, tristique rhoncus ipsum. Fusce vel turpis porttitor, luctus enim sed, mollis eros. Mauris nec imperdiet magna. </a:t>
            </a:r>
          </a:p>
        </p:txBody>
      </p:sp>
      <p:graphicFrame>
        <p:nvGraphicFramePr>
          <p:cNvPr id="5" name="Chart 4"/>
          <p:cNvGraphicFramePr/>
          <p:nvPr>
            <p:extLst>
              <p:ext uri="{D42A27DB-BD31-4B8C-83A1-F6EECF244321}">
                <p14:modId xmlns:p14="http://schemas.microsoft.com/office/powerpoint/2010/main" val="3050168255"/>
              </p:ext>
            </p:extLst>
          </p:nvPr>
        </p:nvGraphicFramePr>
        <p:xfrm>
          <a:off x="1318650" y="2977804"/>
          <a:ext cx="4601703" cy="332251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1" name="Chart 20"/>
          <p:cNvGraphicFramePr/>
          <p:nvPr>
            <p:extLst>
              <p:ext uri="{D42A27DB-BD31-4B8C-83A1-F6EECF244321}">
                <p14:modId xmlns:p14="http://schemas.microsoft.com/office/powerpoint/2010/main" val="682554083"/>
              </p:ext>
            </p:extLst>
          </p:nvPr>
        </p:nvGraphicFramePr>
        <p:xfrm>
          <a:off x="6477000" y="2978991"/>
          <a:ext cx="4601703" cy="332251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19055405"/>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10" name="TextBox 9"/>
          <p:cNvSpPr txBox="1"/>
          <p:nvPr/>
        </p:nvSpPr>
        <p:spPr>
          <a:xfrm>
            <a:off x="2286001" y="867341"/>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Audit </a:t>
            </a:r>
            <a:r>
              <a:rPr lang="en-US" sz="4400" dirty="0" smtClean="0">
                <a:solidFill>
                  <a:schemeClr val="accent2"/>
                </a:solidFill>
              </a:rPr>
              <a:t>REPORT </a:t>
            </a:r>
            <a:endParaRPr lang="en-US" sz="4400" dirty="0">
              <a:solidFill>
                <a:schemeClr val="accent2"/>
              </a:solidFill>
            </a:endParaRPr>
          </a:p>
        </p:txBody>
      </p:sp>
      <p:sp>
        <p:nvSpPr>
          <p:cNvPr id="12" name="TextBox 11"/>
          <p:cNvSpPr txBox="1"/>
          <p:nvPr/>
        </p:nvSpPr>
        <p:spPr>
          <a:xfrm>
            <a:off x="812798" y="1767788"/>
            <a:ext cx="10998202" cy="738664"/>
          </a:xfrm>
          <a:prstGeom prst="rect">
            <a:avLst/>
          </a:prstGeom>
          <a:noFill/>
        </p:spPr>
        <p:txBody>
          <a:bodyPr wrap="square" numCol="1" spcCol="180000" rtlCol="0">
            <a:spAutoFit/>
          </a:bodyPr>
          <a:lstStyle/>
          <a:p>
            <a:pPr algn="just"/>
            <a:r>
              <a:rPr lang="en-US" sz="1400" kern="400" dirty="0">
                <a:solidFill>
                  <a:schemeClr val="accent1"/>
                </a:solidFill>
              </a:rPr>
              <a:t> Lorem ipsum dolor sit amet, </a:t>
            </a:r>
            <a:r>
              <a:rPr lang="en-US" sz="1400" kern="400" dirty="0">
                <a:solidFill>
                  <a:schemeClr val="accent2"/>
                </a:solidFill>
              </a:rPr>
              <a:t>consectetur adipiscing elit. Proin fermentum ullamcorper lacus eu scelerisque. Ut in est vel arcu aliquam ullamcorper luctus non metus. Pellentesque ut nisi eget magna pulvinar imperdiet. Quisque vitae laoreet lorem, at tempus enim. Nam vel quam eu lorem posuere iaculis eu id ante. </a:t>
            </a:r>
          </a:p>
        </p:txBody>
      </p:sp>
      <p:graphicFrame>
        <p:nvGraphicFramePr>
          <p:cNvPr id="6" name="Table 5"/>
          <p:cNvGraphicFramePr>
            <a:graphicFrameLocks noGrp="1"/>
          </p:cNvGraphicFramePr>
          <p:nvPr>
            <p:extLst>
              <p:ext uri="{D42A27DB-BD31-4B8C-83A1-F6EECF244321}">
                <p14:modId xmlns:p14="http://schemas.microsoft.com/office/powerpoint/2010/main" val="98152622"/>
              </p:ext>
            </p:extLst>
          </p:nvPr>
        </p:nvGraphicFramePr>
        <p:xfrm>
          <a:off x="812797" y="2744593"/>
          <a:ext cx="10998203" cy="3384535"/>
        </p:xfrm>
        <a:graphic>
          <a:graphicData uri="http://schemas.openxmlformats.org/drawingml/2006/table">
            <a:tbl>
              <a:tblPr firstRow="1" bandRow="1">
                <a:tableStyleId>{5C22544A-7EE6-4342-B048-85BDC9FD1C3A}</a:tableStyleId>
              </a:tblPr>
              <a:tblGrid>
                <a:gridCol w="4902202">
                  <a:extLst>
                    <a:ext uri="{9D8B030D-6E8A-4147-A177-3AD203B41FA5}">
                      <a16:colId xmlns:a16="http://schemas.microsoft.com/office/drawing/2014/main" xmlns="" val="4116789503"/>
                    </a:ext>
                  </a:extLst>
                </a:gridCol>
                <a:gridCol w="1524000">
                  <a:extLst>
                    <a:ext uri="{9D8B030D-6E8A-4147-A177-3AD203B41FA5}">
                      <a16:colId xmlns:a16="http://schemas.microsoft.com/office/drawing/2014/main" xmlns="" val="1176374518"/>
                    </a:ext>
                  </a:extLst>
                </a:gridCol>
                <a:gridCol w="1524000">
                  <a:extLst>
                    <a:ext uri="{9D8B030D-6E8A-4147-A177-3AD203B41FA5}">
                      <a16:colId xmlns:a16="http://schemas.microsoft.com/office/drawing/2014/main" xmlns="" val="3137947892"/>
                    </a:ext>
                  </a:extLst>
                </a:gridCol>
                <a:gridCol w="1524000">
                  <a:extLst>
                    <a:ext uri="{9D8B030D-6E8A-4147-A177-3AD203B41FA5}">
                      <a16:colId xmlns:a16="http://schemas.microsoft.com/office/drawing/2014/main" xmlns="" val="765577772"/>
                    </a:ext>
                  </a:extLst>
                </a:gridCol>
                <a:gridCol w="1524001">
                  <a:extLst>
                    <a:ext uri="{9D8B030D-6E8A-4147-A177-3AD203B41FA5}">
                      <a16:colId xmlns:a16="http://schemas.microsoft.com/office/drawing/2014/main" xmlns="" val="2318579292"/>
                    </a:ext>
                  </a:extLst>
                </a:gridCol>
              </a:tblGrid>
              <a:tr h="501889">
                <a:tc>
                  <a:txBody>
                    <a:bodyPr/>
                    <a:lstStyle/>
                    <a:p>
                      <a:pPr rtl="0"/>
                      <a:r>
                        <a:rPr lang="en-US" sz="2000" kern="400" dirty="0" smtClean="0">
                          <a:solidFill>
                            <a:schemeClr val="bg1"/>
                          </a:solidFill>
                          <a:latin typeface="+mn-lt"/>
                          <a:ea typeface="+mn-ea"/>
                          <a:cs typeface="+mn-cs"/>
                        </a:rPr>
                        <a:t>Company name</a:t>
                      </a:r>
                      <a:endParaRPr lang="en-US" sz="2000" kern="400" dirty="0">
                        <a:solidFill>
                          <a:schemeClr val="bg1"/>
                        </a:solidFill>
                        <a:latin typeface="+mn-lt"/>
                        <a:ea typeface="+mn-ea"/>
                        <a:cs typeface="+mn-cs"/>
                      </a:endParaRPr>
                    </a:p>
                  </a:txBody>
                  <a:tcPr marL="144000" marR="144000" anchor="ctr"/>
                </a:tc>
                <a:tc>
                  <a:txBody>
                    <a:bodyPr/>
                    <a:lstStyle/>
                    <a:p>
                      <a:pPr marL="0" algn="ctr" defTabSz="1218987" rtl="0" eaLnBrk="1" latinLnBrk="0" hangingPunct="1"/>
                      <a:r>
                        <a:rPr lang="en-US" sz="2000" b="1" kern="400" dirty="0" smtClean="0">
                          <a:solidFill>
                            <a:schemeClr val="bg1"/>
                          </a:solidFill>
                          <a:latin typeface="+mn-lt"/>
                          <a:ea typeface="+mn-ea"/>
                          <a:cs typeface="+mn-cs"/>
                        </a:rPr>
                        <a:t>2012</a:t>
                      </a:r>
                      <a:endParaRPr lang="en-US" sz="2000" b="1" kern="400" dirty="0">
                        <a:solidFill>
                          <a:schemeClr val="bg1"/>
                        </a:solidFill>
                        <a:latin typeface="+mn-lt"/>
                        <a:ea typeface="+mn-ea"/>
                        <a:cs typeface="+mn-cs"/>
                      </a:endParaRPr>
                    </a:p>
                  </a:txBody>
                  <a:tcPr marL="144000" marR="144000" anchor="ctr"/>
                </a:tc>
                <a:tc>
                  <a:txBody>
                    <a:bodyPr/>
                    <a:lstStyle/>
                    <a:p>
                      <a:pPr marL="0" algn="ctr" defTabSz="1218987" rtl="0" eaLnBrk="1" latinLnBrk="0" hangingPunct="1"/>
                      <a:r>
                        <a:rPr lang="en-US" sz="2000" b="1" kern="400" dirty="0" smtClean="0">
                          <a:solidFill>
                            <a:schemeClr val="bg1"/>
                          </a:solidFill>
                          <a:latin typeface="+mn-lt"/>
                          <a:ea typeface="+mn-ea"/>
                          <a:cs typeface="+mn-cs"/>
                        </a:rPr>
                        <a:t>2013</a:t>
                      </a:r>
                      <a:endParaRPr lang="en-US" sz="2000" b="1" kern="400" dirty="0">
                        <a:solidFill>
                          <a:schemeClr val="bg1"/>
                        </a:solidFill>
                        <a:latin typeface="+mn-lt"/>
                        <a:ea typeface="+mn-ea"/>
                        <a:cs typeface="+mn-cs"/>
                      </a:endParaRPr>
                    </a:p>
                  </a:txBody>
                  <a:tcPr marL="144000" marR="144000" anchor="ctr"/>
                </a:tc>
                <a:tc>
                  <a:txBody>
                    <a:bodyPr/>
                    <a:lstStyle/>
                    <a:p>
                      <a:pPr algn="ctr"/>
                      <a:r>
                        <a:rPr lang="en-US" sz="2000" b="1" kern="400" dirty="0" smtClean="0">
                          <a:solidFill>
                            <a:schemeClr val="bg1"/>
                          </a:solidFill>
                          <a:latin typeface="+mn-lt"/>
                          <a:ea typeface="+mn-ea"/>
                          <a:cs typeface="+mn-cs"/>
                        </a:rPr>
                        <a:t>2014</a:t>
                      </a:r>
                      <a:endParaRPr lang="en-US" sz="2000" b="1" kern="400" dirty="0">
                        <a:solidFill>
                          <a:schemeClr val="bg1"/>
                        </a:solidFill>
                        <a:latin typeface="+mn-lt"/>
                        <a:ea typeface="+mn-ea"/>
                        <a:cs typeface="+mn-cs"/>
                      </a:endParaRPr>
                    </a:p>
                  </a:txBody>
                  <a:tcPr marL="144000" marR="144000" anchor="ctr"/>
                </a:tc>
                <a:tc>
                  <a:txBody>
                    <a:bodyPr/>
                    <a:lstStyle/>
                    <a:p>
                      <a:pPr algn="ctr"/>
                      <a:r>
                        <a:rPr lang="en-US" sz="2000" b="1" kern="400" dirty="0" smtClean="0">
                          <a:solidFill>
                            <a:schemeClr val="bg1"/>
                          </a:solidFill>
                          <a:latin typeface="+mn-lt"/>
                          <a:ea typeface="+mn-ea"/>
                          <a:cs typeface="+mn-cs"/>
                        </a:rPr>
                        <a:t>2015</a:t>
                      </a:r>
                      <a:endParaRPr lang="en-US" sz="2000" b="1" kern="400" dirty="0">
                        <a:solidFill>
                          <a:schemeClr val="bg1"/>
                        </a:solidFill>
                        <a:latin typeface="+mn-lt"/>
                        <a:ea typeface="+mn-ea"/>
                        <a:cs typeface="+mn-cs"/>
                      </a:endParaRPr>
                    </a:p>
                  </a:txBody>
                  <a:tcPr marL="144000" marR="144000" anchor="ctr"/>
                </a:tc>
                <a:extLst>
                  <a:ext uri="{0D108BD9-81ED-4DB2-BD59-A6C34878D82A}">
                    <a16:rowId xmlns:a16="http://schemas.microsoft.com/office/drawing/2014/main" xmlns="" val="2208323006"/>
                  </a:ext>
                </a:extLst>
              </a:tr>
              <a:tr h="501889">
                <a:tc>
                  <a:txBody>
                    <a:bodyPr/>
                    <a:lstStyle/>
                    <a:p>
                      <a:pPr marL="0" algn="l" defTabSz="1218987" rtl="0" eaLnBrk="1" latinLnBrk="0" hangingPunct="1"/>
                      <a:r>
                        <a:rPr lang="en-US" sz="2000" kern="400" dirty="0" smtClean="0">
                          <a:solidFill>
                            <a:schemeClr val="accent2">
                              <a:lumMod val="90000"/>
                              <a:lumOff val="10000"/>
                            </a:schemeClr>
                          </a:solidFill>
                          <a:latin typeface="+mn-lt"/>
                          <a:ea typeface="+mn-ea"/>
                          <a:cs typeface="+mn-cs"/>
                        </a:rPr>
                        <a:t>Sales</a:t>
                      </a:r>
                      <a:endParaRPr lang="en-US" sz="20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1,551</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1,458</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1,235</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1,654</a:t>
                      </a:r>
                      <a:endParaRPr lang="en-US" sz="1800" kern="400" dirty="0">
                        <a:solidFill>
                          <a:schemeClr val="accent2">
                            <a:lumMod val="90000"/>
                            <a:lumOff val="10000"/>
                          </a:schemeClr>
                        </a:solidFill>
                        <a:latin typeface="+mn-lt"/>
                        <a:ea typeface="+mn-ea"/>
                        <a:cs typeface="+mn-cs"/>
                      </a:endParaRPr>
                    </a:p>
                  </a:txBody>
                  <a:tcPr marL="144000" marR="144000" anchor="ctr"/>
                </a:tc>
                <a:extLst>
                  <a:ext uri="{0D108BD9-81ED-4DB2-BD59-A6C34878D82A}">
                    <a16:rowId xmlns:a16="http://schemas.microsoft.com/office/drawing/2014/main" xmlns="" val="1808720790"/>
                  </a:ext>
                </a:extLst>
              </a:tr>
              <a:tr h="501889">
                <a:tc>
                  <a:txBody>
                    <a:bodyPr/>
                    <a:lstStyle/>
                    <a:p>
                      <a:pPr marL="0" algn="l" defTabSz="1218987" rtl="0" eaLnBrk="1" latinLnBrk="0" hangingPunct="1"/>
                      <a:r>
                        <a:rPr lang="en-US" sz="1800" kern="400" dirty="0" smtClean="0">
                          <a:solidFill>
                            <a:schemeClr val="accent2">
                              <a:lumMod val="90000"/>
                              <a:lumOff val="10000"/>
                            </a:schemeClr>
                          </a:solidFill>
                          <a:latin typeface="+mn-lt"/>
                          <a:ea typeface="+mn-ea"/>
                          <a:cs typeface="+mn-cs"/>
                        </a:rPr>
                        <a:t>Income Before Tax</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10,185</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15,140</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14,112</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12,912</a:t>
                      </a:r>
                      <a:endParaRPr lang="en-US" sz="1800" kern="400" dirty="0">
                        <a:solidFill>
                          <a:schemeClr val="accent2">
                            <a:lumMod val="90000"/>
                            <a:lumOff val="10000"/>
                          </a:schemeClr>
                        </a:solidFill>
                        <a:latin typeface="+mn-lt"/>
                        <a:ea typeface="+mn-ea"/>
                        <a:cs typeface="+mn-cs"/>
                      </a:endParaRPr>
                    </a:p>
                  </a:txBody>
                  <a:tcPr marL="144000" marR="144000" anchor="ctr"/>
                </a:tc>
                <a:extLst>
                  <a:ext uri="{0D108BD9-81ED-4DB2-BD59-A6C34878D82A}">
                    <a16:rowId xmlns:a16="http://schemas.microsoft.com/office/drawing/2014/main" xmlns="" val="5299158"/>
                  </a:ext>
                </a:extLst>
              </a:tr>
              <a:tr h="469717">
                <a:tc>
                  <a:txBody>
                    <a:bodyPr/>
                    <a:lstStyle/>
                    <a:p>
                      <a:pPr marL="0" algn="l" defTabSz="1218987" rtl="0" eaLnBrk="1" latinLnBrk="0" hangingPunct="1"/>
                      <a:r>
                        <a:rPr lang="en-US" sz="1800" kern="400" dirty="0" smtClean="0">
                          <a:solidFill>
                            <a:schemeClr val="accent2">
                              <a:lumMod val="90000"/>
                              <a:lumOff val="10000"/>
                            </a:schemeClr>
                          </a:solidFill>
                          <a:latin typeface="+mn-lt"/>
                          <a:ea typeface="+mn-ea"/>
                          <a:cs typeface="+mn-cs"/>
                        </a:rPr>
                        <a:t>Net Income</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20%</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25%</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15%</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20%</a:t>
                      </a:r>
                      <a:endParaRPr lang="en-US" sz="1800" kern="400" dirty="0">
                        <a:solidFill>
                          <a:schemeClr val="accent2">
                            <a:lumMod val="90000"/>
                            <a:lumOff val="10000"/>
                          </a:schemeClr>
                        </a:solidFill>
                        <a:latin typeface="+mn-lt"/>
                        <a:ea typeface="+mn-ea"/>
                        <a:cs typeface="+mn-cs"/>
                      </a:endParaRPr>
                    </a:p>
                  </a:txBody>
                  <a:tcPr marL="144000" marR="144000" anchor="ctr"/>
                </a:tc>
                <a:extLst>
                  <a:ext uri="{0D108BD9-81ED-4DB2-BD59-A6C34878D82A}">
                    <a16:rowId xmlns:a16="http://schemas.microsoft.com/office/drawing/2014/main" xmlns="" val="2535872739"/>
                  </a:ext>
                </a:extLst>
              </a:tr>
              <a:tr h="469717">
                <a:tc>
                  <a:txBody>
                    <a:bodyPr/>
                    <a:lstStyle/>
                    <a:p>
                      <a:r>
                        <a:rPr lang="en-US" sz="1800" kern="400" dirty="0" smtClean="0">
                          <a:solidFill>
                            <a:schemeClr val="accent2">
                              <a:lumMod val="90000"/>
                              <a:lumOff val="10000"/>
                            </a:schemeClr>
                          </a:solidFill>
                          <a:latin typeface="+mn-lt"/>
                          <a:ea typeface="+mn-ea"/>
                          <a:cs typeface="+mn-cs"/>
                        </a:rPr>
                        <a:t>Earning Per Share</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11,125</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12,984</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12,845</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13,112</a:t>
                      </a:r>
                      <a:endParaRPr lang="en-US" sz="1800" kern="400" dirty="0">
                        <a:solidFill>
                          <a:schemeClr val="accent2">
                            <a:lumMod val="90000"/>
                            <a:lumOff val="10000"/>
                          </a:schemeClr>
                        </a:solidFill>
                        <a:latin typeface="+mn-lt"/>
                        <a:ea typeface="+mn-ea"/>
                        <a:cs typeface="+mn-cs"/>
                      </a:endParaRPr>
                    </a:p>
                  </a:txBody>
                  <a:tcPr marL="144000" marR="144000" anchor="ctr"/>
                </a:tc>
                <a:extLst>
                  <a:ext uri="{0D108BD9-81ED-4DB2-BD59-A6C34878D82A}">
                    <a16:rowId xmlns:a16="http://schemas.microsoft.com/office/drawing/2014/main" xmlns="" val="3998261606"/>
                  </a:ext>
                </a:extLst>
              </a:tr>
              <a:tr h="469717">
                <a:tc>
                  <a:txBody>
                    <a:bodyPr/>
                    <a:lstStyle/>
                    <a:p>
                      <a:r>
                        <a:rPr lang="en-US" sz="1800" kern="400" dirty="0" smtClean="0">
                          <a:solidFill>
                            <a:schemeClr val="accent2">
                              <a:lumMod val="90000"/>
                              <a:lumOff val="10000"/>
                            </a:schemeClr>
                          </a:solidFill>
                          <a:latin typeface="+mn-lt"/>
                          <a:ea typeface="+mn-ea"/>
                          <a:cs typeface="+mn-cs"/>
                        </a:rPr>
                        <a:t>Capital Expenditure</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9,123</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10,459</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10,986</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11,012</a:t>
                      </a:r>
                      <a:endParaRPr lang="en-US" sz="1800" kern="400" dirty="0">
                        <a:solidFill>
                          <a:schemeClr val="accent2">
                            <a:lumMod val="90000"/>
                            <a:lumOff val="10000"/>
                          </a:schemeClr>
                        </a:solidFill>
                        <a:latin typeface="+mn-lt"/>
                        <a:ea typeface="+mn-ea"/>
                        <a:cs typeface="+mn-cs"/>
                      </a:endParaRPr>
                    </a:p>
                  </a:txBody>
                  <a:tcPr marL="144000" marR="144000" anchor="ctr"/>
                </a:tc>
                <a:extLst>
                  <a:ext uri="{0D108BD9-81ED-4DB2-BD59-A6C34878D82A}">
                    <a16:rowId xmlns:a16="http://schemas.microsoft.com/office/drawing/2014/main" xmlns="" val="2044743433"/>
                  </a:ext>
                </a:extLst>
              </a:tr>
              <a:tr h="469717">
                <a:tc>
                  <a:txBody>
                    <a:bodyPr/>
                    <a:lstStyle/>
                    <a:p>
                      <a:r>
                        <a:rPr lang="en-US" sz="1800" kern="400" dirty="0" smtClean="0">
                          <a:solidFill>
                            <a:schemeClr val="accent2">
                              <a:lumMod val="90000"/>
                              <a:lumOff val="10000"/>
                            </a:schemeClr>
                          </a:solidFill>
                          <a:latin typeface="+mn-lt"/>
                          <a:ea typeface="+mn-ea"/>
                          <a:cs typeface="+mn-cs"/>
                        </a:rPr>
                        <a:t>Research and Development Expenditure</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12,589</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13,356</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11,255</a:t>
                      </a:r>
                      <a:endParaRPr lang="en-US" sz="1800" kern="400" dirty="0">
                        <a:solidFill>
                          <a:schemeClr val="accent2">
                            <a:lumMod val="90000"/>
                            <a:lumOff val="10000"/>
                          </a:schemeClr>
                        </a:solidFill>
                        <a:latin typeface="+mn-lt"/>
                        <a:ea typeface="+mn-ea"/>
                        <a:cs typeface="+mn-cs"/>
                      </a:endParaRPr>
                    </a:p>
                  </a:txBody>
                  <a:tcPr marL="144000" marR="144000" anchor="ctr"/>
                </a:tc>
                <a:tc>
                  <a:txBody>
                    <a:bodyPr/>
                    <a:lstStyle/>
                    <a:p>
                      <a:pPr algn="ctr"/>
                      <a:r>
                        <a:rPr lang="en-US" sz="1800" kern="400" dirty="0" smtClean="0">
                          <a:solidFill>
                            <a:schemeClr val="accent2">
                              <a:lumMod val="90000"/>
                              <a:lumOff val="10000"/>
                            </a:schemeClr>
                          </a:solidFill>
                          <a:latin typeface="+mn-lt"/>
                          <a:ea typeface="+mn-ea"/>
                          <a:cs typeface="+mn-cs"/>
                        </a:rPr>
                        <a:t>11,745</a:t>
                      </a:r>
                      <a:endParaRPr lang="en-US" sz="1800" kern="400" dirty="0">
                        <a:solidFill>
                          <a:schemeClr val="accent2">
                            <a:lumMod val="90000"/>
                            <a:lumOff val="10000"/>
                          </a:schemeClr>
                        </a:solidFill>
                        <a:latin typeface="+mn-lt"/>
                        <a:ea typeface="+mn-ea"/>
                        <a:cs typeface="+mn-cs"/>
                      </a:endParaRPr>
                    </a:p>
                  </a:txBody>
                  <a:tcPr marL="144000" marR="144000" anchor="ctr"/>
                </a:tc>
                <a:extLst>
                  <a:ext uri="{0D108BD9-81ED-4DB2-BD59-A6C34878D82A}">
                    <a16:rowId xmlns:a16="http://schemas.microsoft.com/office/drawing/2014/main" xmlns="" val="2734628267"/>
                  </a:ext>
                </a:extLst>
              </a:tr>
            </a:tbl>
          </a:graphicData>
        </a:graphic>
      </p:graphicFrame>
    </p:spTree>
    <p:extLst>
      <p:ext uri="{BB962C8B-B14F-4D97-AF65-F5344CB8AC3E}">
        <p14:creationId xmlns:p14="http://schemas.microsoft.com/office/powerpoint/2010/main" val="1788485167"/>
      </p:ext>
    </p:extLst>
  </p:cSld>
  <p:clrMapOvr>
    <a:masterClrMapping/>
  </p:clrMapOvr>
  <p:transition spd="slow">
    <p:push dir="u"/>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1" y="6705599"/>
            <a:ext cx="12191999"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10" name="TextBox 9"/>
          <p:cNvSpPr txBox="1"/>
          <p:nvPr/>
        </p:nvSpPr>
        <p:spPr>
          <a:xfrm>
            <a:off x="2286001" y="830759"/>
            <a:ext cx="7619999"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Financial </a:t>
            </a:r>
            <a:r>
              <a:rPr lang="en-US" sz="4400" dirty="0" smtClean="0">
                <a:solidFill>
                  <a:schemeClr val="accent2"/>
                </a:solidFill>
              </a:rPr>
              <a:t>REPORT </a:t>
            </a:r>
            <a:endParaRPr lang="en-US" sz="4400" dirty="0">
              <a:solidFill>
                <a:schemeClr val="accent2"/>
              </a:solidFill>
            </a:endParaRPr>
          </a:p>
        </p:txBody>
      </p:sp>
      <p:graphicFrame>
        <p:nvGraphicFramePr>
          <p:cNvPr id="6" name="Table 5"/>
          <p:cNvGraphicFramePr>
            <a:graphicFrameLocks noGrp="1"/>
          </p:cNvGraphicFramePr>
          <p:nvPr>
            <p:extLst>
              <p:ext uri="{D42A27DB-BD31-4B8C-83A1-F6EECF244321}">
                <p14:modId xmlns:p14="http://schemas.microsoft.com/office/powerpoint/2010/main" val="1330040982"/>
              </p:ext>
            </p:extLst>
          </p:nvPr>
        </p:nvGraphicFramePr>
        <p:xfrm>
          <a:off x="596899" y="2043294"/>
          <a:ext cx="10998203" cy="1215330"/>
        </p:xfrm>
        <a:graphic>
          <a:graphicData uri="http://schemas.openxmlformats.org/drawingml/2006/table">
            <a:tbl>
              <a:tblPr bandRow="1">
                <a:tableStyleId>{3B4B98B0-60AC-42C2-AFA5-B58CD77FA1E5}</a:tableStyleId>
              </a:tblPr>
              <a:tblGrid>
                <a:gridCol w="4902202">
                  <a:extLst>
                    <a:ext uri="{9D8B030D-6E8A-4147-A177-3AD203B41FA5}">
                      <a16:colId xmlns:a16="http://schemas.microsoft.com/office/drawing/2014/main" xmlns="" val="4116789503"/>
                    </a:ext>
                  </a:extLst>
                </a:gridCol>
                <a:gridCol w="1524000">
                  <a:extLst>
                    <a:ext uri="{9D8B030D-6E8A-4147-A177-3AD203B41FA5}">
                      <a16:colId xmlns:a16="http://schemas.microsoft.com/office/drawing/2014/main" xmlns="" val="1176374518"/>
                    </a:ext>
                  </a:extLst>
                </a:gridCol>
                <a:gridCol w="1524000">
                  <a:extLst>
                    <a:ext uri="{9D8B030D-6E8A-4147-A177-3AD203B41FA5}">
                      <a16:colId xmlns:a16="http://schemas.microsoft.com/office/drawing/2014/main" xmlns="" val="3137947892"/>
                    </a:ext>
                  </a:extLst>
                </a:gridCol>
                <a:gridCol w="1524000">
                  <a:extLst>
                    <a:ext uri="{9D8B030D-6E8A-4147-A177-3AD203B41FA5}">
                      <a16:colId xmlns:a16="http://schemas.microsoft.com/office/drawing/2014/main" xmlns="" val="765577772"/>
                    </a:ext>
                  </a:extLst>
                </a:gridCol>
                <a:gridCol w="1524001">
                  <a:extLst>
                    <a:ext uri="{9D8B030D-6E8A-4147-A177-3AD203B41FA5}">
                      <a16:colId xmlns:a16="http://schemas.microsoft.com/office/drawing/2014/main" xmlns="" val="2318579292"/>
                    </a:ext>
                  </a:extLst>
                </a:gridCol>
              </a:tblGrid>
              <a:tr h="405110">
                <a:tc>
                  <a:txBody>
                    <a:bodyPr/>
                    <a:lstStyle/>
                    <a:p>
                      <a:pPr marL="0" algn="l" defTabSz="1218987" rtl="0" eaLnBrk="1" latinLnBrk="0" hangingPunct="1"/>
                      <a:r>
                        <a:rPr lang="en-US" sz="1400" kern="400" dirty="0" smtClean="0">
                          <a:solidFill>
                            <a:schemeClr val="tx1"/>
                          </a:solidFill>
                          <a:latin typeface="+mn-lt"/>
                          <a:ea typeface="+mn-ea"/>
                          <a:cs typeface="+mn-cs"/>
                        </a:rPr>
                        <a:t>Goods Sold Cost</a:t>
                      </a:r>
                      <a:endParaRPr lang="en-US" sz="1400" kern="400" dirty="0">
                        <a:solidFill>
                          <a:schemeClr val="tx1"/>
                        </a:solidFill>
                        <a:latin typeface="+mn-lt"/>
                        <a:ea typeface="+mn-ea"/>
                        <a:cs typeface="+mn-cs"/>
                      </a:endParaRPr>
                    </a:p>
                  </a:txBody>
                  <a:tcPr marL="432000" marR="432000" anchor="ctr">
                    <a:lnL>
                      <a:noFill/>
                    </a:lnL>
                    <a:lnR>
                      <a:noFill/>
                    </a:lnR>
                    <a:lnT w="31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t>1,551</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w="31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t>1,458</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w="31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t>1,235</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w="31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t>1,654</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w="3175"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xmlns="" val="1808720790"/>
                  </a:ext>
                </a:extLst>
              </a:tr>
              <a:tr h="405110">
                <a:tc>
                  <a:txBody>
                    <a:bodyPr/>
                    <a:lstStyle/>
                    <a:p>
                      <a:pPr marL="0" algn="l" defTabSz="1218987" rtl="0" eaLnBrk="1" latinLnBrk="0" hangingPunct="1"/>
                      <a:r>
                        <a:rPr lang="en-US" sz="1400" kern="400" dirty="0" smtClean="0"/>
                        <a:t>Gross Profit</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t>10,185</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t>15,140</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t>14,112</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t>12,912</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5299158"/>
                  </a:ext>
                </a:extLst>
              </a:tr>
              <a:tr h="405110">
                <a:tc>
                  <a:txBody>
                    <a:bodyPr/>
                    <a:lstStyle/>
                    <a:p>
                      <a:r>
                        <a:rPr lang="en-US" sz="1400" kern="400" dirty="0" smtClean="0">
                          <a:solidFill>
                            <a:schemeClr val="tx1"/>
                          </a:solidFill>
                          <a:latin typeface="+mn-lt"/>
                          <a:ea typeface="+mn-ea"/>
                          <a:cs typeface="+mn-cs"/>
                        </a:rPr>
                        <a:t>Capital Expenditure</a:t>
                      </a:r>
                      <a:endParaRPr lang="en-US" sz="1400" kern="400" dirty="0">
                        <a:solidFill>
                          <a:schemeClr val="tx1"/>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solidFill>
                            <a:schemeClr val="tx1"/>
                          </a:solidFill>
                          <a:latin typeface="+mn-lt"/>
                          <a:ea typeface="+mn-ea"/>
                          <a:cs typeface="+mn-cs"/>
                        </a:rPr>
                        <a:t>9,123</a:t>
                      </a:r>
                      <a:endParaRPr lang="en-US" sz="1400" kern="400" dirty="0">
                        <a:solidFill>
                          <a:schemeClr val="tx1"/>
                        </a:solidFill>
                        <a:latin typeface="+mn-lt"/>
                        <a:ea typeface="+mn-ea"/>
                        <a:cs typeface="+mn-cs"/>
                      </a:endParaRPr>
                    </a:p>
                  </a:txBody>
                  <a:tcPr marL="144000" marR="144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solidFill>
                            <a:schemeClr val="tx1"/>
                          </a:solidFill>
                          <a:latin typeface="+mn-lt"/>
                          <a:ea typeface="+mn-ea"/>
                          <a:cs typeface="+mn-cs"/>
                        </a:rPr>
                        <a:t>10,459</a:t>
                      </a:r>
                      <a:endParaRPr lang="en-US" sz="1400" kern="400" dirty="0">
                        <a:solidFill>
                          <a:schemeClr val="tx1"/>
                        </a:solidFill>
                        <a:latin typeface="+mn-lt"/>
                        <a:ea typeface="+mn-ea"/>
                        <a:cs typeface="+mn-cs"/>
                      </a:endParaRPr>
                    </a:p>
                  </a:txBody>
                  <a:tcPr marL="144000" marR="144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solidFill>
                            <a:schemeClr val="tx1"/>
                          </a:solidFill>
                          <a:latin typeface="+mn-lt"/>
                          <a:ea typeface="+mn-ea"/>
                          <a:cs typeface="+mn-cs"/>
                        </a:rPr>
                        <a:t>10,986</a:t>
                      </a:r>
                      <a:endParaRPr lang="en-US" sz="1400" kern="400" dirty="0">
                        <a:solidFill>
                          <a:schemeClr val="tx1"/>
                        </a:solidFill>
                        <a:latin typeface="+mn-lt"/>
                        <a:ea typeface="+mn-ea"/>
                        <a:cs typeface="+mn-cs"/>
                      </a:endParaRPr>
                    </a:p>
                  </a:txBody>
                  <a:tcPr marL="144000" marR="144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solidFill>
                            <a:schemeClr val="tx1"/>
                          </a:solidFill>
                          <a:latin typeface="+mn-lt"/>
                          <a:ea typeface="+mn-ea"/>
                          <a:cs typeface="+mn-cs"/>
                        </a:rPr>
                        <a:t>11,012</a:t>
                      </a:r>
                      <a:endParaRPr lang="en-US" sz="1400" kern="400" dirty="0">
                        <a:solidFill>
                          <a:schemeClr val="tx1"/>
                        </a:solidFill>
                        <a:latin typeface="+mn-lt"/>
                        <a:ea typeface="+mn-ea"/>
                        <a:cs typeface="+mn-cs"/>
                      </a:endParaRPr>
                    </a:p>
                  </a:txBody>
                  <a:tcPr marL="144000" marR="144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3250329786"/>
                  </a:ext>
                </a:extLst>
              </a:tr>
            </a:tbl>
          </a:graphicData>
        </a:graphic>
      </p:graphicFrame>
      <p:graphicFrame>
        <p:nvGraphicFramePr>
          <p:cNvPr id="13" name="Table 12"/>
          <p:cNvGraphicFramePr>
            <a:graphicFrameLocks noGrp="1"/>
          </p:cNvGraphicFramePr>
          <p:nvPr>
            <p:extLst>
              <p:ext uri="{D42A27DB-BD31-4B8C-83A1-F6EECF244321}">
                <p14:modId xmlns:p14="http://schemas.microsoft.com/office/powerpoint/2010/main" val="3934612886"/>
              </p:ext>
            </p:extLst>
          </p:nvPr>
        </p:nvGraphicFramePr>
        <p:xfrm>
          <a:off x="596899" y="3568000"/>
          <a:ext cx="10998203" cy="1215330"/>
        </p:xfrm>
        <a:graphic>
          <a:graphicData uri="http://schemas.openxmlformats.org/drawingml/2006/table">
            <a:tbl>
              <a:tblPr bandRow="1">
                <a:tableStyleId>{3B4B98B0-60AC-42C2-AFA5-B58CD77FA1E5}</a:tableStyleId>
              </a:tblPr>
              <a:tblGrid>
                <a:gridCol w="4902202">
                  <a:extLst>
                    <a:ext uri="{9D8B030D-6E8A-4147-A177-3AD203B41FA5}">
                      <a16:colId xmlns:a16="http://schemas.microsoft.com/office/drawing/2014/main" xmlns="" val="4116789503"/>
                    </a:ext>
                  </a:extLst>
                </a:gridCol>
                <a:gridCol w="1524000">
                  <a:extLst>
                    <a:ext uri="{9D8B030D-6E8A-4147-A177-3AD203B41FA5}">
                      <a16:colId xmlns:a16="http://schemas.microsoft.com/office/drawing/2014/main" xmlns="" val="1176374518"/>
                    </a:ext>
                  </a:extLst>
                </a:gridCol>
                <a:gridCol w="1524000">
                  <a:extLst>
                    <a:ext uri="{9D8B030D-6E8A-4147-A177-3AD203B41FA5}">
                      <a16:colId xmlns:a16="http://schemas.microsoft.com/office/drawing/2014/main" xmlns="" val="3137947892"/>
                    </a:ext>
                  </a:extLst>
                </a:gridCol>
                <a:gridCol w="1524000">
                  <a:extLst>
                    <a:ext uri="{9D8B030D-6E8A-4147-A177-3AD203B41FA5}">
                      <a16:colId xmlns:a16="http://schemas.microsoft.com/office/drawing/2014/main" xmlns="" val="765577772"/>
                    </a:ext>
                  </a:extLst>
                </a:gridCol>
                <a:gridCol w="1524001">
                  <a:extLst>
                    <a:ext uri="{9D8B030D-6E8A-4147-A177-3AD203B41FA5}">
                      <a16:colId xmlns:a16="http://schemas.microsoft.com/office/drawing/2014/main" xmlns="" val="2318579292"/>
                    </a:ext>
                  </a:extLst>
                </a:gridCol>
              </a:tblGrid>
              <a:tr h="405110">
                <a:tc>
                  <a:txBody>
                    <a:bodyPr/>
                    <a:lstStyle/>
                    <a:p>
                      <a:pPr rtl="0"/>
                      <a:r>
                        <a:rPr lang="en-US" sz="1400" kern="400" dirty="0" smtClean="0">
                          <a:solidFill>
                            <a:schemeClr val="tx1"/>
                          </a:solidFill>
                          <a:latin typeface="+mn-lt"/>
                          <a:ea typeface="+mn-ea"/>
                          <a:cs typeface="+mn-cs"/>
                        </a:rPr>
                        <a:t>Expenses</a:t>
                      </a:r>
                      <a:r>
                        <a:rPr lang="en-US" sz="1400" kern="400" baseline="0" dirty="0" smtClean="0">
                          <a:solidFill>
                            <a:schemeClr val="tx1"/>
                          </a:solidFill>
                          <a:latin typeface="+mn-lt"/>
                          <a:ea typeface="+mn-ea"/>
                          <a:cs typeface="+mn-cs"/>
                        </a:rPr>
                        <a:t> of Sale</a:t>
                      </a:r>
                      <a:endParaRPr lang="en-US" sz="1400" kern="400" dirty="0">
                        <a:solidFill>
                          <a:schemeClr val="tx1"/>
                        </a:solidFill>
                        <a:latin typeface="+mn-lt"/>
                        <a:ea typeface="+mn-ea"/>
                        <a:cs typeface="+mn-cs"/>
                      </a:endParaRPr>
                    </a:p>
                  </a:txBody>
                  <a:tcPr marL="432000" marR="432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solidFill>
                            <a:schemeClr val="tx1"/>
                          </a:solidFill>
                          <a:latin typeface="+mn-lt"/>
                          <a:ea typeface="+mn-ea"/>
                          <a:cs typeface="+mn-cs"/>
                        </a:rPr>
                        <a:t>20%</a:t>
                      </a:r>
                      <a:endParaRPr lang="en-US" sz="1400" kern="400" dirty="0">
                        <a:solidFill>
                          <a:schemeClr val="tx1"/>
                        </a:solidFill>
                        <a:latin typeface="+mn-lt"/>
                        <a:ea typeface="+mn-ea"/>
                        <a:cs typeface="+mn-cs"/>
                      </a:endParaRPr>
                    </a:p>
                  </a:txBody>
                  <a:tcPr marL="144000" marR="144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solidFill>
                            <a:schemeClr val="tx1"/>
                          </a:solidFill>
                          <a:latin typeface="+mn-lt"/>
                          <a:ea typeface="+mn-ea"/>
                          <a:cs typeface="+mn-cs"/>
                        </a:rPr>
                        <a:t>25%</a:t>
                      </a:r>
                      <a:endParaRPr lang="en-US" sz="1400" kern="400" dirty="0">
                        <a:solidFill>
                          <a:schemeClr val="tx1"/>
                        </a:solidFill>
                        <a:latin typeface="+mn-lt"/>
                        <a:ea typeface="+mn-ea"/>
                        <a:cs typeface="+mn-cs"/>
                      </a:endParaRPr>
                    </a:p>
                  </a:txBody>
                  <a:tcPr marL="144000" marR="144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solidFill>
                            <a:schemeClr val="tx1"/>
                          </a:solidFill>
                          <a:latin typeface="+mn-lt"/>
                          <a:ea typeface="+mn-ea"/>
                          <a:cs typeface="+mn-cs"/>
                        </a:rPr>
                        <a:t>15%</a:t>
                      </a:r>
                      <a:endParaRPr lang="en-US" sz="1400" kern="400" dirty="0">
                        <a:solidFill>
                          <a:schemeClr val="tx1"/>
                        </a:solidFill>
                        <a:latin typeface="+mn-lt"/>
                        <a:ea typeface="+mn-ea"/>
                        <a:cs typeface="+mn-cs"/>
                      </a:endParaRPr>
                    </a:p>
                  </a:txBody>
                  <a:tcPr marL="144000" marR="144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solidFill>
                            <a:schemeClr val="tx1"/>
                          </a:solidFill>
                          <a:latin typeface="+mn-lt"/>
                          <a:ea typeface="+mn-ea"/>
                          <a:cs typeface="+mn-cs"/>
                        </a:rPr>
                        <a:t>20%</a:t>
                      </a:r>
                      <a:endParaRPr lang="en-US" sz="1400" kern="400" dirty="0">
                        <a:solidFill>
                          <a:schemeClr val="tx1"/>
                        </a:solidFill>
                        <a:latin typeface="+mn-lt"/>
                        <a:ea typeface="+mn-ea"/>
                        <a:cs typeface="+mn-cs"/>
                      </a:endParaRPr>
                    </a:p>
                  </a:txBody>
                  <a:tcPr marL="144000" marR="144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xmlns="" val="2208323006"/>
                  </a:ext>
                </a:extLst>
              </a:tr>
              <a:tr h="405110">
                <a:tc>
                  <a:txBody>
                    <a:bodyPr/>
                    <a:lstStyle/>
                    <a:p>
                      <a:pPr marL="0" algn="l" defTabSz="1218987" rtl="0" eaLnBrk="1" latinLnBrk="0" hangingPunct="1"/>
                      <a:r>
                        <a:rPr lang="en-US" sz="1400" kern="400" dirty="0" smtClean="0">
                          <a:solidFill>
                            <a:schemeClr val="tx1"/>
                          </a:solidFill>
                          <a:latin typeface="+mn-lt"/>
                          <a:ea typeface="+mn-ea"/>
                          <a:cs typeface="+mn-cs"/>
                        </a:rPr>
                        <a:t>General</a:t>
                      </a:r>
                      <a:r>
                        <a:rPr lang="en-US" sz="1400" kern="400" baseline="0" dirty="0" smtClean="0">
                          <a:solidFill>
                            <a:schemeClr val="tx1"/>
                          </a:solidFill>
                          <a:latin typeface="+mn-lt"/>
                          <a:ea typeface="+mn-ea"/>
                          <a:cs typeface="+mn-cs"/>
                        </a:rPr>
                        <a:t> Administration</a:t>
                      </a:r>
                      <a:endParaRPr lang="en-US" sz="1400" kern="400" dirty="0">
                        <a:solidFill>
                          <a:schemeClr val="tx1"/>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400" kern="400" dirty="0" smtClean="0"/>
                        <a:t>1,551</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400" kern="400" dirty="0" smtClean="0"/>
                        <a:t>1,458</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400" kern="400" dirty="0" smtClean="0"/>
                        <a:t>1,235</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400" kern="400" dirty="0" smtClean="0"/>
                        <a:t>1,654</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xmlns="" val="1808720790"/>
                  </a:ext>
                </a:extLst>
              </a:tr>
              <a:tr h="405110">
                <a:tc>
                  <a:txBody>
                    <a:bodyPr/>
                    <a:lstStyle/>
                    <a:p>
                      <a:pPr marL="0" algn="l" defTabSz="1218987" rtl="0" eaLnBrk="1" latinLnBrk="0" hangingPunct="1"/>
                      <a:r>
                        <a:rPr lang="en-US" sz="1400" kern="400" dirty="0" smtClean="0"/>
                        <a:t>Other Expenses</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t>10,185</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t>15,140</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t>14,112</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400" kern="400" dirty="0" smtClean="0"/>
                        <a:t>12,912</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5299158"/>
                  </a:ext>
                </a:extLst>
              </a:tr>
            </a:tbl>
          </a:graphicData>
        </a:graphic>
      </p:graphicFrame>
      <p:graphicFrame>
        <p:nvGraphicFramePr>
          <p:cNvPr id="14" name="Table 13"/>
          <p:cNvGraphicFramePr>
            <a:graphicFrameLocks noGrp="1"/>
          </p:cNvGraphicFramePr>
          <p:nvPr>
            <p:extLst>
              <p:ext uri="{D42A27DB-BD31-4B8C-83A1-F6EECF244321}">
                <p14:modId xmlns:p14="http://schemas.microsoft.com/office/powerpoint/2010/main" val="3558207399"/>
              </p:ext>
            </p:extLst>
          </p:nvPr>
        </p:nvGraphicFramePr>
        <p:xfrm>
          <a:off x="596899" y="5109270"/>
          <a:ext cx="10998203" cy="1215330"/>
        </p:xfrm>
        <a:graphic>
          <a:graphicData uri="http://schemas.openxmlformats.org/drawingml/2006/table">
            <a:tbl>
              <a:tblPr bandRow="1">
                <a:tableStyleId>{3B4B98B0-60AC-42C2-AFA5-B58CD77FA1E5}</a:tableStyleId>
              </a:tblPr>
              <a:tblGrid>
                <a:gridCol w="4902202">
                  <a:extLst>
                    <a:ext uri="{9D8B030D-6E8A-4147-A177-3AD203B41FA5}">
                      <a16:colId xmlns:a16="http://schemas.microsoft.com/office/drawing/2014/main" xmlns="" val="4116789503"/>
                    </a:ext>
                  </a:extLst>
                </a:gridCol>
                <a:gridCol w="1524000">
                  <a:extLst>
                    <a:ext uri="{9D8B030D-6E8A-4147-A177-3AD203B41FA5}">
                      <a16:colId xmlns:a16="http://schemas.microsoft.com/office/drawing/2014/main" xmlns="" val="1176374518"/>
                    </a:ext>
                  </a:extLst>
                </a:gridCol>
                <a:gridCol w="1524000">
                  <a:extLst>
                    <a:ext uri="{9D8B030D-6E8A-4147-A177-3AD203B41FA5}">
                      <a16:colId xmlns:a16="http://schemas.microsoft.com/office/drawing/2014/main" xmlns="" val="3137947892"/>
                    </a:ext>
                  </a:extLst>
                </a:gridCol>
                <a:gridCol w="1524000">
                  <a:extLst>
                    <a:ext uri="{9D8B030D-6E8A-4147-A177-3AD203B41FA5}">
                      <a16:colId xmlns:a16="http://schemas.microsoft.com/office/drawing/2014/main" xmlns="" val="765577772"/>
                    </a:ext>
                  </a:extLst>
                </a:gridCol>
                <a:gridCol w="1524001">
                  <a:extLst>
                    <a:ext uri="{9D8B030D-6E8A-4147-A177-3AD203B41FA5}">
                      <a16:colId xmlns:a16="http://schemas.microsoft.com/office/drawing/2014/main" xmlns="" val="2318579292"/>
                    </a:ext>
                  </a:extLst>
                </a:gridCol>
              </a:tblGrid>
              <a:tr h="405110">
                <a:tc>
                  <a:txBody>
                    <a:bodyPr/>
                    <a:lstStyle/>
                    <a:p>
                      <a:pPr marL="0" algn="l" defTabSz="1218987" rtl="0" eaLnBrk="1" latinLnBrk="0" hangingPunct="1"/>
                      <a:r>
                        <a:rPr lang="en-US" sz="1400" kern="400" dirty="0" smtClean="0">
                          <a:solidFill>
                            <a:schemeClr val="tx1"/>
                          </a:solidFill>
                          <a:latin typeface="+mn-lt"/>
                          <a:ea typeface="+mn-ea"/>
                          <a:cs typeface="+mn-cs"/>
                        </a:rPr>
                        <a:t>Income Before Taxes</a:t>
                      </a:r>
                      <a:endParaRPr lang="en-US" sz="1400" kern="400" dirty="0">
                        <a:solidFill>
                          <a:schemeClr val="tx1"/>
                        </a:solidFill>
                        <a:latin typeface="+mn-lt"/>
                        <a:ea typeface="+mn-ea"/>
                        <a:cs typeface="+mn-cs"/>
                      </a:endParaRPr>
                    </a:p>
                  </a:txBody>
                  <a:tcPr marL="432000" marR="432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t>10,185</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t>15,140</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t>14,112</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a:r>
                        <a:rPr lang="en-US" sz="1400" kern="400" dirty="0" smtClean="0"/>
                        <a:t>12,912</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xmlns="" val="2208323006"/>
                  </a:ext>
                </a:extLst>
              </a:tr>
              <a:tr h="405110">
                <a:tc>
                  <a:txBody>
                    <a:bodyPr/>
                    <a:lstStyle/>
                    <a:p>
                      <a:pPr marL="0" algn="l" defTabSz="1218987" rtl="0" eaLnBrk="1" latinLnBrk="0" hangingPunct="1"/>
                      <a:r>
                        <a:rPr lang="en-US" sz="1400" kern="400" dirty="0" smtClean="0">
                          <a:solidFill>
                            <a:schemeClr val="tx1"/>
                          </a:solidFill>
                          <a:latin typeface="+mn-lt"/>
                          <a:ea typeface="+mn-ea"/>
                          <a:cs typeface="+mn-cs"/>
                        </a:rPr>
                        <a:t>Income Taxes</a:t>
                      </a:r>
                      <a:endParaRPr lang="en-US" sz="1400" kern="400" dirty="0">
                        <a:solidFill>
                          <a:schemeClr val="tx1"/>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400" kern="400" dirty="0" smtClean="0"/>
                        <a:t>9,185</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400" kern="400" dirty="0" smtClean="0"/>
                        <a:t>14,150</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400" kern="400" dirty="0" smtClean="0"/>
                        <a:t>13,512</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400" kern="400" dirty="0" smtClean="0"/>
                        <a:t>12,012</a:t>
                      </a:r>
                      <a:endParaRPr lang="en-US" sz="1400" kern="400" dirty="0">
                        <a:solidFill>
                          <a:schemeClr val="accent2">
                            <a:lumMod val="90000"/>
                            <a:lumOff val="10000"/>
                          </a:schemeClr>
                        </a:solidFill>
                        <a:latin typeface="+mn-lt"/>
                        <a:ea typeface="+mn-ea"/>
                        <a:cs typeface="+mn-cs"/>
                      </a:endParaRPr>
                    </a:p>
                  </a:txBody>
                  <a:tcPr marL="432000" marR="43200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xmlns="" val="1808720790"/>
                  </a:ext>
                </a:extLst>
              </a:tr>
              <a:tr h="405110">
                <a:tc>
                  <a:txBody>
                    <a:bodyPr/>
                    <a:lstStyle/>
                    <a:p>
                      <a:pPr marL="0" algn="l" defTabSz="1218987" rtl="0" eaLnBrk="1" latinLnBrk="0" hangingPunct="1"/>
                      <a:r>
                        <a:rPr lang="en-US" sz="1600" kern="400" dirty="0" smtClean="0">
                          <a:solidFill>
                            <a:schemeClr val="tx1"/>
                          </a:solidFill>
                          <a:latin typeface="+mn-lt"/>
                          <a:ea typeface="+mn-ea"/>
                          <a:cs typeface="+mn-cs"/>
                        </a:rPr>
                        <a:t>Earning Per share </a:t>
                      </a:r>
                      <a:endParaRPr lang="en-US" sz="1600" kern="400" dirty="0">
                        <a:solidFill>
                          <a:schemeClr val="tx1"/>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kern="400" dirty="0" smtClean="0">
                          <a:solidFill>
                            <a:schemeClr val="tx1"/>
                          </a:solidFill>
                          <a:latin typeface="+mn-lt"/>
                          <a:ea typeface="+mn-ea"/>
                          <a:cs typeface="+mn-cs"/>
                        </a:rPr>
                        <a:t>11,155</a:t>
                      </a:r>
                      <a:endParaRPr lang="en-US" sz="1600" kern="400" dirty="0">
                        <a:solidFill>
                          <a:schemeClr val="tx1"/>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kern="400" dirty="0" smtClean="0">
                          <a:solidFill>
                            <a:schemeClr val="tx1"/>
                          </a:solidFill>
                          <a:latin typeface="+mn-lt"/>
                          <a:ea typeface="+mn-ea"/>
                          <a:cs typeface="+mn-cs"/>
                        </a:rPr>
                        <a:t>15,140</a:t>
                      </a:r>
                      <a:endParaRPr lang="en-US" sz="1600" kern="400" dirty="0">
                        <a:solidFill>
                          <a:schemeClr val="tx1"/>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kern="400" dirty="0" smtClean="0">
                          <a:solidFill>
                            <a:schemeClr val="tx1"/>
                          </a:solidFill>
                          <a:latin typeface="+mn-lt"/>
                          <a:ea typeface="+mn-ea"/>
                          <a:cs typeface="+mn-cs"/>
                        </a:rPr>
                        <a:t>15,412</a:t>
                      </a:r>
                      <a:endParaRPr lang="en-US" sz="1600" kern="400" dirty="0">
                        <a:solidFill>
                          <a:schemeClr val="tx1"/>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sz="1600" kern="400" dirty="0" smtClean="0">
                          <a:solidFill>
                            <a:schemeClr val="tx1"/>
                          </a:solidFill>
                          <a:latin typeface="+mn-lt"/>
                          <a:ea typeface="+mn-ea"/>
                          <a:cs typeface="+mn-cs"/>
                        </a:rPr>
                        <a:t>14,014</a:t>
                      </a:r>
                      <a:endParaRPr lang="en-US" sz="1600" kern="400" dirty="0">
                        <a:solidFill>
                          <a:schemeClr val="tx1"/>
                        </a:solidFill>
                        <a:latin typeface="+mn-lt"/>
                        <a:ea typeface="+mn-ea"/>
                        <a:cs typeface="+mn-cs"/>
                      </a:endParaRPr>
                    </a:p>
                  </a:txBody>
                  <a:tcPr marL="432000" marR="432000" anchor="ctr">
                    <a:lnL>
                      <a:noFill/>
                    </a:lnL>
                    <a:lnR>
                      <a:noFill/>
                    </a:lnR>
                    <a:lnT>
                      <a:noFill/>
                    </a:lnT>
                    <a:lnB w="635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xmlns="" val="5299158"/>
                  </a:ext>
                </a:extLst>
              </a:tr>
            </a:tbl>
          </a:graphicData>
        </a:graphic>
      </p:graphicFrame>
      <p:sp>
        <p:nvSpPr>
          <p:cNvPr id="5" name="Round Same Side Corner Rectangle 4"/>
          <p:cNvSpPr/>
          <p:nvPr/>
        </p:nvSpPr>
        <p:spPr>
          <a:xfrm>
            <a:off x="5612400" y="1712130"/>
            <a:ext cx="1295400" cy="321644"/>
          </a:xfrm>
          <a:prstGeom prst="round2SameRect">
            <a:avLst/>
          </a:prstGeom>
          <a:solidFill>
            <a:schemeClr val="accent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kern="400" dirty="0">
                <a:solidFill>
                  <a:schemeClr val="tx1"/>
                </a:solidFill>
              </a:rPr>
              <a:t>2012</a:t>
            </a:r>
          </a:p>
        </p:txBody>
      </p:sp>
      <p:sp>
        <p:nvSpPr>
          <p:cNvPr id="16" name="Round Same Side Corner Rectangle 15"/>
          <p:cNvSpPr/>
          <p:nvPr/>
        </p:nvSpPr>
        <p:spPr>
          <a:xfrm>
            <a:off x="7125039" y="1712130"/>
            <a:ext cx="1295400" cy="321644"/>
          </a:xfrm>
          <a:prstGeom prst="round2SameRect">
            <a:avLst/>
          </a:prstGeom>
          <a:solidFill>
            <a:schemeClr val="accent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kern="400" dirty="0">
                <a:solidFill>
                  <a:schemeClr val="tx1"/>
                </a:solidFill>
              </a:rPr>
              <a:t>2013</a:t>
            </a:r>
          </a:p>
        </p:txBody>
      </p:sp>
      <p:sp>
        <p:nvSpPr>
          <p:cNvPr id="17" name="Round Same Side Corner Rectangle 16"/>
          <p:cNvSpPr/>
          <p:nvPr/>
        </p:nvSpPr>
        <p:spPr>
          <a:xfrm>
            <a:off x="8637678" y="1712130"/>
            <a:ext cx="1295400" cy="321644"/>
          </a:xfrm>
          <a:prstGeom prst="round2SameRect">
            <a:avLst/>
          </a:prstGeom>
          <a:solidFill>
            <a:schemeClr val="accent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kern="400" dirty="0">
                <a:solidFill>
                  <a:schemeClr val="tx1"/>
                </a:solidFill>
              </a:rPr>
              <a:t>2014</a:t>
            </a:r>
          </a:p>
        </p:txBody>
      </p:sp>
      <p:sp>
        <p:nvSpPr>
          <p:cNvPr id="18" name="Round Same Side Corner Rectangle 17"/>
          <p:cNvSpPr/>
          <p:nvPr/>
        </p:nvSpPr>
        <p:spPr>
          <a:xfrm>
            <a:off x="10150318" y="1712130"/>
            <a:ext cx="1295400" cy="321644"/>
          </a:xfrm>
          <a:prstGeom prst="round2SameRect">
            <a:avLst/>
          </a:prstGeom>
          <a:solidFill>
            <a:schemeClr val="accent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kern="400" dirty="0">
                <a:solidFill>
                  <a:schemeClr val="tx1"/>
                </a:solidFill>
              </a:rPr>
              <a:t>2015</a:t>
            </a:r>
          </a:p>
        </p:txBody>
      </p:sp>
      <p:sp>
        <p:nvSpPr>
          <p:cNvPr id="19" name="Round Same Side Corner Rectangle 18"/>
          <p:cNvSpPr/>
          <p:nvPr/>
        </p:nvSpPr>
        <p:spPr>
          <a:xfrm>
            <a:off x="762000" y="1712130"/>
            <a:ext cx="1295400" cy="321644"/>
          </a:xfrm>
          <a:prstGeom prst="round2SameRect">
            <a:avLst/>
          </a:prstGeom>
          <a:solidFill>
            <a:schemeClr val="accent1">
              <a:alpha val="1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kern="400" dirty="0">
                <a:solidFill>
                  <a:schemeClr val="tx1"/>
                </a:solidFill>
              </a:rPr>
              <a:t>Net Sales</a:t>
            </a:r>
          </a:p>
        </p:txBody>
      </p:sp>
    </p:spTree>
    <p:extLst>
      <p:ext uri="{BB962C8B-B14F-4D97-AF65-F5344CB8AC3E}">
        <p14:creationId xmlns:p14="http://schemas.microsoft.com/office/powerpoint/2010/main" val="1289773458"/>
      </p:ext>
    </p:extLst>
  </p:cSld>
  <p:clrMapOvr>
    <a:masterClrMapping/>
  </p:clrMapOvr>
  <p:transition spd="slow">
    <p:push dir="u"/>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1000" contrast="25000"/>
                    </a14:imgEffect>
                  </a14:imgLayer>
                </a14:imgProps>
              </a:ext>
              <a:ext uri="{28A0092B-C50C-407E-A947-70E740481C1C}">
                <a14:useLocalDpi xmlns:a14="http://schemas.microsoft.com/office/drawing/2010/main" val="0"/>
              </a:ext>
            </a:extLst>
          </a:blip>
          <a:srcRect t="5131" b="2517"/>
          <a:stretch/>
        </p:blipFill>
        <p:spPr>
          <a:xfrm>
            <a:off x="0" y="1"/>
            <a:ext cx="12192000" cy="6857999"/>
          </a:xfrm>
          <a:prstGeom prst="rect">
            <a:avLst/>
          </a:prstGeom>
        </p:spPr>
      </p:pic>
      <p:sp>
        <p:nvSpPr>
          <p:cNvPr id="5" name="Rectangle 4"/>
          <p:cNvSpPr/>
          <p:nvPr/>
        </p:nvSpPr>
        <p:spPr>
          <a:xfrm>
            <a:off x="0" y="0"/>
            <a:ext cx="12191999" cy="6858000"/>
          </a:xfrm>
          <a:prstGeom prst="rect">
            <a:avLst/>
          </a:pr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p:cNvSpPr txBox="1"/>
          <p:nvPr/>
        </p:nvSpPr>
        <p:spPr>
          <a:xfrm>
            <a:off x="-1" y="2705725"/>
            <a:ext cx="12192000" cy="1446550"/>
          </a:xfrm>
          <a:prstGeom prst="rect">
            <a:avLst/>
          </a:prstGeom>
          <a:noFill/>
        </p:spPr>
        <p:txBody>
          <a:bodyPr wrap="square" rtlCol="0">
            <a:spAutoFit/>
          </a:bodyPr>
          <a:lstStyle/>
          <a:p>
            <a:pPr algn="ctr"/>
            <a:r>
              <a:rPr lang="en-US" sz="8800" dirty="0" smtClean="0">
                <a:solidFill>
                  <a:schemeClr val="bg1"/>
                </a:solidFill>
                <a:latin typeface="Calibri Light" panose="020F0302020204030204" pitchFamily="34" charset="0"/>
              </a:rPr>
              <a:t>Thank You</a:t>
            </a:r>
            <a:endParaRPr lang="en-US" sz="8800" dirty="0">
              <a:solidFill>
                <a:schemeClr val="bg1"/>
              </a:solidFill>
              <a:latin typeface="Calibri Light" panose="020F0302020204030204" pitchFamily="34" charset="0"/>
            </a:endParaRPr>
          </a:p>
        </p:txBody>
      </p:sp>
      <p:pic>
        <p:nvPicPr>
          <p:cNvPr id="8" name="Picture 2" descr="E:\cloud\drive\websites\slidemodel\logo\sebastian\slidemodel-logo-trans.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1000" y="6225347"/>
            <a:ext cx="2005520" cy="379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5009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cloud\drive\websites\slidemodel\logo\sebastian\slidemodel-logo-tran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00080" y="3164752"/>
            <a:ext cx="2791845" cy="5284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65342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1000" contrast="25000"/>
                    </a14:imgEffect>
                  </a14:imgLayer>
                </a14:imgProps>
              </a:ext>
              <a:ext uri="{28A0092B-C50C-407E-A947-70E740481C1C}">
                <a14:useLocalDpi xmlns:a14="http://schemas.microsoft.com/office/drawing/2010/main" val="0"/>
              </a:ext>
            </a:extLst>
          </a:blip>
          <a:srcRect t="5131" b="2517"/>
          <a:stretch/>
        </p:blipFill>
        <p:spPr>
          <a:xfrm>
            <a:off x="0" y="1"/>
            <a:ext cx="12192000" cy="6857999"/>
          </a:xfrm>
          <a:prstGeom prst="rect">
            <a:avLst/>
          </a:prstGeom>
        </p:spPr>
      </p:pic>
      <p:sp>
        <p:nvSpPr>
          <p:cNvPr id="4" name="Rectangle 3"/>
          <p:cNvSpPr/>
          <p:nvPr/>
        </p:nvSpPr>
        <p:spPr>
          <a:xfrm>
            <a:off x="0" y="0"/>
            <a:ext cx="12192000" cy="6858000"/>
          </a:xfrm>
          <a:prstGeom prst="rect">
            <a:avLst/>
          </a:prstGeom>
          <a:solidFill>
            <a:srgbClr val="0A212F">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0" y="341353"/>
            <a:ext cx="12191999" cy="1200329"/>
          </a:xfrm>
          <a:prstGeom prst="rect">
            <a:avLst/>
          </a:prstGeom>
        </p:spPr>
        <p:txBody>
          <a:bodyPr wrap="square">
            <a:spAutoFit/>
          </a:bodyPr>
          <a:lstStyle/>
          <a:p>
            <a:pPr algn="ctr"/>
            <a:r>
              <a:rPr lang="en-US" sz="7200" dirty="0">
                <a:solidFill>
                  <a:schemeClr val="bg1"/>
                </a:solidFill>
              </a:rPr>
              <a:t>INDEX</a:t>
            </a:r>
          </a:p>
        </p:txBody>
      </p:sp>
      <p:grpSp>
        <p:nvGrpSpPr>
          <p:cNvPr id="80" name="Group 79"/>
          <p:cNvGrpSpPr/>
          <p:nvPr/>
        </p:nvGrpSpPr>
        <p:grpSpPr>
          <a:xfrm>
            <a:off x="11963401" y="5656987"/>
            <a:ext cx="228599" cy="1066801"/>
            <a:chOff x="11963400" y="5257799"/>
            <a:chExt cx="228599" cy="1066801"/>
          </a:xfrm>
        </p:grpSpPr>
        <p:sp>
          <p:nvSpPr>
            <p:cNvPr id="81" name="Rectangle 80"/>
            <p:cNvSpPr/>
            <p:nvPr/>
          </p:nvSpPr>
          <p:spPr>
            <a:xfrm>
              <a:off x="11963400" y="5257799"/>
              <a:ext cx="228599" cy="106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Isosceles Triangle 81"/>
            <p:cNvSpPr/>
            <p:nvPr/>
          </p:nvSpPr>
          <p:spPr>
            <a:xfrm rot="5400000">
              <a:off x="11925298" y="5734050"/>
              <a:ext cx="304802" cy="1142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9" name="TextBox 8"/>
          <p:cNvSpPr txBox="1"/>
          <p:nvPr/>
        </p:nvSpPr>
        <p:spPr>
          <a:xfrm>
            <a:off x="1616693" y="2052519"/>
            <a:ext cx="2539800" cy="369332"/>
          </a:xfrm>
          <a:prstGeom prst="rect">
            <a:avLst/>
          </a:prstGeom>
          <a:noFill/>
        </p:spPr>
        <p:txBody>
          <a:bodyPr wrap="square" rtlCol="0">
            <a:spAutoFit/>
          </a:bodyPr>
          <a:lstStyle/>
          <a:p>
            <a:r>
              <a:rPr lang="en-US" sz="1800" dirty="0" smtClean="0">
                <a:solidFill>
                  <a:schemeClr val="bg1"/>
                </a:solidFill>
              </a:rPr>
              <a:t>Our Chairman Speech</a:t>
            </a:r>
            <a:endParaRPr lang="en-US" sz="1800" dirty="0">
              <a:solidFill>
                <a:schemeClr val="bg1"/>
              </a:solidFill>
            </a:endParaRPr>
          </a:p>
        </p:txBody>
      </p:sp>
      <p:sp>
        <p:nvSpPr>
          <p:cNvPr id="11" name="TextBox 10"/>
          <p:cNvSpPr txBox="1"/>
          <p:nvPr/>
        </p:nvSpPr>
        <p:spPr>
          <a:xfrm>
            <a:off x="1616693" y="2553653"/>
            <a:ext cx="2362200" cy="369332"/>
          </a:xfrm>
          <a:prstGeom prst="rect">
            <a:avLst/>
          </a:prstGeom>
          <a:noFill/>
        </p:spPr>
        <p:txBody>
          <a:bodyPr wrap="square" rtlCol="0">
            <a:spAutoFit/>
          </a:bodyPr>
          <a:lstStyle/>
          <a:p>
            <a:r>
              <a:rPr lang="en-US" sz="1800" dirty="0">
                <a:solidFill>
                  <a:schemeClr val="bg1"/>
                </a:solidFill>
              </a:rPr>
              <a:t>Our MD’S Speech</a:t>
            </a:r>
          </a:p>
        </p:txBody>
      </p:sp>
      <p:sp>
        <p:nvSpPr>
          <p:cNvPr id="13" name="TextBox 12"/>
          <p:cNvSpPr txBox="1"/>
          <p:nvPr/>
        </p:nvSpPr>
        <p:spPr>
          <a:xfrm>
            <a:off x="1616693" y="3054787"/>
            <a:ext cx="2539800" cy="369332"/>
          </a:xfrm>
          <a:prstGeom prst="rect">
            <a:avLst/>
          </a:prstGeom>
          <a:noFill/>
        </p:spPr>
        <p:txBody>
          <a:bodyPr wrap="square" rtlCol="0">
            <a:spAutoFit/>
          </a:bodyPr>
          <a:lstStyle/>
          <a:p>
            <a:r>
              <a:rPr lang="en-US" sz="1800" dirty="0" smtClean="0">
                <a:solidFill>
                  <a:schemeClr val="bg1"/>
                </a:solidFill>
              </a:rPr>
              <a:t>Board of Director’s</a:t>
            </a:r>
            <a:endParaRPr lang="en-US" sz="1800" dirty="0">
              <a:solidFill>
                <a:schemeClr val="bg1"/>
              </a:solidFill>
            </a:endParaRPr>
          </a:p>
        </p:txBody>
      </p:sp>
      <p:sp>
        <p:nvSpPr>
          <p:cNvPr id="22" name="TextBox 21"/>
          <p:cNvSpPr txBox="1"/>
          <p:nvPr/>
        </p:nvSpPr>
        <p:spPr>
          <a:xfrm>
            <a:off x="1616693" y="3545622"/>
            <a:ext cx="2539800" cy="369332"/>
          </a:xfrm>
          <a:prstGeom prst="rect">
            <a:avLst/>
          </a:prstGeom>
          <a:noFill/>
        </p:spPr>
        <p:txBody>
          <a:bodyPr wrap="square" rtlCol="0">
            <a:spAutoFit/>
          </a:bodyPr>
          <a:lstStyle/>
          <a:p>
            <a:r>
              <a:rPr lang="en-US" sz="1800" dirty="0" smtClean="0">
                <a:solidFill>
                  <a:schemeClr val="bg1"/>
                </a:solidFill>
              </a:rPr>
              <a:t>Our Organography</a:t>
            </a:r>
            <a:endParaRPr lang="en-US" sz="1800" dirty="0">
              <a:solidFill>
                <a:schemeClr val="bg1"/>
              </a:solidFill>
            </a:endParaRPr>
          </a:p>
        </p:txBody>
      </p:sp>
      <p:sp>
        <p:nvSpPr>
          <p:cNvPr id="24" name="TextBox 23"/>
          <p:cNvSpPr txBox="1"/>
          <p:nvPr/>
        </p:nvSpPr>
        <p:spPr>
          <a:xfrm>
            <a:off x="1616693" y="4038600"/>
            <a:ext cx="2539800" cy="369332"/>
          </a:xfrm>
          <a:prstGeom prst="rect">
            <a:avLst/>
          </a:prstGeom>
          <a:noFill/>
        </p:spPr>
        <p:txBody>
          <a:bodyPr wrap="square" rtlCol="0">
            <a:spAutoFit/>
          </a:bodyPr>
          <a:lstStyle/>
          <a:p>
            <a:r>
              <a:rPr lang="en-US" sz="1800" dirty="0" smtClean="0">
                <a:solidFill>
                  <a:schemeClr val="bg1"/>
                </a:solidFill>
              </a:rPr>
              <a:t>About the Company</a:t>
            </a:r>
            <a:endParaRPr lang="en-US" sz="1800" dirty="0">
              <a:solidFill>
                <a:schemeClr val="bg1"/>
              </a:solidFill>
            </a:endParaRPr>
          </a:p>
        </p:txBody>
      </p:sp>
      <p:sp>
        <p:nvSpPr>
          <p:cNvPr id="43" name="TextBox 42"/>
          <p:cNvSpPr txBox="1"/>
          <p:nvPr/>
        </p:nvSpPr>
        <p:spPr>
          <a:xfrm>
            <a:off x="5503174" y="2062818"/>
            <a:ext cx="2362200" cy="369332"/>
          </a:xfrm>
          <a:prstGeom prst="rect">
            <a:avLst/>
          </a:prstGeom>
          <a:noFill/>
        </p:spPr>
        <p:txBody>
          <a:bodyPr wrap="square" rtlCol="0">
            <a:spAutoFit/>
          </a:bodyPr>
          <a:lstStyle/>
          <a:p>
            <a:r>
              <a:rPr lang="en-US" sz="1800" dirty="0" smtClean="0">
                <a:solidFill>
                  <a:schemeClr val="bg1"/>
                </a:solidFill>
              </a:rPr>
              <a:t>Company Statement</a:t>
            </a:r>
            <a:endParaRPr lang="en-US" sz="1800" dirty="0">
              <a:solidFill>
                <a:schemeClr val="bg1"/>
              </a:solidFill>
            </a:endParaRPr>
          </a:p>
        </p:txBody>
      </p:sp>
      <p:sp>
        <p:nvSpPr>
          <p:cNvPr id="44" name="TextBox 43"/>
          <p:cNvSpPr txBox="1"/>
          <p:nvPr/>
        </p:nvSpPr>
        <p:spPr>
          <a:xfrm>
            <a:off x="5503174" y="2563952"/>
            <a:ext cx="2539800" cy="369332"/>
          </a:xfrm>
          <a:prstGeom prst="rect">
            <a:avLst/>
          </a:prstGeom>
          <a:noFill/>
        </p:spPr>
        <p:txBody>
          <a:bodyPr wrap="square" rtlCol="0">
            <a:spAutoFit/>
          </a:bodyPr>
          <a:lstStyle/>
          <a:p>
            <a:r>
              <a:rPr lang="en-US" sz="1800" dirty="0">
                <a:solidFill>
                  <a:schemeClr val="bg1"/>
                </a:solidFill>
              </a:rPr>
              <a:t>Our </a:t>
            </a:r>
            <a:r>
              <a:rPr lang="en-US" sz="1800" dirty="0" smtClean="0">
                <a:solidFill>
                  <a:schemeClr val="bg1"/>
                </a:solidFill>
              </a:rPr>
              <a:t>Statistics</a:t>
            </a:r>
            <a:endParaRPr lang="en-US" sz="1800" dirty="0">
              <a:solidFill>
                <a:schemeClr val="bg1"/>
              </a:solidFill>
            </a:endParaRPr>
          </a:p>
        </p:txBody>
      </p:sp>
      <p:sp>
        <p:nvSpPr>
          <p:cNvPr id="47" name="TextBox 46"/>
          <p:cNvSpPr txBox="1"/>
          <p:nvPr/>
        </p:nvSpPr>
        <p:spPr>
          <a:xfrm>
            <a:off x="5503174" y="3054787"/>
            <a:ext cx="2539800" cy="369332"/>
          </a:xfrm>
          <a:prstGeom prst="rect">
            <a:avLst/>
          </a:prstGeom>
          <a:noFill/>
        </p:spPr>
        <p:txBody>
          <a:bodyPr wrap="square" rtlCol="0">
            <a:spAutoFit/>
          </a:bodyPr>
          <a:lstStyle/>
          <a:p>
            <a:r>
              <a:rPr lang="en-US" sz="1800" dirty="0">
                <a:solidFill>
                  <a:schemeClr val="bg1"/>
                </a:solidFill>
              </a:rPr>
              <a:t>Our </a:t>
            </a:r>
            <a:r>
              <a:rPr lang="en-US" sz="1800" dirty="0" smtClean="0">
                <a:solidFill>
                  <a:schemeClr val="bg1"/>
                </a:solidFill>
              </a:rPr>
              <a:t>Employees</a:t>
            </a:r>
            <a:endParaRPr lang="en-US" sz="1800" dirty="0">
              <a:solidFill>
                <a:schemeClr val="bg1"/>
              </a:solidFill>
            </a:endParaRPr>
          </a:p>
        </p:txBody>
      </p:sp>
      <p:sp>
        <p:nvSpPr>
          <p:cNvPr id="49" name="TextBox 48"/>
          <p:cNvSpPr txBox="1"/>
          <p:nvPr/>
        </p:nvSpPr>
        <p:spPr>
          <a:xfrm>
            <a:off x="5503174" y="3547765"/>
            <a:ext cx="2539800" cy="369332"/>
          </a:xfrm>
          <a:prstGeom prst="rect">
            <a:avLst/>
          </a:prstGeom>
          <a:noFill/>
        </p:spPr>
        <p:txBody>
          <a:bodyPr wrap="square" rtlCol="0">
            <a:spAutoFit/>
          </a:bodyPr>
          <a:lstStyle/>
          <a:p>
            <a:r>
              <a:rPr lang="en-US" sz="1800" dirty="0">
                <a:solidFill>
                  <a:schemeClr val="bg1"/>
                </a:solidFill>
              </a:rPr>
              <a:t>Our </a:t>
            </a:r>
            <a:r>
              <a:rPr lang="en-US" sz="1800" dirty="0" smtClean="0">
                <a:solidFill>
                  <a:schemeClr val="bg1"/>
                </a:solidFill>
              </a:rPr>
              <a:t>Services</a:t>
            </a:r>
            <a:endParaRPr lang="en-US" sz="1800" dirty="0">
              <a:solidFill>
                <a:schemeClr val="bg1"/>
              </a:solidFill>
            </a:endParaRPr>
          </a:p>
        </p:txBody>
      </p:sp>
      <p:sp>
        <p:nvSpPr>
          <p:cNvPr id="66" name="TextBox 65"/>
          <p:cNvSpPr txBox="1"/>
          <p:nvPr/>
        </p:nvSpPr>
        <p:spPr>
          <a:xfrm>
            <a:off x="9569720" y="2062818"/>
            <a:ext cx="2365249" cy="369332"/>
          </a:xfrm>
          <a:prstGeom prst="rect">
            <a:avLst/>
          </a:prstGeom>
          <a:noFill/>
        </p:spPr>
        <p:txBody>
          <a:bodyPr wrap="square" rtlCol="0">
            <a:spAutoFit/>
          </a:bodyPr>
          <a:lstStyle/>
          <a:p>
            <a:r>
              <a:rPr lang="en-US" sz="1800" dirty="0" smtClean="0">
                <a:solidFill>
                  <a:schemeClr val="bg1"/>
                </a:solidFill>
              </a:rPr>
              <a:t>Capital Status</a:t>
            </a:r>
            <a:endParaRPr lang="en-US" sz="1800" dirty="0">
              <a:solidFill>
                <a:schemeClr val="bg1"/>
              </a:solidFill>
            </a:endParaRPr>
          </a:p>
        </p:txBody>
      </p:sp>
      <p:sp>
        <p:nvSpPr>
          <p:cNvPr id="69" name="TextBox 68"/>
          <p:cNvSpPr txBox="1"/>
          <p:nvPr/>
        </p:nvSpPr>
        <p:spPr>
          <a:xfrm>
            <a:off x="9569721" y="2553653"/>
            <a:ext cx="2365248" cy="369332"/>
          </a:xfrm>
          <a:prstGeom prst="rect">
            <a:avLst/>
          </a:prstGeom>
          <a:noFill/>
        </p:spPr>
        <p:txBody>
          <a:bodyPr wrap="square" rtlCol="0">
            <a:spAutoFit/>
          </a:bodyPr>
          <a:lstStyle/>
          <a:p>
            <a:r>
              <a:rPr lang="en-US" sz="1800" dirty="0" smtClean="0">
                <a:solidFill>
                  <a:schemeClr val="bg1"/>
                </a:solidFill>
              </a:rPr>
              <a:t>Global Business</a:t>
            </a:r>
            <a:endParaRPr lang="en-US" sz="1800" dirty="0">
              <a:solidFill>
                <a:schemeClr val="bg1"/>
              </a:solidFill>
            </a:endParaRPr>
          </a:p>
        </p:txBody>
      </p:sp>
      <p:sp>
        <p:nvSpPr>
          <p:cNvPr id="71" name="TextBox 70"/>
          <p:cNvSpPr txBox="1"/>
          <p:nvPr/>
        </p:nvSpPr>
        <p:spPr>
          <a:xfrm>
            <a:off x="9569721" y="3046631"/>
            <a:ext cx="2365248" cy="369332"/>
          </a:xfrm>
          <a:prstGeom prst="rect">
            <a:avLst/>
          </a:prstGeom>
          <a:noFill/>
        </p:spPr>
        <p:txBody>
          <a:bodyPr wrap="square" rtlCol="0">
            <a:spAutoFit/>
          </a:bodyPr>
          <a:lstStyle/>
          <a:p>
            <a:r>
              <a:rPr lang="en-US" sz="1800" dirty="0" smtClean="0">
                <a:solidFill>
                  <a:schemeClr val="bg1"/>
                </a:solidFill>
              </a:rPr>
              <a:t>Total Expenses</a:t>
            </a:r>
            <a:endParaRPr lang="en-US" sz="1800" dirty="0">
              <a:solidFill>
                <a:schemeClr val="bg1"/>
              </a:solidFill>
            </a:endParaRPr>
          </a:p>
        </p:txBody>
      </p:sp>
      <p:cxnSp>
        <p:nvCxnSpPr>
          <p:cNvPr id="85" name="Straight Connector 84"/>
          <p:cNvCxnSpPr/>
          <p:nvPr/>
        </p:nvCxnSpPr>
        <p:spPr>
          <a:xfrm>
            <a:off x="8398493" y="1981200"/>
            <a:ext cx="0" cy="3048000"/>
          </a:xfrm>
          <a:prstGeom prst="line">
            <a:avLst/>
          </a:prstGeom>
          <a:ln>
            <a:solidFill>
              <a:schemeClr val="accent4">
                <a:lumMod val="20000"/>
                <a:lumOff val="80000"/>
                <a:alpha val="25098"/>
              </a:schemeClr>
            </a:solidFill>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5034748" y="3038654"/>
            <a:ext cx="406399" cy="381000"/>
            <a:chOff x="4638729" y="3545274"/>
            <a:chExt cx="406399" cy="381000"/>
          </a:xfrm>
        </p:grpSpPr>
        <p:sp>
          <p:nvSpPr>
            <p:cNvPr id="48" name="Oval 47"/>
            <p:cNvSpPr/>
            <p:nvPr/>
          </p:nvSpPr>
          <p:spPr>
            <a:xfrm>
              <a:off x="4651429" y="3545274"/>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dirty="0">
                <a:latin typeface="Arial" panose="020B0604020202020204" pitchFamily="34" charset="0"/>
                <a:cs typeface="Arial" panose="020B0604020202020204" pitchFamily="34" charset="0"/>
              </a:endParaRPr>
            </a:p>
          </p:txBody>
        </p:sp>
        <p:sp>
          <p:nvSpPr>
            <p:cNvPr id="10" name="TextBox 9"/>
            <p:cNvSpPr txBox="1"/>
            <p:nvPr/>
          </p:nvSpPr>
          <p:spPr>
            <a:xfrm>
              <a:off x="4638729" y="3581400"/>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14</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14" name="Group 13"/>
          <p:cNvGrpSpPr/>
          <p:nvPr/>
        </p:nvGrpSpPr>
        <p:grpSpPr>
          <a:xfrm>
            <a:off x="1146793" y="2056984"/>
            <a:ext cx="406399" cy="381000"/>
            <a:chOff x="749300" y="2072769"/>
            <a:chExt cx="406399" cy="381000"/>
          </a:xfrm>
        </p:grpSpPr>
        <p:sp>
          <p:nvSpPr>
            <p:cNvPr id="8" name="Oval 7"/>
            <p:cNvSpPr/>
            <p:nvPr/>
          </p:nvSpPr>
          <p:spPr>
            <a:xfrm>
              <a:off x="762000" y="2072769"/>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86" name="TextBox 85"/>
            <p:cNvSpPr txBox="1"/>
            <p:nvPr/>
          </p:nvSpPr>
          <p:spPr>
            <a:xfrm>
              <a:off x="749300" y="2109380"/>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4</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19" name="Group 18"/>
          <p:cNvGrpSpPr/>
          <p:nvPr/>
        </p:nvGrpSpPr>
        <p:grpSpPr>
          <a:xfrm>
            <a:off x="1146792" y="2547819"/>
            <a:ext cx="406399" cy="381000"/>
            <a:chOff x="749299" y="2563604"/>
            <a:chExt cx="406399" cy="381000"/>
          </a:xfrm>
        </p:grpSpPr>
        <p:sp>
          <p:nvSpPr>
            <p:cNvPr id="20" name="Oval 19"/>
            <p:cNvSpPr/>
            <p:nvPr/>
          </p:nvSpPr>
          <p:spPr>
            <a:xfrm>
              <a:off x="762000" y="2563604"/>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87" name="TextBox 86"/>
            <p:cNvSpPr txBox="1"/>
            <p:nvPr/>
          </p:nvSpPr>
          <p:spPr>
            <a:xfrm>
              <a:off x="749299" y="2594390"/>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6</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36" name="Group 35"/>
          <p:cNvGrpSpPr/>
          <p:nvPr/>
        </p:nvGrpSpPr>
        <p:grpSpPr>
          <a:xfrm>
            <a:off x="1153143" y="3038654"/>
            <a:ext cx="406399" cy="381000"/>
            <a:chOff x="755650" y="3054439"/>
            <a:chExt cx="406399" cy="381000"/>
          </a:xfrm>
        </p:grpSpPr>
        <p:sp>
          <p:nvSpPr>
            <p:cNvPr id="21" name="Oval 20"/>
            <p:cNvSpPr/>
            <p:nvPr/>
          </p:nvSpPr>
          <p:spPr>
            <a:xfrm>
              <a:off x="762000" y="3054439"/>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88" name="TextBox 87"/>
            <p:cNvSpPr txBox="1"/>
            <p:nvPr/>
          </p:nvSpPr>
          <p:spPr>
            <a:xfrm>
              <a:off x="755650" y="3092681"/>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7</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39" name="Group 38"/>
          <p:cNvGrpSpPr/>
          <p:nvPr/>
        </p:nvGrpSpPr>
        <p:grpSpPr>
          <a:xfrm>
            <a:off x="1146791" y="3529489"/>
            <a:ext cx="406399" cy="381000"/>
            <a:chOff x="749298" y="3545274"/>
            <a:chExt cx="406399" cy="381000"/>
          </a:xfrm>
        </p:grpSpPr>
        <p:sp>
          <p:nvSpPr>
            <p:cNvPr id="23" name="Oval 22"/>
            <p:cNvSpPr/>
            <p:nvPr/>
          </p:nvSpPr>
          <p:spPr>
            <a:xfrm>
              <a:off x="762000" y="3545274"/>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89" name="TextBox 88"/>
            <p:cNvSpPr txBox="1"/>
            <p:nvPr/>
          </p:nvSpPr>
          <p:spPr>
            <a:xfrm>
              <a:off x="749298" y="3576586"/>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8</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92" name="Group 91"/>
          <p:cNvGrpSpPr/>
          <p:nvPr/>
        </p:nvGrpSpPr>
        <p:grpSpPr>
          <a:xfrm>
            <a:off x="1143000" y="4022467"/>
            <a:ext cx="406399" cy="381000"/>
            <a:chOff x="745507" y="4038252"/>
            <a:chExt cx="406399" cy="381000"/>
          </a:xfrm>
        </p:grpSpPr>
        <p:sp>
          <p:nvSpPr>
            <p:cNvPr id="25" name="Oval 24"/>
            <p:cNvSpPr/>
            <p:nvPr/>
          </p:nvSpPr>
          <p:spPr>
            <a:xfrm>
              <a:off x="762000" y="4038252"/>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90" name="TextBox 89"/>
            <p:cNvSpPr txBox="1"/>
            <p:nvPr/>
          </p:nvSpPr>
          <p:spPr>
            <a:xfrm>
              <a:off x="745507" y="4074863"/>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10</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106" name="Group 105"/>
          <p:cNvGrpSpPr/>
          <p:nvPr/>
        </p:nvGrpSpPr>
        <p:grpSpPr>
          <a:xfrm>
            <a:off x="5034748" y="3531632"/>
            <a:ext cx="406399" cy="381000"/>
            <a:chOff x="4636402" y="4038252"/>
            <a:chExt cx="406399" cy="381000"/>
          </a:xfrm>
        </p:grpSpPr>
        <p:sp>
          <p:nvSpPr>
            <p:cNvPr id="50" name="Oval 49"/>
            <p:cNvSpPr/>
            <p:nvPr/>
          </p:nvSpPr>
          <p:spPr>
            <a:xfrm>
              <a:off x="4651429" y="4038252"/>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99" name="TextBox 98"/>
            <p:cNvSpPr txBox="1"/>
            <p:nvPr/>
          </p:nvSpPr>
          <p:spPr>
            <a:xfrm>
              <a:off x="4636402" y="4074863"/>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15</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105" name="Group 104"/>
          <p:cNvGrpSpPr/>
          <p:nvPr/>
        </p:nvGrpSpPr>
        <p:grpSpPr>
          <a:xfrm>
            <a:off x="5034748" y="2547819"/>
            <a:ext cx="406399" cy="381000"/>
            <a:chOff x="4635781" y="3054439"/>
            <a:chExt cx="406399" cy="381000"/>
          </a:xfrm>
        </p:grpSpPr>
        <p:sp>
          <p:nvSpPr>
            <p:cNvPr id="46" name="Oval 45"/>
            <p:cNvSpPr/>
            <p:nvPr/>
          </p:nvSpPr>
          <p:spPr>
            <a:xfrm>
              <a:off x="4651429" y="3054439"/>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100" name="TextBox 99"/>
            <p:cNvSpPr txBox="1"/>
            <p:nvPr/>
          </p:nvSpPr>
          <p:spPr>
            <a:xfrm>
              <a:off x="4635781" y="3096084"/>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13</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104" name="Group 103"/>
          <p:cNvGrpSpPr/>
          <p:nvPr/>
        </p:nvGrpSpPr>
        <p:grpSpPr>
          <a:xfrm>
            <a:off x="5034748" y="2056984"/>
            <a:ext cx="406399" cy="381000"/>
            <a:chOff x="4635782" y="2563604"/>
            <a:chExt cx="406399" cy="381000"/>
          </a:xfrm>
        </p:grpSpPr>
        <p:sp>
          <p:nvSpPr>
            <p:cNvPr id="45" name="Oval 44"/>
            <p:cNvSpPr/>
            <p:nvPr/>
          </p:nvSpPr>
          <p:spPr>
            <a:xfrm>
              <a:off x="4651429" y="2563604"/>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101" name="TextBox 100"/>
            <p:cNvSpPr txBox="1"/>
            <p:nvPr/>
          </p:nvSpPr>
          <p:spPr>
            <a:xfrm>
              <a:off x="4635782" y="2602621"/>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12</a:t>
              </a:r>
              <a:endParaRPr lang="en-US" sz="1400" dirty="0">
                <a:solidFill>
                  <a:schemeClr val="lt1"/>
                </a:solidFill>
                <a:latin typeface="Arial" panose="020B0604020202020204" pitchFamily="34" charset="0"/>
                <a:cs typeface="Arial" panose="020B0604020202020204" pitchFamily="34" charset="0"/>
              </a:endParaRPr>
            </a:p>
          </p:txBody>
        </p:sp>
      </p:grpSp>
      <p:sp>
        <p:nvSpPr>
          <p:cNvPr id="42" name="TextBox 41"/>
          <p:cNvSpPr txBox="1"/>
          <p:nvPr/>
        </p:nvSpPr>
        <p:spPr>
          <a:xfrm>
            <a:off x="1629393" y="4515444"/>
            <a:ext cx="2539800" cy="369332"/>
          </a:xfrm>
          <a:prstGeom prst="rect">
            <a:avLst/>
          </a:prstGeom>
          <a:noFill/>
        </p:spPr>
        <p:txBody>
          <a:bodyPr wrap="square" rtlCol="0">
            <a:spAutoFit/>
          </a:bodyPr>
          <a:lstStyle/>
          <a:p>
            <a:r>
              <a:rPr lang="en-US" sz="1800" dirty="0" smtClean="0">
                <a:solidFill>
                  <a:schemeClr val="bg1"/>
                </a:solidFill>
              </a:rPr>
              <a:t>Vision &amp; Mission</a:t>
            </a:r>
            <a:endParaRPr lang="en-US" sz="1800" dirty="0">
              <a:solidFill>
                <a:schemeClr val="bg1"/>
              </a:solidFill>
            </a:endParaRPr>
          </a:p>
        </p:txBody>
      </p:sp>
      <p:grpSp>
        <p:nvGrpSpPr>
          <p:cNvPr id="103" name="Group 102"/>
          <p:cNvGrpSpPr/>
          <p:nvPr/>
        </p:nvGrpSpPr>
        <p:grpSpPr>
          <a:xfrm>
            <a:off x="1156546" y="4519909"/>
            <a:ext cx="406399" cy="381000"/>
            <a:chOff x="4635782" y="2072769"/>
            <a:chExt cx="406399" cy="381000"/>
          </a:xfrm>
        </p:grpSpPr>
        <p:sp>
          <p:nvSpPr>
            <p:cNvPr id="41" name="Oval 40"/>
            <p:cNvSpPr/>
            <p:nvPr/>
          </p:nvSpPr>
          <p:spPr>
            <a:xfrm>
              <a:off x="4651429" y="2072769"/>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102" name="TextBox 101"/>
            <p:cNvSpPr txBox="1"/>
            <p:nvPr/>
          </p:nvSpPr>
          <p:spPr>
            <a:xfrm>
              <a:off x="4635782" y="2110868"/>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11</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118" name="Group 117"/>
          <p:cNvGrpSpPr/>
          <p:nvPr/>
        </p:nvGrpSpPr>
        <p:grpSpPr>
          <a:xfrm>
            <a:off x="9095851" y="3030498"/>
            <a:ext cx="406399" cy="381000"/>
            <a:chOff x="8698358" y="4038252"/>
            <a:chExt cx="406399" cy="381000"/>
          </a:xfrm>
        </p:grpSpPr>
        <p:sp>
          <p:nvSpPr>
            <p:cNvPr id="72" name="Oval 71"/>
            <p:cNvSpPr/>
            <p:nvPr/>
          </p:nvSpPr>
          <p:spPr>
            <a:xfrm>
              <a:off x="8715028" y="4038252"/>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109" name="TextBox 108"/>
            <p:cNvSpPr txBox="1"/>
            <p:nvPr/>
          </p:nvSpPr>
          <p:spPr>
            <a:xfrm>
              <a:off x="8698358" y="4064861"/>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21</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117" name="Group 116"/>
          <p:cNvGrpSpPr/>
          <p:nvPr/>
        </p:nvGrpSpPr>
        <p:grpSpPr>
          <a:xfrm>
            <a:off x="9099821" y="2537520"/>
            <a:ext cx="406399" cy="381000"/>
            <a:chOff x="8702328" y="3545274"/>
            <a:chExt cx="406399" cy="381000"/>
          </a:xfrm>
        </p:grpSpPr>
        <p:sp>
          <p:nvSpPr>
            <p:cNvPr id="70" name="Oval 69"/>
            <p:cNvSpPr/>
            <p:nvPr/>
          </p:nvSpPr>
          <p:spPr>
            <a:xfrm>
              <a:off x="8715028" y="3545274"/>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110" name="TextBox 109"/>
            <p:cNvSpPr txBox="1"/>
            <p:nvPr/>
          </p:nvSpPr>
          <p:spPr>
            <a:xfrm>
              <a:off x="8702328" y="3576586"/>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20</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116" name="Group 115"/>
          <p:cNvGrpSpPr/>
          <p:nvPr/>
        </p:nvGrpSpPr>
        <p:grpSpPr>
          <a:xfrm>
            <a:off x="9095852" y="2046685"/>
            <a:ext cx="406399" cy="381000"/>
            <a:chOff x="8698359" y="3054439"/>
            <a:chExt cx="406399" cy="381000"/>
          </a:xfrm>
        </p:grpSpPr>
        <p:sp>
          <p:nvSpPr>
            <p:cNvPr id="68" name="Oval 67"/>
            <p:cNvSpPr/>
            <p:nvPr/>
          </p:nvSpPr>
          <p:spPr>
            <a:xfrm>
              <a:off x="8715028" y="3054439"/>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111" name="TextBox 110"/>
            <p:cNvSpPr txBox="1"/>
            <p:nvPr/>
          </p:nvSpPr>
          <p:spPr>
            <a:xfrm>
              <a:off x="8698359" y="3096084"/>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19</a:t>
              </a:r>
              <a:endParaRPr lang="en-US" sz="1400" dirty="0">
                <a:solidFill>
                  <a:schemeClr val="lt1"/>
                </a:solidFill>
                <a:latin typeface="Arial" panose="020B0604020202020204" pitchFamily="34" charset="0"/>
                <a:cs typeface="Arial" panose="020B0604020202020204" pitchFamily="34" charset="0"/>
              </a:endParaRPr>
            </a:p>
          </p:txBody>
        </p:sp>
      </p:grpSp>
      <p:sp>
        <p:nvSpPr>
          <p:cNvPr id="65" name="TextBox 64"/>
          <p:cNvSpPr txBox="1"/>
          <p:nvPr/>
        </p:nvSpPr>
        <p:spPr>
          <a:xfrm>
            <a:off x="5503174" y="4525743"/>
            <a:ext cx="2362200" cy="369332"/>
          </a:xfrm>
          <a:prstGeom prst="rect">
            <a:avLst/>
          </a:prstGeom>
          <a:noFill/>
        </p:spPr>
        <p:txBody>
          <a:bodyPr wrap="square" rtlCol="0">
            <a:spAutoFit/>
          </a:bodyPr>
          <a:lstStyle/>
          <a:p>
            <a:r>
              <a:rPr lang="en-US" sz="1800" dirty="0">
                <a:solidFill>
                  <a:schemeClr val="bg1"/>
                </a:solidFill>
              </a:rPr>
              <a:t>Market Status</a:t>
            </a:r>
          </a:p>
        </p:txBody>
      </p:sp>
      <p:grpSp>
        <p:nvGrpSpPr>
          <p:cNvPr id="115" name="Group 114"/>
          <p:cNvGrpSpPr/>
          <p:nvPr/>
        </p:nvGrpSpPr>
        <p:grpSpPr>
          <a:xfrm>
            <a:off x="5033274" y="4519909"/>
            <a:ext cx="406399" cy="381000"/>
            <a:chOff x="8702328" y="2563604"/>
            <a:chExt cx="406399" cy="381000"/>
          </a:xfrm>
        </p:grpSpPr>
        <p:sp>
          <p:nvSpPr>
            <p:cNvPr id="67" name="Oval 66"/>
            <p:cNvSpPr/>
            <p:nvPr/>
          </p:nvSpPr>
          <p:spPr>
            <a:xfrm>
              <a:off x="8715028" y="2563604"/>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112" name="TextBox 111"/>
            <p:cNvSpPr txBox="1"/>
            <p:nvPr/>
          </p:nvSpPr>
          <p:spPr>
            <a:xfrm>
              <a:off x="8702328" y="2601133"/>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18</a:t>
              </a:r>
              <a:endParaRPr lang="en-US" sz="1400" dirty="0">
                <a:solidFill>
                  <a:schemeClr val="lt1"/>
                </a:solidFill>
                <a:latin typeface="Arial" panose="020B0604020202020204" pitchFamily="34" charset="0"/>
                <a:cs typeface="Arial" panose="020B0604020202020204" pitchFamily="34" charset="0"/>
              </a:endParaRPr>
            </a:p>
          </p:txBody>
        </p:sp>
      </p:grpSp>
      <p:sp>
        <p:nvSpPr>
          <p:cNvPr id="64" name="TextBox 63"/>
          <p:cNvSpPr txBox="1"/>
          <p:nvPr/>
        </p:nvSpPr>
        <p:spPr>
          <a:xfrm>
            <a:off x="5503174" y="4021650"/>
            <a:ext cx="2539800" cy="369332"/>
          </a:xfrm>
          <a:prstGeom prst="rect">
            <a:avLst/>
          </a:prstGeom>
          <a:noFill/>
        </p:spPr>
        <p:txBody>
          <a:bodyPr wrap="square" rtlCol="0">
            <a:spAutoFit/>
          </a:bodyPr>
          <a:lstStyle/>
          <a:p>
            <a:r>
              <a:rPr lang="en-US" sz="1800" dirty="0" smtClean="0">
                <a:solidFill>
                  <a:schemeClr val="bg1"/>
                </a:solidFill>
              </a:rPr>
              <a:t>Our Key Figures</a:t>
            </a:r>
            <a:endParaRPr lang="en-US" sz="1800" dirty="0">
              <a:solidFill>
                <a:schemeClr val="bg1"/>
              </a:solidFill>
            </a:endParaRPr>
          </a:p>
        </p:txBody>
      </p:sp>
      <p:grpSp>
        <p:nvGrpSpPr>
          <p:cNvPr id="114" name="Group 113"/>
          <p:cNvGrpSpPr/>
          <p:nvPr/>
        </p:nvGrpSpPr>
        <p:grpSpPr>
          <a:xfrm>
            <a:off x="5034748" y="4026115"/>
            <a:ext cx="406399" cy="381000"/>
            <a:chOff x="8702328" y="2072769"/>
            <a:chExt cx="406399" cy="381000"/>
          </a:xfrm>
        </p:grpSpPr>
        <p:sp>
          <p:nvSpPr>
            <p:cNvPr id="63" name="Oval 62"/>
            <p:cNvSpPr/>
            <p:nvPr/>
          </p:nvSpPr>
          <p:spPr>
            <a:xfrm>
              <a:off x="8715028" y="2072769"/>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113" name="TextBox 112"/>
            <p:cNvSpPr txBox="1"/>
            <p:nvPr/>
          </p:nvSpPr>
          <p:spPr>
            <a:xfrm>
              <a:off x="8702328" y="2106293"/>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16</a:t>
              </a:r>
              <a:endParaRPr lang="en-US" sz="1400" dirty="0">
                <a:solidFill>
                  <a:schemeClr val="lt1"/>
                </a:solidFill>
                <a:latin typeface="Arial" panose="020B0604020202020204" pitchFamily="34" charset="0"/>
                <a:cs typeface="Arial" panose="020B0604020202020204" pitchFamily="34" charset="0"/>
              </a:endParaRPr>
            </a:p>
          </p:txBody>
        </p:sp>
      </p:grpSp>
      <p:sp>
        <p:nvSpPr>
          <p:cNvPr id="73" name="TextBox 72"/>
          <p:cNvSpPr txBox="1"/>
          <p:nvPr/>
        </p:nvSpPr>
        <p:spPr>
          <a:xfrm>
            <a:off x="9572769" y="3537609"/>
            <a:ext cx="2362200" cy="369332"/>
          </a:xfrm>
          <a:prstGeom prst="rect">
            <a:avLst/>
          </a:prstGeom>
          <a:noFill/>
        </p:spPr>
        <p:txBody>
          <a:bodyPr wrap="square" rtlCol="0">
            <a:spAutoFit/>
          </a:bodyPr>
          <a:lstStyle/>
          <a:p>
            <a:r>
              <a:rPr lang="en-US" sz="1800" dirty="0" smtClean="0">
                <a:solidFill>
                  <a:schemeClr val="bg1"/>
                </a:solidFill>
              </a:rPr>
              <a:t>Total Assets</a:t>
            </a:r>
            <a:endParaRPr lang="en-US" sz="1800" dirty="0">
              <a:solidFill>
                <a:schemeClr val="bg1"/>
              </a:solidFill>
            </a:endParaRPr>
          </a:p>
        </p:txBody>
      </p:sp>
      <p:sp>
        <p:nvSpPr>
          <p:cNvPr id="74" name="TextBox 73"/>
          <p:cNvSpPr txBox="1"/>
          <p:nvPr/>
        </p:nvSpPr>
        <p:spPr>
          <a:xfrm>
            <a:off x="9572769" y="4038743"/>
            <a:ext cx="2362200" cy="369332"/>
          </a:xfrm>
          <a:prstGeom prst="rect">
            <a:avLst/>
          </a:prstGeom>
          <a:noFill/>
        </p:spPr>
        <p:txBody>
          <a:bodyPr wrap="square" rtlCol="0">
            <a:spAutoFit/>
          </a:bodyPr>
          <a:lstStyle/>
          <a:p>
            <a:r>
              <a:rPr lang="en-US" sz="1800" dirty="0" smtClean="0">
                <a:solidFill>
                  <a:schemeClr val="bg1"/>
                </a:solidFill>
              </a:rPr>
              <a:t>Total Liabilities</a:t>
            </a:r>
            <a:endParaRPr lang="en-US" sz="1800" dirty="0">
              <a:solidFill>
                <a:schemeClr val="bg1"/>
              </a:solidFill>
            </a:endParaRPr>
          </a:p>
        </p:txBody>
      </p:sp>
      <p:sp>
        <p:nvSpPr>
          <p:cNvPr id="75" name="TextBox 74"/>
          <p:cNvSpPr txBox="1"/>
          <p:nvPr/>
        </p:nvSpPr>
        <p:spPr>
          <a:xfrm>
            <a:off x="9572769" y="4539877"/>
            <a:ext cx="2362200" cy="369332"/>
          </a:xfrm>
          <a:prstGeom prst="rect">
            <a:avLst/>
          </a:prstGeom>
          <a:noFill/>
        </p:spPr>
        <p:txBody>
          <a:bodyPr wrap="square" rtlCol="0">
            <a:spAutoFit/>
          </a:bodyPr>
          <a:lstStyle/>
          <a:p>
            <a:r>
              <a:rPr lang="en-US" sz="1800" dirty="0" smtClean="0">
                <a:solidFill>
                  <a:schemeClr val="bg1"/>
                </a:solidFill>
              </a:rPr>
              <a:t>Market Expenses</a:t>
            </a:r>
            <a:endParaRPr lang="en-US" sz="1800" dirty="0">
              <a:solidFill>
                <a:schemeClr val="bg1"/>
              </a:solidFill>
            </a:endParaRPr>
          </a:p>
        </p:txBody>
      </p:sp>
      <p:grpSp>
        <p:nvGrpSpPr>
          <p:cNvPr id="76" name="Group 75"/>
          <p:cNvGrpSpPr/>
          <p:nvPr/>
        </p:nvGrpSpPr>
        <p:grpSpPr>
          <a:xfrm>
            <a:off x="9102869" y="3542074"/>
            <a:ext cx="406399" cy="381000"/>
            <a:chOff x="749300" y="2072769"/>
            <a:chExt cx="406399" cy="381000"/>
          </a:xfrm>
        </p:grpSpPr>
        <p:sp>
          <p:nvSpPr>
            <p:cNvPr id="77" name="Oval 76"/>
            <p:cNvSpPr/>
            <p:nvPr/>
          </p:nvSpPr>
          <p:spPr>
            <a:xfrm>
              <a:off x="762000" y="2072769"/>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78" name="TextBox 77"/>
            <p:cNvSpPr txBox="1"/>
            <p:nvPr/>
          </p:nvSpPr>
          <p:spPr>
            <a:xfrm>
              <a:off x="749300" y="2109380"/>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22</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79" name="Group 78"/>
          <p:cNvGrpSpPr/>
          <p:nvPr/>
        </p:nvGrpSpPr>
        <p:grpSpPr>
          <a:xfrm>
            <a:off x="9102868" y="4032909"/>
            <a:ext cx="406399" cy="381000"/>
            <a:chOff x="749299" y="2563604"/>
            <a:chExt cx="406399" cy="381000"/>
          </a:xfrm>
        </p:grpSpPr>
        <p:sp>
          <p:nvSpPr>
            <p:cNvPr id="83" name="Oval 82"/>
            <p:cNvSpPr/>
            <p:nvPr/>
          </p:nvSpPr>
          <p:spPr>
            <a:xfrm>
              <a:off x="762000" y="2563604"/>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84" name="TextBox 83"/>
            <p:cNvSpPr txBox="1"/>
            <p:nvPr/>
          </p:nvSpPr>
          <p:spPr>
            <a:xfrm>
              <a:off x="749299" y="2594390"/>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23</a:t>
              </a:r>
              <a:endParaRPr lang="en-US" sz="1400" dirty="0">
                <a:solidFill>
                  <a:schemeClr val="lt1"/>
                </a:solidFill>
                <a:latin typeface="Arial" panose="020B0604020202020204" pitchFamily="34" charset="0"/>
                <a:cs typeface="Arial" panose="020B0604020202020204" pitchFamily="34" charset="0"/>
              </a:endParaRPr>
            </a:p>
          </p:txBody>
        </p:sp>
      </p:grpSp>
      <p:grpSp>
        <p:nvGrpSpPr>
          <p:cNvPr id="91" name="Group 90"/>
          <p:cNvGrpSpPr/>
          <p:nvPr/>
        </p:nvGrpSpPr>
        <p:grpSpPr>
          <a:xfrm>
            <a:off x="9109219" y="4523744"/>
            <a:ext cx="406399" cy="381000"/>
            <a:chOff x="755650" y="3054439"/>
            <a:chExt cx="406399" cy="381000"/>
          </a:xfrm>
        </p:grpSpPr>
        <p:sp>
          <p:nvSpPr>
            <p:cNvPr id="93" name="Oval 92"/>
            <p:cNvSpPr/>
            <p:nvPr/>
          </p:nvSpPr>
          <p:spPr>
            <a:xfrm>
              <a:off x="762000" y="3054439"/>
              <a:ext cx="381000" cy="381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latin typeface="Arial" panose="020B0604020202020204" pitchFamily="34" charset="0"/>
                <a:cs typeface="Arial" panose="020B0604020202020204" pitchFamily="34" charset="0"/>
              </a:endParaRPr>
            </a:p>
          </p:txBody>
        </p:sp>
        <p:sp>
          <p:nvSpPr>
            <p:cNvPr id="94" name="TextBox 93"/>
            <p:cNvSpPr txBox="1"/>
            <p:nvPr/>
          </p:nvSpPr>
          <p:spPr>
            <a:xfrm>
              <a:off x="755650" y="3092681"/>
              <a:ext cx="406399" cy="307777"/>
            </a:xfrm>
            <a:prstGeom prst="rect">
              <a:avLst/>
            </a:prstGeom>
            <a:noFill/>
          </p:spPr>
          <p:txBody>
            <a:bodyPr wrap="square" rtlCol="0">
              <a:spAutoFit/>
            </a:bodyPr>
            <a:lstStyle/>
            <a:p>
              <a:pPr algn="ctr"/>
              <a:r>
                <a:rPr lang="en-US" sz="1400" dirty="0" smtClean="0">
                  <a:solidFill>
                    <a:schemeClr val="lt1"/>
                  </a:solidFill>
                  <a:latin typeface="Arial" panose="020B0604020202020204" pitchFamily="34" charset="0"/>
                  <a:cs typeface="Arial" panose="020B0604020202020204" pitchFamily="34" charset="0"/>
                </a:rPr>
                <a:t>24</a:t>
              </a:r>
              <a:endParaRPr lang="en-US" sz="1400" dirty="0">
                <a:solidFill>
                  <a:schemeClr val="lt1"/>
                </a:solidFill>
                <a:latin typeface="Arial" panose="020B0604020202020204" pitchFamily="34" charset="0"/>
                <a:cs typeface="Arial" panose="020B0604020202020204" pitchFamily="34" charset="0"/>
              </a:endParaRPr>
            </a:p>
          </p:txBody>
        </p:sp>
      </p:grpSp>
      <p:cxnSp>
        <p:nvCxnSpPr>
          <p:cNvPr id="140" name="Straight Connector 139"/>
          <p:cNvCxnSpPr/>
          <p:nvPr/>
        </p:nvCxnSpPr>
        <p:spPr>
          <a:xfrm>
            <a:off x="4461293" y="1981200"/>
            <a:ext cx="0" cy="3048000"/>
          </a:xfrm>
          <a:prstGeom prst="line">
            <a:avLst/>
          </a:prstGeom>
          <a:ln>
            <a:solidFill>
              <a:schemeClr val="accent4">
                <a:lumMod val="20000"/>
                <a:lumOff val="80000"/>
                <a:alpha val="25098"/>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5165168"/>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15" name="Rectangle 14"/>
          <p:cNvSpPr/>
          <p:nvPr/>
        </p:nvSpPr>
        <p:spPr>
          <a:xfrm flipH="1">
            <a:off x="-2" y="6705599"/>
            <a:ext cx="12192001"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41625" t="11548" r="22570" b="25302"/>
          <a:stretch/>
        </p:blipFill>
        <p:spPr>
          <a:xfrm>
            <a:off x="0" y="685375"/>
            <a:ext cx="5111814" cy="6020224"/>
          </a:xfrm>
          <a:prstGeom prst="rect">
            <a:avLst/>
          </a:prstGeom>
        </p:spPr>
      </p:pic>
      <p:sp>
        <p:nvSpPr>
          <p:cNvPr id="8" name="TextBox 7"/>
          <p:cNvSpPr txBox="1"/>
          <p:nvPr/>
        </p:nvSpPr>
        <p:spPr>
          <a:xfrm>
            <a:off x="5042028" y="812506"/>
            <a:ext cx="7149972"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OUR</a:t>
            </a:r>
            <a:r>
              <a:rPr lang="en-US" sz="4400" dirty="0" smtClean="0">
                <a:solidFill>
                  <a:schemeClr val="accent2"/>
                </a:solidFill>
              </a:rPr>
              <a:t> CHAIRMAN’S SPEECH</a:t>
            </a:r>
            <a:endParaRPr lang="en-US" sz="4400" dirty="0">
              <a:solidFill>
                <a:schemeClr val="accent2"/>
              </a:solidFill>
            </a:endParaRPr>
          </a:p>
        </p:txBody>
      </p:sp>
      <p:sp>
        <p:nvSpPr>
          <p:cNvPr id="9" name="TextBox 8"/>
          <p:cNvSpPr txBox="1"/>
          <p:nvPr/>
        </p:nvSpPr>
        <p:spPr>
          <a:xfrm>
            <a:off x="5564349" y="2159232"/>
            <a:ext cx="6096000" cy="3888000"/>
          </a:xfrm>
          <a:prstGeom prst="rect">
            <a:avLst/>
          </a:prstGeom>
          <a:noFill/>
        </p:spPr>
        <p:txBody>
          <a:bodyPr wrap="square" numCol="2" spcCol="180000" rtlCol="0">
            <a:spAutoFit/>
          </a:bodyPr>
          <a:lstStyle/>
          <a:p>
            <a:pPr algn="just"/>
            <a:r>
              <a:rPr lang="en-US" sz="1400" kern="400" dirty="0">
                <a:solidFill>
                  <a:srgbClr val="2C3D48"/>
                </a:solidFill>
              </a:rPr>
              <a:t> Lorem ipsum dolor sit amet, consectetur adipiscing elit. Proin fermentum ullamcorper lacus eu scelerisque. Ut in est vel arcu aliquam ullamcorper luctus non metus. Pellentesque ut nisi eget magna pulvinar imperdiet. Quisque vitae laoreet lorem, at tempus enim. Nam vel quam eu lorem posuere iaculis eu id ante. Duis finibus libero eu ante aliquet imperdiet. Morbi in turpis a felis scelerisque auctor. Ut sed magna sed urna convallis rutrum in vitae magna. Sed justo dui, aliquam sit amet diam eget, tristique rhoncus ipsum. Fusce vel turpis porttitor, luctus enim sed, mollis eros. Mauris nec imperdiet magna. Vestibulum ut libero in orci ultricies imperdiet sit amet aliquet diam. </a:t>
            </a:r>
          </a:p>
          <a:p>
            <a:pPr algn="just"/>
            <a:r>
              <a:rPr lang="en-US" sz="1400" kern="400" dirty="0">
                <a:solidFill>
                  <a:srgbClr val="2C3D48"/>
                </a:solidFill>
              </a:rPr>
              <a:t>Integer rhoncus fringilla neque non porta. Donec convallis lectus ultrices, lacinia nisi sollicitudin, egestas elit. Nunc hendrerit leo </a:t>
            </a:r>
            <a:r>
              <a:rPr lang="en-US" sz="1400" kern="400" dirty="0" smtClean="0">
                <a:solidFill>
                  <a:srgbClr val="2C3D48"/>
                </a:solidFill>
              </a:rPr>
              <a:t>, </a:t>
            </a:r>
            <a:r>
              <a:rPr lang="en-US" sz="1400" kern="400" dirty="0">
                <a:solidFill>
                  <a:srgbClr val="2C3D48"/>
                </a:solidFill>
              </a:rPr>
              <a:t>in ultrices felis ultricies a. Interdum et malesuada fames ac ante ipsum primis in faucibus. Aenean volutpat lorem at sapien maximus sodales. Lorem ipsum dolor sit amet, consectetur adipiscing elit. </a:t>
            </a:r>
          </a:p>
        </p:txBody>
      </p:sp>
      <p:sp>
        <p:nvSpPr>
          <p:cNvPr id="10" name="TextBox 9"/>
          <p:cNvSpPr txBox="1"/>
          <p:nvPr/>
        </p:nvSpPr>
        <p:spPr>
          <a:xfrm>
            <a:off x="5564350" y="1400562"/>
            <a:ext cx="6096000" cy="430887"/>
          </a:xfrm>
          <a:prstGeom prst="rect">
            <a:avLst/>
          </a:prstGeom>
          <a:noFill/>
        </p:spPr>
        <p:txBody>
          <a:bodyPr wrap="square" rtlCol="0">
            <a:spAutoFit/>
          </a:bodyPr>
          <a:lstStyle/>
          <a:p>
            <a:r>
              <a:rPr lang="en-US" sz="2200" dirty="0" smtClean="0">
                <a:solidFill>
                  <a:schemeClr val="accent1"/>
                </a:solidFill>
                <a:latin typeface="Calibri Light" panose="020F0302020204030204" pitchFamily="34" charset="0"/>
              </a:rPr>
              <a:t>Add Your Sub-Title </a:t>
            </a:r>
            <a:r>
              <a:rPr lang="en-US" sz="2200" dirty="0">
                <a:solidFill>
                  <a:schemeClr val="accent1"/>
                </a:solidFill>
                <a:latin typeface="Calibri Light" panose="020F0302020204030204" pitchFamily="34" charset="0"/>
              </a:rPr>
              <a:t>Here: Lorem ipsum dolor sit </a:t>
            </a:r>
            <a:r>
              <a:rPr lang="en-US" sz="2200" dirty="0" smtClean="0">
                <a:solidFill>
                  <a:schemeClr val="accent1"/>
                </a:solidFill>
                <a:latin typeface="Calibri Light" panose="020F0302020204030204" pitchFamily="34" charset="0"/>
              </a:rPr>
              <a:t>amet</a:t>
            </a:r>
            <a:endParaRPr lang="en-US" sz="2200" dirty="0">
              <a:solidFill>
                <a:schemeClr val="accent1"/>
              </a:solidFill>
            </a:endParaRPr>
          </a:p>
        </p:txBody>
      </p:sp>
      <p:sp>
        <p:nvSpPr>
          <p:cNvPr id="13" name="TextBox 12"/>
          <p:cNvSpPr txBox="1"/>
          <p:nvPr/>
        </p:nvSpPr>
        <p:spPr>
          <a:xfrm>
            <a:off x="10058980" y="5486400"/>
            <a:ext cx="1549013" cy="369332"/>
          </a:xfrm>
          <a:prstGeom prst="rect">
            <a:avLst/>
          </a:prstGeom>
          <a:noFill/>
        </p:spPr>
        <p:txBody>
          <a:bodyPr wrap="square" rtlCol="0">
            <a:spAutoFit/>
          </a:bodyPr>
          <a:lstStyle/>
          <a:p>
            <a:pPr algn="ctr"/>
            <a:r>
              <a:rPr lang="en-US" sz="1800" dirty="0" smtClean="0">
                <a:solidFill>
                  <a:schemeClr val="accent2"/>
                </a:solidFill>
                <a:latin typeface="Calibri Light" panose="020F0302020204030204" pitchFamily="34" charset="0"/>
              </a:rPr>
              <a:t>John Doe</a:t>
            </a:r>
            <a:endParaRPr lang="en-US" sz="1800" dirty="0">
              <a:solidFill>
                <a:schemeClr val="accent2"/>
              </a:solidFill>
            </a:endParaRPr>
          </a:p>
        </p:txBody>
      </p:sp>
      <p:sp>
        <p:nvSpPr>
          <p:cNvPr id="20" name="Freeform 5"/>
          <p:cNvSpPr>
            <a:spLocks noEditPoints="1"/>
          </p:cNvSpPr>
          <p:nvPr/>
        </p:nvSpPr>
        <p:spPr bwMode="auto">
          <a:xfrm>
            <a:off x="10058980" y="4959037"/>
            <a:ext cx="1492684" cy="513723"/>
          </a:xfrm>
          <a:custGeom>
            <a:avLst/>
            <a:gdLst>
              <a:gd name="T0" fmla="*/ 1304 w 7759"/>
              <a:gd name="T1" fmla="*/ 2438 h 2669"/>
              <a:gd name="T2" fmla="*/ 1455 w 7759"/>
              <a:gd name="T3" fmla="*/ 2619 h 2669"/>
              <a:gd name="T4" fmla="*/ 1963 w 7759"/>
              <a:gd name="T5" fmla="*/ 2082 h 2669"/>
              <a:gd name="T6" fmla="*/ 1047 w 7759"/>
              <a:gd name="T7" fmla="*/ 1765 h 2669"/>
              <a:gd name="T8" fmla="*/ 0 w 7759"/>
              <a:gd name="T9" fmla="*/ 2537 h 2669"/>
              <a:gd name="T10" fmla="*/ 617 w 7759"/>
              <a:gd name="T11" fmla="*/ 1689 h 2669"/>
              <a:gd name="T12" fmla="*/ 1527 w 7759"/>
              <a:gd name="T13" fmla="*/ 894 h 2669"/>
              <a:gd name="T14" fmla="*/ 1953 w 7759"/>
              <a:gd name="T15" fmla="*/ 1109 h 2669"/>
              <a:gd name="T16" fmla="*/ 1443 w 7759"/>
              <a:gd name="T17" fmla="*/ 1553 h 2669"/>
              <a:gd name="T18" fmla="*/ 1966 w 7759"/>
              <a:gd name="T19" fmla="*/ 1953 h 2669"/>
              <a:gd name="T20" fmla="*/ 1715 w 7759"/>
              <a:gd name="T21" fmla="*/ 2598 h 2669"/>
              <a:gd name="T22" fmla="*/ 656 w 7759"/>
              <a:gd name="T23" fmla="*/ 1717 h 2669"/>
              <a:gd name="T24" fmla="*/ 934 w 7759"/>
              <a:gd name="T25" fmla="*/ 1766 h 2669"/>
              <a:gd name="T26" fmla="*/ 839 w 7759"/>
              <a:gd name="T27" fmla="*/ 1800 h 2669"/>
              <a:gd name="T28" fmla="*/ 4448 w 7759"/>
              <a:gd name="T29" fmla="*/ 2280 h 2669"/>
              <a:gd name="T30" fmla="*/ 3995 w 7759"/>
              <a:gd name="T31" fmla="*/ 2459 h 2669"/>
              <a:gd name="T32" fmla="*/ 7093 w 7759"/>
              <a:gd name="T33" fmla="*/ 1885 h 2669"/>
              <a:gd name="T34" fmla="*/ 7540 w 7759"/>
              <a:gd name="T35" fmla="*/ 1108 h 2669"/>
              <a:gd name="T36" fmla="*/ 6509 w 7759"/>
              <a:gd name="T37" fmla="*/ 993 h 2669"/>
              <a:gd name="T38" fmla="*/ 6555 w 7759"/>
              <a:gd name="T39" fmla="*/ 707 h 2669"/>
              <a:gd name="T40" fmla="*/ 6140 w 7759"/>
              <a:gd name="T41" fmla="*/ 998 h 2669"/>
              <a:gd name="T42" fmla="*/ 6030 w 7759"/>
              <a:gd name="T43" fmla="*/ 930 h 2669"/>
              <a:gd name="T44" fmla="*/ 5724 w 7759"/>
              <a:gd name="T45" fmla="*/ 1122 h 2669"/>
              <a:gd name="T46" fmla="*/ 5278 w 7759"/>
              <a:gd name="T47" fmla="*/ 1267 h 2669"/>
              <a:gd name="T48" fmla="*/ 4897 w 7759"/>
              <a:gd name="T49" fmla="*/ 1398 h 2669"/>
              <a:gd name="T50" fmla="*/ 4508 w 7759"/>
              <a:gd name="T51" fmla="*/ 1545 h 2669"/>
              <a:gd name="T52" fmla="*/ 3987 w 7759"/>
              <a:gd name="T53" fmla="*/ 1734 h 2669"/>
              <a:gd name="T54" fmla="*/ 3888 w 7759"/>
              <a:gd name="T55" fmla="*/ 1465 h 2669"/>
              <a:gd name="T56" fmla="*/ 3591 w 7759"/>
              <a:gd name="T57" fmla="*/ 1438 h 2669"/>
              <a:gd name="T58" fmla="*/ 2657 w 7759"/>
              <a:gd name="T59" fmla="*/ 2197 h 2669"/>
              <a:gd name="T60" fmla="*/ 2420 w 7759"/>
              <a:gd name="T61" fmla="*/ 2168 h 2669"/>
              <a:gd name="T62" fmla="*/ 2972 w 7759"/>
              <a:gd name="T63" fmla="*/ 1298 h 2669"/>
              <a:gd name="T64" fmla="*/ 3604 w 7759"/>
              <a:gd name="T65" fmla="*/ 930 h 2669"/>
              <a:gd name="T66" fmla="*/ 3889 w 7759"/>
              <a:gd name="T67" fmla="*/ 1017 h 2669"/>
              <a:gd name="T68" fmla="*/ 3825 w 7759"/>
              <a:gd name="T69" fmla="*/ 1490 h 2669"/>
              <a:gd name="T70" fmla="*/ 3902 w 7759"/>
              <a:gd name="T71" fmla="*/ 1220 h 2669"/>
              <a:gd name="T72" fmla="*/ 4512 w 7759"/>
              <a:gd name="T73" fmla="*/ 769 h 2669"/>
              <a:gd name="T74" fmla="*/ 5774 w 7759"/>
              <a:gd name="T75" fmla="*/ 346 h 2669"/>
              <a:gd name="T76" fmla="*/ 6903 w 7759"/>
              <a:gd name="T77" fmla="*/ 32 h 2669"/>
              <a:gd name="T78" fmla="*/ 7143 w 7759"/>
              <a:gd name="T79" fmla="*/ 45 h 2669"/>
              <a:gd name="T80" fmla="*/ 6651 w 7759"/>
              <a:gd name="T81" fmla="*/ 679 h 2669"/>
              <a:gd name="T82" fmla="*/ 6868 w 7759"/>
              <a:gd name="T83" fmla="*/ 331 h 2669"/>
              <a:gd name="T84" fmla="*/ 6991 w 7759"/>
              <a:gd name="T85" fmla="*/ 386 h 2669"/>
              <a:gd name="T86" fmla="*/ 7735 w 7759"/>
              <a:gd name="T87" fmla="*/ 1284 h 2669"/>
              <a:gd name="T88" fmla="*/ 6944 w 7759"/>
              <a:gd name="T89" fmla="*/ 1960 h 2669"/>
              <a:gd name="T90" fmla="*/ 2821 w 7759"/>
              <a:gd name="T91" fmla="*/ 2101 h 2669"/>
              <a:gd name="T92" fmla="*/ 3674 w 7759"/>
              <a:gd name="T93" fmla="*/ 1015 h 2669"/>
              <a:gd name="T94" fmla="*/ 2700 w 7759"/>
              <a:gd name="T95" fmla="*/ 1705 h 2669"/>
              <a:gd name="T96" fmla="*/ 4179 w 7759"/>
              <a:gd name="T97" fmla="*/ 1599 h 2669"/>
              <a:gd name="T98" fmla="*/ 4906 w 7759"/>
              <a:gd name="T99" fmla="*/ 1161 h 2669"/>
              <a:gd name="T100" fmla="*/ 4904 w 7759"/>
              <a:gd name="T101" fmla="*/ 1357 h 2669"/>
              <a:gd name="T102" fmla="*/ 4089 w 7759"/>
              <a:gd name="T103" fmla="*/ 1552 h 2669"/>
              <a:gd name="T104" fmla="*/ 4853 w 7759"/>
              <a:gd name="T105" fmla="*/ 1113 h 2669"/>
              <a:gd name="T106" fmla="*/ 4582 w 7759"/>
              <a:gd name="T107" fmla="*/ 1493 h 2669"/>
              <a:gd name="T108" fmla="*/ 5702 w 7759"/>
              <a:gd name="T109" fmla="*/ 1096 h 2669"/>
              <a:gd name="T110" fmla="*/ 5892 w 7759"/>
              <a:gd name="T111" fmla="*/ 1052 h 2669"/>
              <a:gd name="T112" fmla="*/ 6213 w 7759"/>
              <a:gd name="T113" fmla="*/ 831 h 2669"/>
              <a:gd name="T114" fmla="*/ 5577 w 7759"/>
              <a:gd name="T115" fmla="*/ 641 h 2669"/>
              <a:gd name="T116" fmla="*/ 5955 w 7759"/>
              <a:gd name="T117" fmla="*/ 656 h 2669"/>
              <a:gd name="T118" fmla="*/ 5861 w 7759"/>
              <a:gd name="T119" fmla="*/ 663 h 2669"/>
              <a:gd name="T120" fmla="*/ 4294 w 7759"/>
              <a:gd name="T121" fmla="*/ 986 h 2669"/>
              <a:gd name="T122" fmla="*/ 2206 w 7759"/>
              <a:gd name="T123" fmla="*/ 1959 h 2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59" h="2669">
                <a:moveTo>
                  <a:pt x="1354" y="2665"/>
                </a:moveTo>
                <a:lnTo>
                  <a:pt x="1305" y="2658"/>
                </a:lnTo>
                <a:lnTo>
                  <a:pt x="1251" y="2640"/>
                </a:lnTo>
                <a:lnTo>
                  <a:pt x="1226" y="2624"/>
                </a:lnTo>
                <a:lnTo>
                  <a:pt x="1208" y="2605"/>
                </a:lnTo>
                <a:lnTo>
                  <a:pt x="1199" y="2581"/>
                </a:lnTo>
                <a:lnTo>
                  <a:pt x="1197" y="2554"/>
                </a:lnTo>
                <a:lnTo>
                  <a:pt x="1202" y="2520"/>
                </a:lnTo>
                <a:lnTo>
                  <a:pt x="1207" y="2502"/>
                </a:lnTo>
                <a:lnTo>
                  <a:pt x="1211" y="2486"/>
                </a:lnTo>
                <a:lnTo>
                  <a:pt x="1222" y="2465"/>
                </a:lnTo>
                <a:lnTo>
                  <a:pt x="1235" y="2452"/>
                </a:lnTo>
                <a:lnTo>
                  <a:pt x="1254" y="2445"/>
                </a:lnTo>
                <a:lnTo>
                  <a:pt x="1267" y="2442"/>
                </a:lnTo>
                <a:lnTo>
                  <a:pt x="1304" y="2438"/>
                </a:lnTo>
                <a:lnTo>
                  <a:pt x="1317" y="2440"/>
                </a:lnTo>
                <a:lnTo>
                  <a:pt x="1316" y="2444"/>
                </a:lnTo>
                <a:lnTo>
                  <a:pt x="1291" y="2471"/>
                </a:lnTo>
                <a:lnTo>
                  <a:pt x="1272" y="2488"/>
                </a:lnTo>
                <a:lnTo>
                  <a:pt x="1249" y="2510"/>
                </a:lnTo>
                <a:lnTo>
                  <a:pt x="1230" y="2538"/>
                </a:lnTo>
                <a:lnTo>
                  <a:pt x="1225" y="2555"/>
                </a:lnTo>
                <a:lnTo>
                  <a:pt x="1225" y="2562"/>
                </a:lnTo>
                <a:lnTo>
                  <a:pt x="1227" y="2570"/>
                </a:lnTo>
                <a:lnTo>
                  <a:pt x="1234" y="2586"/>
                </a:lnTo>
                <a:lnTo>
                  <a:pt x="1254" y="2604"/>
                </a:lnTo>
                <a:lnTo>
                  <a:pt x="1301" y="2619"/>
                </a:lnTo>
                <a:lnTo>
                  <a:pt x="1372" y="2623"/>
                </a:lnTo>
                <a:lnTo>
                  <a:pt x="1419" y="2621"/>
                </a:lnTo>
                <a:lnTo>
                  <a:pt x="1455" y="2619"/>
                </a:lnTo>
                <a:lnTo>
                  <a:pt x="1512" y="2612"/>
                </a:lnTo>
                <a:lnTo>
                  <a:pt x="1561" y="2600"/>
                </a:lnTo>
                <a:lnTo>
                  <a:pt x="1612" y="2580"/>
                </a:lnTo>
                <a:lnTo>
                  <a:pt x="1644" y="2566"/>
                </a:lnTo>
                <a:lnTo>
                  <a:pt x="1693" y="2541"/>
                </a:lnTo>
                <a:lnTo>
                  <a:pt x="1779" y="2481"/>
                </a:lnTo>
                <a:lnTo>
                  <a:pt x="1851" y="2411"/>
                </a:lnTo>
                <a:lnTo>
                  <a:pt x="1908" y="2329"/>
                </a:lnTo>
                <a:lnTo>
                  <a:pt x="1930" y="2284"/>
                </a:lnTo>
                <a:lnTo>
                  <a:pt x="1943" y="2256"/>
                </a:lnTo>
                <a:lnTo>
                  <a:pt x="1959" y="2211"/>
                </a:lnTo>
                <a:lnTo>
                  <a:pt x="1967" y="2174"/>
                </a:lnTo>
                <a:lnTo>
                  <a:pt x="1967" y="2131"/>
                </a:lnTo>
                <a:lnTo>
                  <a:pt x="1965" y="2106"/>
                </a:lnTo>
                <a:lnTo>
                  <a:pt x="1963" y="2082"/>
                </a:lnTo>
                <a:lnTo>
                  <a:pt x="1954" y="2034"/>
                </a:lnTo>
                <a:lnTo>
                  <a:pt x="1939" y="1990"/>
                </a:lnTo>
                <a:lnTo>
                  <a:pt x="1921" y="1947"/>
                </a:lnTo>
                <a:lnTo>
                  <a:pt x="1884" y="1887"/>
                </a:lnTo>
                <a:lnTo>
                  <a:pt x="1820" y="1816"/>
                </a:lnTo>
                <a:lnTo>
                  <a:pt x="1740" y="1757"/>
                </a:lnTo>
                <a:lnTo>
                  <a:pt x="1648" y="1710"/>
                </a:lnTo>
                <a:lnTo>
                  <a:pt x="1543" y="1678"/>
                </a:lnTo>
                <a:lnTo>
                  <a:pt x="1428" y="1662"/>
                </a:lnTo>
                <a:lnTo>
                  <a:pt x="1367" y="1660"/>
                </a:lnTo>
                <a:lnTo>
                  <a:pt x="1341" y="1660"/>
                </a:lnTo>
                <a:lnTo>
                  <a:pt x="1293" y="1666"/>
                </a:lnTo>
                <a:lnTo>
                  <a:pt x="1208" y="1694"/>
                </a:lnTo>
                <a:lnTo>
                  <a:pt x="1111" y="1736"/>
                </a:lnTo>
                <a:lnTo>
                  <a:pt x="1047" y="1765"/>
                </a:lnTo>
                <a:lnTo>
                  <a:pt x="915" y="1816"/>
                </a:lnTo>
                <a:lnTo>
                  <a:pt x="795" y="1855"/>
                </a:lnTo>
                <a:lnTo>
                  <a:pt x="704" y="1878"/>
                </a:lnTo>
                <a:lnTo>
                  <a:pt x="678" y="1880"/>
                </a:lnTo>
                <a:lnTo>
                  <a:pt x="668" y="1883"/>
                </a:lnTo>
                <a:lnTo>
                  <a:pt x="623" y="1920"/>
                </a:lnTo>
                <a:lnTo>
                  <a:pt x="497" y="2051"/>
                </a:lnTo>
                <a:lnTo>
                  <a:pt x="353" y="2212"/>
                </a:lnTo>
                <a:lnTo>
                  <a:pt x="122" y="2470"/>
                </a:lnTo>
                <a:lnTo>
                  <a:pt x="47" y="2549"/>
                </a:lnTo>
                <a:lnTo>
                  <a:pt x="41" y="2551"/>
                </a:lnTo>
                <a:lnTo>
                  <a:pt x="20" y="2549"/>
                </a:lnTo>
                <a:lnTo>
                  <a:pt x="8" y="2546"/>
                </a:lnTo>
                <a:lnTo>
                  <a:pt x="3" y="2544"/>
                </a:lnTo>
                <a:lnTo>
                  <a:pt x="0" y="2537"/>
                </a:lnTo>
                <a:lnTo>
                  <a:pt x="10" y="2515"/>
                </a:lnTo>
                <a:lnTo>
                  <a:pt x="98" y="2404"/>
                </a:lnTo>
                <a:lnTo>
                  <a:pt x="250" y="2232"/>
                </a:lnTo>
                <a:lnTo>
                  <a:pt x="521" y="1929"/>
                </a:lnTo>
                <a:lnTo>
                  <a:pt x="436" y="1920"/>
                </a:lnTo>
                <a:lnTo>
                  <a:pt x="402" y="1916"/>
                </a:lnTo>
                <a:lnTo>
                  <a:pt x="354" y="1906"/>
                </a:lnTo>
                <a:lnTo>
                  <a:pt x="329" y="1890"/>
                </a:lnTo>
                <a:lnTo>
                  <a:pt x="325" y="1869"/>
                </a:lnTo>
                <a:lnTo>
                  <a:pt x="332" y="1856"/>
                </a:lnTo>
                <a:lnTo>
                  <a:pt x="347" y="1838"/>
                </a:lnTo>
                <a:lnTo>
                  <a:pt x="407" y="1791"/>
                </a:lnTo>
                <a:lnTo>
                  <a:pt x="490" y="1743"/>
                </a:lnTo>
                <a:lnTo>
                  <a:pt x="578" y="1702"/>
                </a:lnTo>
                <a:lnTo>
                  <a:pt x="617" y="1689"/>
                </a:lnTo>
                <a:lnTo>
                  <a:pt x="703" y="1664"/>
                </a:lnTo>
                <a:lnTo>
                  <a:pt x="752" y="1648"/>
                </a:lnTo>
                <a:lnTo>
                  <a:pt x="762" y="1643"/>
                </a:lnTo>
                <a:lnTo>
                  <a:pt x="804" y="1606"/>
                </a:lnTo>
                <a:lnTo>
                  <a:pt x="904" y="1499"/>
                </a:lnTo>
                <a:lnTo>
                  <a:pt x="993" y="1398"/>
                </a:lnTo>
                <a:lnTo>
                  <a:pt x="1084" y="1293"/>
                </a:lnTo>
                <a:lnTo>
                  <a:pt x="1252" y="1108"/>
                </a:lnTo>
                <a:lnTo>
                  <a:pt x="1389" y="971"/>
                </a:lnTo>
                <a:lnTo>
                  <a:pt x="1460" y="909"/>
                </a:lnTo>
                <a:lnTo>
                  <a:pt x="1491" y="889"/>
                </a:lnTo>
                <a:lnTo>
                  <a:pt x="1500" y="887"/>
                </a:lnTo>
                <a:lnTo>
                  <a:pt x="1510" y="888"/>
                </a:lnTo>
                <a:lnTo>
                  <a:pt x="1526" y="891"/>
                </a:lnTo>
                <a:lnTo>
                  <a:pt x="1527" y="894"/>
                </a:lnTo>
                <a:lnTo>
                  <a:pt x="1458" y="977"/>
                </a:lnTo>
                <a:lnTo>
                  <a:pt x="1223" y="1246"/>
                </a:lnTo>
                <a:lnTo>
                  <a:pt x="1100" y="1386"/>
                </a:lnTo>
                <a:lnTo>
                  <a:pt x="936" y="1580"/>
                </a:lnTo>
                <a:lnTo>
                  <a:pt x="918" y="1605"/>
                </a:lnTo>
                <a:lnTo>
                  <a:pt x="920" y="1608"/>
                </a:lnTo>
                <a:lnTo>
                  <a:pt x="944" y="1613"/>
                </a:lnTo>
                <a:lnTo>
                  <a:pt x="1012" y="1617"/>
                </a:lnTo>
                <a:lnTo>
                  <a:pt x="1080" y="1618"/>
                </a:lnTo>
                <a:lnTo>
                  <a:pt x="1243" y="1618"/>
                </a:lnTo>
                <a:lnTo>
                  <a:pt x="1374" y="1541"/>
                </a:lnTo>
                <a:lnTo>
                  <a:pt x="1481" y="1475"/>
                </a:lnTo>
                <a:lnTo>
                  <a:pt x="1691" y="1331"/>
                </a:lnTo>
                <a:lnTo>
                  <a:pt x="1866" y="1192"/>
                </a:lnTo>
                <a:lnTo>
                  <a:pt x="1953" y="1109"/>
                </a:lnTo>
                <a:lnTo>
                  <a:pt x="1985" y="1068"/>
                </a:lnTo>
                <a:lnTo>
                  <a:pt x="1990" y="1054"/>
                </a:lnTo>
                <a:lnTo>
                  <a:pt x="1994" y="1038"/>
                </a:lnTo>
                <a:lnTo>
                  <a:pt x="2005" y="1022"/>
                </a:lnTo>
                <a:lnTo>
                  <a:pt x="2016" y="1022"/>
                </a:lnTo>
                <a:lnTo>
                  <a:pt x="2023" y="1039"/>
                </a:lnTo>
                <a:lnTo>
                  <a:pt x="2024" y="1056"/>
                </a:lnTo>
                <a:lnTo>
                  <a:pt x="2023" y="1067"/>
                </a:lnTo>
                <a:lnTo>
                  <a:pt x="2015" y="1093"/>
                </a:lnTo>
                <a:lnTo>
                  <a:pt x="1993" y="1124"/>
                </a:lnTo>
                <a:lnTo>
                  <a:pt x="1956" y="1162"/>
                </a:lnTo>
                <a:lnTo>
                  <a:pt x="1866" y="1239"/>
                </a:lnTo>
                <a:lnTo>
                  <a:pt x="1652" y="1399"/>
                </a:lnTo>
                <a:lnTo>
                  <a:pt x="1494" y="1515"/>
                </a:lnTo>
                <a:lnTo>
                  <a:pt x="1443" y="1553"/>
                </a:lnTo>
                <a:lnTo>
                  <a:pt x="1397" y="1593"/>
                </a:lnTo>
                <a:lnTo>
                  <a:pt x="1387" y="1607"/>
                </a:lnTo>
                <a:lnTo>
                  <a:pt x="1390" y="1610"/>
                </a:lnTo>
                <a:lnTo>
                  <a:pt x="1427" y="1619"/>
                </a:lnTo>
                <a:lnTo>
                  <a:pt x="1511" y="1638"/>
                </a:lnTo>
                <a:lnTo>
                  <a:pt x="1545" y="1645"/>
                </a:lnTo>
                <a:lnTo>
                  <a:pt x="1612" y="1665"/>
                </a:lnTo>
                <a:lnTo>
                  <a:pt x="1674" y="1689"/>
                </a:lnTo>
                <a:lnTo>
                  <a:pt x="1731" y="1717"/>
                </a:lnTo>
                <a:lnTo>
                  <a:pt x="1783" y="1748"/>
                </a:lnTo>
                <a:lnTo>
                  <a:pt x="1831" y="1783"/>
                </a:lnTo>
                <a:lnTo>
                  <a:pt x="1872" y="1821"/>
                </a:lnTo>
                <a:lnTo>
                  <a:pt x="1909" y="1862"/>
                </a:lnTo>
                <a:lnTo>
                  <a:pt x="1940" y="1906"/>
                </a:lnTo>
                <a:lnTo>
                  <a:pt x="1966" y="1953"/>
                </a:lnTo>
                <a:lnTo>
                  <a:pt x="1986" y="2001"/>
                </a:lnTo>
                <a:lnTo>
                  <a:pt x="2000" y="2053"/>
                </a:lnTo>
                <a:lnTo>
                  <a:pt x="2008" y="2106"/>
                </a:lnTo>
                <a:lnTo>
                  <a:pt x="2009" y="2161"/>
                </a:lnTo>
                <a:lnTo>
                  <a:pt x="2005" y="2217"/>
                </a:lnTo>
                <a:lnTo>
                  <a:pt x="1993" y="2275"/>
                </a:lnTo>
                <a:lnTo>
                  <a:pt x="1985" y="2305"/>
                </a:lnTo>
                <a:lnTo>
                  <a:pt x="1977" y="2330"/>
                </a:lnTo>
                <a:lnTo>
                  <a:pt x="1958" y="2376"/>
                </a:lnTo>
                <a:lnTo>
                  <a:pt x="1934" y="2417"/>
                </a:lnTo>
                <a:lnTo>
                  <a:pt x="1907" y="2456"/>
                </a:lnTo>
                <a:lnTo>
                  <a:pt x="1874" y="2491"/>
                </a:lnTo>
                <a:lnTo>
                  <a:pt x="1837" y="2525"/>
                </a:lnTo>
                <a:lnTo>
                  <a:pt x="1769" y="2570"/>
                </a:lnTo>
                <a:lnTo>
                  <a:pt x="1715" y="2598"/>
                </a:lnTo>
                <a:lnTo>
                  <a:pt x="1670" y="2620"/>
                </a:lnTo>
                <a:lnTo>
                  <a:pt x="1579" y="2651"/>
                </a:lnTo>
                <a:lnTo>
                  <a:pt x="1488" y="2667"/>
                </a:lnTo>
                <a:lnTo>
                  <a:pt x="1399" y="2669"/>
                </a:lnTo>
                <a:lnTo>
                  <a:pt x="1354" y="2665"/>
                </a:lnTo>
                <a:close/>
                <a:moveTo>
                  <a:pt x="569" y="1885"/>
                </a:moveTo>
                <a:lnTo>
                  <a:pt x="583" y="1878"/>
                </a:lnTo>
                <a:lnTo>
                  <a:pt x="629" y="1835"/>
                </a:lnTo>
                <a:lnTo>
                  <a:pt x="676" y="1776"/>
                </a:lnTo>
                <a:lnTo>
                  <a:pt x="701" y="1738"/>
                </a:lnTo>
                <a:lnTo>
                  <a:pt x="709" y="1721"/>
                </a:lnTo>
                <a:lnTo>
                  <a:pt x="709" y="1716"/>
                </a:lnTo>
                <a:lnTo>
                  <a:pt x="706" y="1714"/>
                </a:lnTo>
                <a:lnTo>
                  <a:pt x="692" y="1712"/>
                </a:lnTo>
                <a:lnTo>
                  <a:pt x="656" y="1717"/>
                </a:lnTo>
                <a:lnTo>
                  <a:pt x="586" y="1736"/>
                </a:lnTo>
                <a:lnTo>
                  <a:pt x="510" y="1765"/>
                </a:lnTo>
                <a:lnTo>
                  <a:pt x="476" y="1781"/>
                </a:lnTo>
                <a:lnTo>
                  <a:pt x="446" y="1796"/>
                </a:lnTo>
                <a:lnTo>
                  <a:pt x="403" y="1826"/>
                </a:lnTo>
                <a:lnTo>
                  <a:pt x="382" y="1851"/>
                </a:lnTo>
                <a:lnTo>
                  <a:pt x="381" y="1868"/>
                </a:lnTo>
                <a:lnTo>
                  <a:pt x="387" y="1877"/>
                </a:lnTo>
                <a:lnTo>
                  <a:pt x="393" y="1880"/>
                </a:lnTo>
                <a:lnTo>
                  <a:pt x="404" y="1885"/>
                </a:lnTo>
                <a:lnTo>
                  <a:pt x="446" y="1893"/>
                </a:lnTo>
                <a:lnTo>
                  <a:pt x="498" y="1894"/>
                </a:lnTo>
                <a:lnTo>
                  <a:pt x="549" y="1890"/>
                </a:lnTo>
                <a:lnTo>
                  <a:pt x="569" y="1885"/>
                </a:lnTo>
                <a:close/>
                <a:moveTo>
                  <a:pt x="934" y="1766"/>
                </a:moveTo>
                <a:lnTo>
                  <a:pt x="1008" y="1736"/>
                </a:lnTo>
                <a:lnTo>
                  <a:pt x="1102" y="1692"/>
                </a:lnTo>
                <a:lnTo>
                  <a:pt x="1136" y="1671"/>
                </a:lnTo>
                <a:lnTo>
                  <a:pt x="1140" y="1666"/>
                </a:lnTo>
                <a:lnTo>
                  <a:pt x="1132" y="1664"/>
                </a:lnTo>
                <a:lnTo>
                  <a:pt x="1055" y="1660"/>
                </a:lnTo>
                <a:lnTo>
                  <a:pt x="998" y="1660"/>
                </a:lnTo>
                <a:lnTo>
                  <a:pt x="856" y="1660"/>
                </a:lnTo>
                <a:lnTo>
                  <a:pt x="795" y="1735"/>
                </a:lnTo>
                <a:lnTo>
                  <a:pt x="745" y="1796"/>
                </a:lnTo>
                <a:lnTo>
                  <a:pt x="727" y="1823"/>
                </a:lnTo>
                <a:lnTo>
                  <a:pt x="727" y="1826"/>
                </a:lnTo>
                <a:lnTo>
                  <a:pt x="732" y="1828"/>
                </a:lnTo>
                <a:lnTo>
                  <a:pt x="753" y="1826"/>
                </a:lnTo>
                <a:lnTo>
                  <a:pt x="839" y="1800"/>
                </a:lnTo>
                <a:lnTo>
                  <a:pt x="934" y="1766"/>
                </a:lnTo>
                <a:close/>
                <a:moveTo>
                  <a:pt x="3964" y="2515"/>
                </a:moveTo>
                <a:lnTo>
                  <a:pt x="3941" y="2500"/>
                </a:lnTo>
                <a:lnTo>
                  <a:pt x="3923" y="2477"/>
                </a:lnTo>
                <a:lnTo>
                  <a:pt x="3919" y="2458"/>
                </a:lnTo>
                <a:lnTo>
                  <a:pt x="3919" y="2447"/>
                </a:lnTo>
                <a:lnTo>
                  <a:pt x="3920" y="2427"/>
                </a:lnTo>
                <a:lnTo>
                  <a:pt x="3938" y="2392"/>
                </a:lnTo>
                <a:lnTo>
                  <a:pt x="3973" y="2362"/>
                </a:lnTo>
                <a:lnTo>
                  <a:pt x="4024" y="2335"/>
                </a:lnTo>
                <a:lnTo>
                  <a:pt x="4091" y="2315"/>
                </a:lnTo>
                <a:lnTo>
                  <a:pt x="4174" y="2298"/>
                </a:lnTo>
                <a:lnTo>
                  <a:pt x="4273" y="2287"/>
                </a:lnTo>
                <a:lnTo>
                  <a:pt x="4386" y="2281"/>
                </a:lnTo>
                <a:lnTo>
                  <a:pt x="4448" y="2280"/>
                </a:lnTo>
                <a:lnTo>
                  <a:pt x="4596" y="2280"/>
                </a:lnTo>
                <a:lnTo>
                  <a:pt x="4596" y="2315"/>
                </a:lnTo>
                <a:lnTo>
                  <a:pt x="4596" y="2326"/>
                </a:lnTo>
                <a:lnTo>
                  <a:pt x="4592" y="2340"/>
                </a:lnTo>
                <a:lnTo>
                  <a:pt x="4565" y="2346"/>
                </a:lnTo>
                <a:lnTo>
                  <a:pt x="4516" y="2341"/>
                </a:lnTo>
                <a:lnTo>
                  <a:pt x="4485" y="2339"/>
                </a:lnTo>
                <a:lnTo>
                  <a:pt x="4408" y="2341"/>
                </a:lnTo>
                <a:lnTo>
                  <a:pt x="4280" y="2357"/>
                </a:lnTo>
                <a:lnTo>
                  <a:pt x="4154" y="2384"/>
                </a:lnTo>
                <a:lnTo>
                  <a:pt x="4083" y="2406"/>
                </a:lnTo>
                <a:lnTo>
                  <a:pt x="4028" y="2427"/>
                </a:lnTo>
                <a:lnTo>
                  <a:pt x="4003" y="2444"/>
                </a:lnTo>
                <a:lnTo>
                  <a:pt x="3996" y="2454"/>
                </a:lnTo>
                <a:lnTo>
                  <a:pt x="3995" y="2459"/>
                </a:lnTo>
                <a:lnTo>
                  <a:pt x="3996" y="2468"/>
                </a:lnTo>
                <a:lnTo>
                  <a:pt x="4008" y="2481"/>
                </a:lnTo>
                <a:lnTo>
                  <a:pt x="4036" y="2490"/>
                </a:lnTo>
                <a:lnTo>
                  <a:pt x="4081" y="2495"/>
                </a:lnTo>
                <a:lnTo>
                  <a:pt x="4181" y="2494"/>
                </a:lnTo>
                <a:lnTo>
                  <a:pt x="4396" y="2475"/>
                </a:lnTo>
                <a:lnTo>
                  <a:pt x="4546" y="2458"/>
                </a:lnTo>
                <a:lnTo>
                  <a:pt x="4737" y="2436"/>
                </a:lnTo>
                <a:lnTo>
                  <a:pt x="5142" y="2371"/>
                </a:lnTo>
                <a:lnTo>
                  <a:pt x="5584" y="2283"/>
                </a:lnTo>
                <a:lnTo>
                  <a:pt x="6079" y="2169"/>
                </a:lnTo>
                <a:lnTo>
                  <a:pt x="6352" y="2100"/>
                </a:lnTo>
                <a:lnTo>
                  <a:pt x="6613" y="2032"/>
                </a:lnTo>
                <a:lnTo>
                  <a:pt x="6923" y="1942"/>
                </a:lnTo>
                <a:lnTo>
                  <a:pt x="7093" y="1885"/>
                </a:lnTo>
                <a:lnTo>
                  <a:pt x="7235" y="1830"/>
                </a:lnTo>
                <a:lnTo>
                  <a:pt x="7355" y="1777"/>
                </a:lnTo>
                <a:lnTo>
                  <a:pt x="7453" y="1721"/>
                </a:lnTo>
                <a:lnTo>
                  <a:pt x="7537" y="1663"/>
                </a:lnTo>
                <a:lnTo>
                  <a:pt x="7573" y="1632"/>
                </a:lnTo>
                <a:lnTo>
                  <a:pt x="7603" y="1604"/>
                </a:lnTo>
                <a:lnTo>
                  <a:pt x="7652" y="1546"/>
                </a:lnTo>
                <a:lnTo>
                  <a:pt x="7685" y="1486"/>
                </a:lnTo>
                <a:lnTo>
                  <a:pt x="7702" y="1426"/>
                </a:lnTo>
                <a:lnTo>
                  <a:pt x="7704" y="1365"/>
                </a:lnTo>
                <a:lnTo>
                  <a:pt x="7689" y="1304"/>
                </a:lnTo>
                <a:lnTo>
                  <a:pt x="7659" y="1243"/>
                </a:lnTo>
                <a:lnTo>
                  <a:pt x="7613" y="1181"/>
                </a:lnTo>
                <a:lnTo>
                  <a:pt x="7584" y="1151"/>
                </a:lnTo>
                <a:lnTo>
                  <a:pt x="7540" y="1108"/>
                </a:lnTo>
                <a:lnTo>
                  <a:pt x="7444" y="1036"/>
                </a:lnTo>
                <a:lnTo>
                  <a:pt x="7368" y="988"/>
                </a:lnTo>
                <a:lnTo>
                  <a:pt x="7313" y="955"/>
                </a:lnTo>
                <a:lnTo>
                  <a:pt x="7148" y="878"/>
                </a:lnTo>
                <a:lnTo>
                  <a:pt x="6964" y="802"/>
                </a:lnTo>
                <a:lnTo>
                  <a:pt x="6810" y="748"/>
                </a:lnTo>
                <a:lnTo>
                  <a:pt x="6764" y="739"/>
                </a:lnTo>
                <a:lnTo>
                  <a:pt x="6730" y="735"/>
                </a:lnTo>
                <a:lnTo>
                  <a:pt x="6692" y="737"/>
                </a:lnTo>
                <a:lnTo>
                  <a:pt x="6670" y="745"/>
                </a:lnTo>
                <a:lnTo>
                  <a:pt x="6641" y="770"/>
                </a:lnTo>
                <a:lnTo>
                  <a:pt x="6600" y="836"/>
                </a:lnTo>
                <a:lnTo>
                  <a:pt x="6572" y="888"/>
                </a:lnTo>
                <a:lnTo>
                  <a:pt x="6543" y="942"/>
                </a:lnTo>
                <a:lnTo>
                  <a:pt x="6509" y="993"/>
                </a:lnTo>
                <a:lnTo>
                  <a:pt x="6494" y="1010"/>
                </a:lnTo>
                <a:lnTo>
                  <a:pt x="6483" y="1014"/>
                </a:lnTo>
                <a:lnTo>
                  <a:pt x="6478" y="1004"/>
                </a:lnTo>
                <a:lnTo>
                  <a:pt x="6482" y="964"/>
                </a:lnTo>
                <a:lnTo>
                  <a:pt x="6495" y="915"/>
                </a:lnTo>
                <a:lnTo>
                  <a:pt x="6507" y="871"/>
                </a:lnTo>
                <a:lnTo>
                  <a:pt x="6510" y="831"/>
                </a:lnTo>
                <a:lnTo>
                  <a:pt x="6505" y="813"/>
                </a:lnTo>
                <a:lnTo>
                  <a:pt x="6501" y="804"/>
                </a:lnTo>
                <a:lnTo>
                  <a:pt x="6494" y="792"/>
                </a:lnTo>
                <a:lnTo>
                  <a:pt x="6493" y="767"/>
                </a:lnTo>
                <a:lnTo>
                  <a:pt x="6504" y="743"/>
                </a:lnTo>
                <a:lnTo>
                  <a:pt x="6529" y="722"/>
                </a:lnTo>
                <a:lnTo>
                  <a:pt x="6546" y="712"/>
                </a:lnTo>
                <a:lnTo>
                  <a:pt x="6555" y="707"/>
                </a:lnTo>
                <a:lnTo>
                  <a:pt x="6575" y="682"/>
                </a:lnTo>
                <a:lnTo>
                  <a:pt x="6610" y="609"/>
                </a:lnTo>
                <a:lnTo>
                  <a:pt x="6643" y="519"/>
                </a:lnTo>
                <a:lnTo>
                  <a:pt x="6701" y="362"/>
                </a:lnTo>
                <a:lnTo>
                  <a:pt x="6720" y="296"/>
                </a:lnTo>
                <a:lnTo>
                  <a:pt x="6718" y="290"/>
                </a:lnTo>
                <a:lnTo>
                  <a:pt x="6704" y="302"/>
                </a:lnTo>
                <a:lnTo>
                  <a:pt x="6689" y="321"/>
                </a:lnTo>
                <a:lnTo>
                  <a:pt x="6612" y="423"/>
                </a:lnTo>
                <a:lnTo>
                  <a:pt x="6444" y="652"/>
                </a:lnTo>
                <a:lnTo>
                  <a:pt x="6292" y="862"/>
                </a:lnTo>
                <a:lnTo>
                  <a:pt x="6196" y="978"/>
                </a:lnTo>
                <a:lnTo>
                  <a:pt x="6164" y="998"/>
                </a:lnTo>
                <a:lnTo>
                  <a:pt x="6150" y="998"/>
                </a:lnTo>
                <a:lnTo>
                  <a:pt x="6140" y="998"/>
                </a:lnTo>
                <a:lnTo>
                  <a:pt x="6128" y="994"/>
                </a:lnTo>
                <a:lnTo>
                  <a:pt x="6117" y="980"/>
                </a:lnTo>
                <a:lnTo>
                  <a:pt x="6117" y="960"/>
                </a:lnTo>
                <a:lnTo>
                  <a:pt x="6118" y="941"/>
                </a:lnTo>
                <a:lnTo>
                  <a:pt x="6134" y="888"/>
                </a:lnTo>
                <a:lnTo>
                  <a:pt x="6145" y="861"/>
                </a:lnTo>
                <a:lnTo>
                  <a:pt x="6156" y="836"/>
                </a:lnTo>
                <a:lnTo>
                  <a:pt x="6166" y="799"/>
                </a:lnTo>
                <a:lnTo>
                  <a:pt x="6165" y="793"/>
                </a:lnTo>
                <a:lnTo>
                  <a:pt x="6162" y="790"/>
                </a:lnTo>
                <a:lnTo>
                  <a:pt x="6153" y="790"/>
                </a:lnTo>
                <a:lnTo>
                  <a:pt x="6136" y="798"/>
                </a:lnTo>
                <a:lnTo>
                  <a:pt x="6103" y="832"/>
                </a:lnTo>
                <a:lnTo>
                  <a:pt x="6058" y="890"/>
                </a:lnTo>
                <a:lnTo>
                  <a:pt x="6030" y="930"/>
                </a:lnTo>
                <a:lnTo>
                  <a:pt x="5994" y="983"/>
                </a:lnTo>
                <a:lnTo>
                  <a:pt x="5934" y="1059"/>
                </a:lnTo>
                <a:lnTo>
                  <a:pt x="5889" y="1101"/>
                </a:lnTo>
                <a:lnTo>
                  <a:pt x="5862" y="1112"/>
                </a:lnTo>
                <a:lnTo>
                  <a:pt x="5847" y="1111"/>
                </a:lnTo>
                <a:lnTo>
                  <a:pt x="5841" y="1107"/>
                </a:lnTo>
                <a:lnTo>
                  <a:pt x="5829" y="1100"/>
                </a:lnTo>
                <a:lnTo>
                  <a:pt x="5815" y="1077"/>
                </a:lnTo>
                <a:lnTo>
                  <a:pt x="5813" y="1066"/>
                </a:lnTo>
                <a:lnTo>
                  <a:pt x="5813" y="1052"/>
                </a:lnTo>
                <a:lnTo>
                  <a:pt x="5806" y="1041"/>
                </a:lnTo>
                <a:lnTo>
                  <a:pt x="5799" y="1042"/>
                </a:lnTo>
                <a:lnTo>
                  <a:pt x="5783" y="1054"/>
                </a:lnTo>
                <a:lnTo>
                  <a:pt x="5748" y="1092"/>
                </a:lnTo>
                <a:lnTo>
                  <a:pt x="5724" y="1122"/>
                </a:lnTo>
                <a:lnTo>
                  <a:pt x="5697" y="1155"/>
                </a:lnTo>
                <a:lnTo>
                  <a:pt x="5656" y="1199"/>
                </a:lnTo>
                <a:lnTo>
                  <a:pt x="5648" y="1205"/>
                </a:lnTo>
                <a:lnTo>
                  <a:pt x="5639" y="1203"/>
                </a:lnTo>
                <a:lnTo>
                  <a:pt x="5621" y="1186"/>
                </a:lnTo>
                <a:lnTo>
                  <a:pt x="5603" y="1158"/>
                </a:lnTo>
                <a:lnTo>
                  <a:pt x="5590" y="1122"/>
                </a:lnTo>
                <a:lnTo>
                  <a:pt x="5585" y="1103"/>
                </a:lnTo>
                <a:lnTo>
                  <a:pt x="5576" y="1050"/>
                </a:lnTo>
                <a:lnTo>
                  <a:pt x="5454" y="1168"/>
                </a:lnTo>
                <a:lnTo>
                  <a:pt x="5404" y="1216"/>
                </a:lnTo>
                <a:lnTo>
                  <a:pt x="5325" y="1281"/>
                </a:lnTo>
                <a:lnTo>
                  <a:pt x="5310" y="1287"/>
                </a:lnTo>
                <a:lnTo>
                  <a:pt x="5298" y="1285"/>
                </a:lnTo>
                <a:lnTo>
                  <a:pt x="5278" y="1267"/>
                </a:lnTo>
                <a:lnTo>
                  <a:pt x="5266" y="1235"/>
                </a:lnTo>
                <a:lnTo>
                  <a:pt x="5262" y="1195"/>
                </a:lnTo>
                <a:lnTo>
                  <a:pt x="5265" y="1175"/>
                </a:lnTo>
                <a:lnTo>
                  <a:pt x="5275" y="1143"/>
                </a:lnTo>
                <a:lnTo>
                  <a:pt x="5344" y="987"/>
                </a:lnTo>
                <a:lnTo>
                  <a:pt x="5392" y="889"/>
                </a:lnTo>
                <a:lnTo>
                  <a:pt x="5438" y="793"/>
                </a:lnTo>
                <a:lnTo>
                  <a:pt x="5499" y="660"/>
                </a:lnTo>
                <a:lnTo>
                  <a:pt x="5504" y="644"/>
                </a:lnTo>
                <a:lnTo>
                  <a:pt x="5498" y="646"/>
                </a:lnTo>
                <a:lnTo>
                  <a:pt x="5450" y="703"/>
                </a:lnTo>
                <a:lnTo>
                  <a:pt x="5278" y="917"/>
                </a:lnTo>
                <a:lnTo>
                  <a:pt x="5059" y="1197"/>
                </a:lnTo>
                <a:lnTo>
                  <a:pt x="4988" y="1288"/>
                </a:lnTo>
                <a:lnTo>
                  <a:pt x="4897" y="1398"/>
                </a:lnTo>
                <a:lnTo>
                  <a:pt x="4856" y="1433"/>
                </a:lnTo>
                <a:lnTo>
                  <a:pt x="4836" y="1441"/>
                </a:lnTo>
                <a:lnTo>
                  <a:pt x="4818" y="1436"/>
                </a:lnTo>
                <a:lnTo>
                  <a:pt x="4800" y="1422"/>
                </a:lnTo>
                <a:lnTo>
                  <a:pt x="4791" y="1413"/>
                </a:lnTo>
                <a:lnTo>
                  <a:pt x="4782" y="1403"/>
                </a:lnTo>
                <a:lnTo>
                  <a:pt x="4767" y="1396"/>
                </a:lnTo>
                <a:lnTo>
                  <a:pt x="4736" y="1415"/>
                </a:lnTo>
                <a:lnTo>
                  <a:pt x="4691" y="1460"/>
                </a:lnTo>
                <a:lnTo>
                  <a:pt x="4653" y="1495"/>
                </a:lnTo>
                <a:lnTo>
                  <a:pt x="4607" y="1527"/>
                </a:lnTo>
                <a:lnTo>
                  <a:pt x="4579" y="1540"/>
                </a:lnTo>
                <a:lnTo>
                  <a:pt x="4565" y="1543"/>
                </a:lnTo>
                <a:lnTo>
                  <a:pt x="4537" y="1547"/>
                </a:lnTo>
                <a:lnTo>
                  <a:pt x="4508" y="1545"/>
                </a:lnTo>
                <a:lnTo>
                  <a:pt x="4493" y="1538"/>
                </a:lnTo>
                <a:lnTo>
                  <a:pt x="4483" y="1526"/>
                </a:lnTo>
                <a:lnTo>
                  <a:pt x="4477" y="1510"/>
                </a:lnTo>
                <a:lnTo>
                  <a:pt x="4474" y="1475"/>
                </a:lnTo>
                <a:lnTo>
                  <a:pt x="4476" y="1443"/>
                </a:lnTo>
                <a:lnTo>
                  <a:pt x="4483" y="1369"/>
                </a:lnTo>
                <a:lnTo>
                  <a:pt x="4447" y="1397"/>
                </a:lnTo>
                <a:lnTo>
                  <a:pt x="4393" y="1439"/>
                </a:lnTo>
                <a:lnTo>
                  <a:pt x="4299" y="1521"/>
                </a:lnTo>
                <a:lnTo>
                  <a:pt x="4244" y="1570"/>
                </a:lnTo>
                <a:lnTo>
                  <a:pt x="4140" y="1652"/>
                </a:lnTo>
                <a:lnTo>
                  <a:pt x="4054" y="1710"/>
                </a:lnTo>
                <a:lnTo>
                  <a:pt x="4010" y="1732"/>
                </a:lnTo>
                <a:lnTo>
                  <a:pt x="3992" y="1736"/>
                </a:lnTo>
                <a:lnTo>
                  <a:pt x="3987" y="1734"/>
                </a:lnTo>
                <a:lnTo>
                  <a:pt x="3983" y="1725"/>
                </a:lnTo>
                <a:lnTo>
                  <a:pt x="3991" y="1679"/>
                </a:lnTo>
                <a:lnTo>
                  <a:pt x="4025" y="1567"/>
                </a:lnTo>
                <a:lnTo>
                  <a:pt x="4102" y="1371"/>
                </a:lnTo>
                <a:lnTo>
                  <a:pt x="4166" y="1234"/>
                </a:lnTo>
                <a:lnTo>
                  <a:pt x="4206" y="1160"/>
                </a:lnTo>
                <a:lnTo>
                  <a:pt x="4224" y="1134"/>
                </a:lnTo>
                <a:lnTo>
                  <a:pt x="4234" y="1119"/>
                </a:lnTo>
                <a:lnTo>
                  <a:pt x="4246" y="1095"/>
                </a:lnTo>
                <a:lnTo>
                  <a:pt x="4244" y="1084"/>
                </a:lnTo>
                <a:lnTo>
                  <a:pt x="4229" y="1084"/>
                </a:lnTo>
                <a:lnTo>
                  <a:pt x="4217" y="1090"/>
                </a:lnTo>
                <a:lnTo>
                  <a:pt x="4191" y="1116"/>
                </a:lnTo>
                <a:lnTo>
                  <a:pt x="4012" y="1319"/>
                </a:lnTo>
                <a:lnTo>
                  <a:pt x="3888" y="1465"/>
                </a:lnTo>
                <a:lnTo>
                  <a:pt x="3777" y="1596"/>
                </a:lnTo>
                <a:lnTo>
                  <a:pt x="3623" y="1768"/>
                </a:lnTo>
                <a:lnTo>
                  <a:pt x="3551" y="1838"/>
                </a:lnTo>
                <a:lnTo>
                  <a:pt x="3517" y="1863"/>
                </a:lnTo>
                <a:lnTo>
                  <a:pt x="3491" y="1872"/>
                </a:lnTo>
                <a:lnTo>
                  <a:pt x="3472" y="1868"/>
                </a:lnTo>
                <a:lnTo>
                  <a:pt x="3464" y="1860"/>
                </a:lnTo>
                <a:lnTo>
                  <a:pt x="3458" y="1854"/>
                </a:lnTo>
                <a:lnTo>
                  <a:pt x="3450" y="1838"/>
                </a:lnTo>
                <a:lnTo>
                  <a:pt x="3446" y="1808"/>
                </a:lnTo>
                <a:lnTo>
                  <a:pt x="3460" y="1746"/>
                </a:lnTo>
                <a:lnTo>
                  <a:pt x="3495" y="1656"/>
                </a:lnTo>
                <a:lnTo>
                  <a:pt x="3523" y="1596"/>
                </a:lnTo>
                <a:lnTo>
                  <a:pt x="3553" y="1529"/>
                </a:lnTo>
                <a:lnTo>
                  <a:pt x="3591" y="1438"/>
                </a:lnTo>
                <a:lnTo>
                  <a:pt x="3593" y="1427"/>
                </a:lnTo>
                <a:lnTo>
                  <a:pt x="3589" y="1428"/>
                </a:lnTo>
                <a:lnTo>
                  <a:pt x="3561" y="1455"/>
                </a:lnTo>
                <a:lnTo>
                  <a:pt x="3543" y="1476"/>
                </a:lnTo>
                <a:lnTo>
                  <a:pt x="3459" y="1572"/>
                </a:lnTo>
                <a:lnTo>
                  <a:pt x="3298" y="1745"/>
                </a:lnTo>
                <a:lnTo>
                  <a:pt x="3149" y="1892"/>
                </a:lnTo>
                <a:lnTo>
                  <a:pt x="3013" y="2013"/>
                </a:lnTo>
                <a:lnTo>
                  <a:pt x="2949" y="2061"/>
                </a:lnTo>
                <a:lnTo>
                  <a:pt x="2913" y="2088"/>
                </a:lnTo>
                <a:lnTo>
                  <a:pt x="2834" y="2136"/>
                </a:lnTo>
                <a:lnTo>
                  <a:pt x="2757" y="2174"/>
                </a:lnTo>
                <a:lnTo>
                  <a:pt x="2692" y="2196"/>
                </a:lnTo>
                <a:lnTo>
                  <a:pt x="2670" y="2198"/>
                </a:lnTo>
                <a:lnTo>
                  <a:pt x="2657" y="2197"/>
                </a:lnTo>
                <a:lnTo>
                  <a:pt x="2631" y="2189"/>
                </a:lnTo>
                <a:lnTo>
                  <a:pt x="2609" y="2174"/>
                </a:lnTo>
                <a:lnTo>
                  <a:pt x="2592" y="2152"/>
                </a:lnTo>
                <a:lnTo>
                  <a:pt x="2578" y="2123"/>
                </a:lnTo>
                <a:lnTo>
                  <a:pt x="2569" y="2089"/>
                </a:lnTo>
                <a:lnTo>
                  <a:pt x="2564" y="2029"/>
                </a:lnTo>
                <a:lnTo>
                  <a:pt x="2567" y="1982"/>
                </a:lnTo>
                <a:lnTo>
                  <a:pt x="2570" y="1956"/>
                </a:lnTo>
                <a:lnTo>
                  <a:pt x="2569" y="1936"/>
                </a:lnTo>
                <a:lnTo>
                  <a:pt x="2565" y="1934"/>
                </a:lnTo>
                <a:lnTo>
                  <a:pt x="2550" y="1949"/>
                </a:lnTo>
                <a:lnTo>
                  <a:pt x="2511" y="2014"/>
                </a:lnTo>
                <a:lnTo>
                  <a:pt x="2481" y="2066"/>
                </a:lnTo>
                <a:lnTo>
                  <a:pt x="2453" y="2115"/>
                </a:lnTo>
                <a:lnTo>
                  <a:pt x="2420" y="2168"/>
                </a:lnTo>
                <a:lnTo>
                  <a:pt x="2418" y="2164"/>
                </a:lnTo>
                <a:lnTo>
                  <a:pt x="2437" y="2114"/>
                </a:lnTo>
                <a:lnTo>
                  <a:pt x="2480" y="2014"/>
                </a:lnTo>
                <a:lnTo>
                  <a:pt x="2554" y="1858"/>
                </a:lnTo>
                <a:lnTo>
                  <a:pt x="2672" y="1653"/>
                </a:lnTo>
                <a:lnTo>
                  <a:pt x="2801" y="1461"/>
                </a:lnTo>
                <a:lnTo>
                  <a:pt x="2869" y="1377"/>
                </a:lnTo>
                <a:lnTo>
                  <a:pt x="2930" y="1304"/>
                </a:lnTo>
                <a:lnTo>
                  <a:pt x="3040" y="1197"/>
                </a:lnTo>
                <a:lnTo>
                  <a:pt x="3110" y="1143"/>
                </a:lnTo>
                <a:lnTo>
                  <a:pt x="3143" y="1118"/>
                </a:lnTo>
                <a:lnTo>
                  <a:pt x="3128" y="1139"/>
                </a:lnTo>
                <a:lnTo>
                  <a:pt x="3073" y="1192"/>
                </a:lnTo>
                <a:lnTo>
                  <a:pt x="3035" y="1229"/>
                </a:lnTo>
                <a:lnTo>
                  <a:pt x="2972" y="1298"/>
                </a:lnTo>
                <a:lnTo>
                  <a:pt x="2930" y="1351"/>
                </a:lnTo>
                <a:lnTo>
                  <a:pt x="2915" y="1375"/>
                </a:lnTo>
                <a:lnTo>
                  <a:pt x="2915" y="1384"/>
                </a:lnTo>
                <a:lnTo>
                  <a:pt x="2919" y="1384"/>
                </a:lnTo>
                <a:lnTo>
                  <a:pt x="2930" y="1378"/>
                </a:lnTo>
                <a:lnTo>
                  <a:pt x="2992" y="1321"/>
                </a:lnTo>
                <a:lnTo>
                  <a:pt x="3034" y="1279"/>
                </a:lnTo>
                <a:lnTo>
                  <a:pt x="3098" y="1216"/>
                </a:lnTo>
                <a:lnTo>
                  <a:pt x="3222" y="1109"/>
                </a:lnTo>
                <a:lnTo>
                  <a:pt x="3345" y="1026"/>
                </a:lnTo>
                <a:lnTo>
                  <a:pt x="3432" y="980"/>
                </a:lnTo>
                <a:lnTo>
                  <a:pt x="3489" y="957"/>
                </a:lnTo>
                <a:lnTo>
                  <a:pt x="3516" y="948"/>
                </a:lnTo>
                <a:lnTo>
                  <a:pt x="3551" y="939"/>
                </a:lnTo>
                <a:lnTo>
                  <a:pt x="3604" y="930"/>
                </a:lnTo>
                <a:lnTo>
                  <a:pt x="3644" y="935"/>
                </a:lnTo>
                <a:lnTo>
                  <a:pt x="3678" y="954"/>
                </a:lnTo>
                <a:lnTo>
                  <a:pt x="3696" y="971"/>
                </a:lnTo>
                <a:lnTo>
                  <a:pt x="3707" y="983"/>
                </a:lnTo>
                <a:lnTo>
                  <a:pt x="3725" y="1006"/>
                </a:lnTo>
                <a:lnTo>
                  <a:pt x="3735" y="1033"/>
                </a:lnTo>
                <a:lnTo>
                  <a:pt x="3741" y="1067"/>
                </a:lnTo>
                <a:lnTo>
                  <a:pt x="3742" y="1090"/>
                </a:lnTo>
                <a:lnTo>
                  <a:pt x="3746" y="1167"/>
                </a:lnTo>
                <a:lnTo>
                  <a:pt x="3806" y="1083"/>
                </a:lnTo>
                <a:lnTo>
                  <a:pt x="3837" y="1038"/>
                </a:lnTo>
                <a:lnTo>
                  <a:pt x="3866" y="1010"/>
                </a:lnTo>
                <a:lnTo>
                  <a:pt x="3879" y="1008"/>
                </a:lnTo>
                <a:lnTo>
                  <a:pt x="3885" y="1012"/>
                </a:lnTo>
                <a:lnTo>
                  <a:pt x="3889" y="1017"/>
                </a:lnTo>
                <a:lnTo>
                  <a:pt x="3891" y="1033"/>
                </a:lnTo>
                <a:lnTo>
                  <a:pt x="3871" y="1080"/>
                </a:lnTo>
                <a:lnTo>
                  <a:pt x="3837" y="1141"/>
                </a:lnTo>
                <a:lnTo>
                  <a:pt x="3649" y="1459"/>
                </a:lnTo>
                <a:lnTo>
                  <a:pt x="3530" y="1677"/>
                </a:lnTo>
                <a:lnTo>
                  <a:pt x="3505" y="1745"/>
                </a:lnTo>
                <a:lnTo>
                  <a:pt x="3504" y="1765"/>
                </a:lnTo>
                <a:lnTo>
                  <a:pt x="3504" y="1772"/>
                </a:lnTo>
                <a:lnTo>
                  <a:pt x="3508" y="1781"/>
                </a:lnTo>
                <a:lnTo>
                  <a:pt x="3522" y="1784"/>
                </a:lnTo>
                <a:lnTo>
                  <a:pt x="3552" y="1770"/>
                </a:lnTo>
                <a:lnTo>
                  <a:pt x="3596" y="1736"/>
                </a:lnTo>
                <a:lnTo>
                  <a:pt x="3623" y="1712"/>
                </a:lnTo>
                <a:lnTo>
                  <a:pt x="3675" y="1660"/>
                </a:lnTo>
                <a:lnTo>
                  <a:pt x="3825" y="1490"/>
                </a:lnTo>
                <a:lnTo>
                  <a:pt x="3981" y="1302"/>
                </a:lnTo>
                <a:lnTo>
                  <a:pt x="4065" y="1191"/>
                </a:lnTo>
                <a:lnTo>
                  <a:pt x="4095" y="1146"/>
                </a:lnTo>
                <a:lnTo>
                  <a:pt x="4098" y="1137"/>
                </a:lnTo>
                <a:lnTo>
                  <a:pt x="4093" y="1134"/>
                </a:lnTo>
                <a:lnTo>
                  <a:pt x="4049" y="1139"/>
                </a:lnTo>
                <a:lnTo>
                  <a:pt x="4015" y="1148"/>
                </a:lnTo>
                <a:lnTo>
                  <a:pt x="3991" y="1155"/>
                </a:lnTo>
                <a:lnTo>
                  <a:pt x="3956" y="1166"/>
                </a:lnTo>
                <a:lnTo>
                  <a:pt x="3937" y="1180"/>
                </a:lnTo>
                <a:lnTo>
                  <a:pt x="3927" y="1198"/>
                </a:lnTo>
                <a:lnTo>
                  <a:pt x="3924" y="1211"/>
                </a:lnTo>
                <a:lnTo>
                  <a:pt x="3918" y="1237"/>
                </a:lnTo>
                <a:lnTo>
                  <a:pt x="3911" y="1241"/>
                </a:lnTo>
                <a:lnTo>
                  <a:pt x="3902" y="1220"/>
                </a:lnTo>
                <a:lnTo>
                  <a:pt x="3898" y="1205"/>
                </a:lnTo>
                <a:lnTo>
                  <a:pt x="3899" y="1180"/>
                </a:lnTo>
                <a:lnTo>
                  <a:pt x="3904" y="1171"/>
                </a:lnTo>
                <a:lnTo>
                  <a:pt x="3918" y="1161"/>
                </a:lnTo>
                <a:lnTo>
                  <a:pt x="4002" y="1122"/>
                </a:lnTo>
                <a:lnTo>
                  <a:pt x="4059" y="1100"/>
                </a:lnTo>
                <a:lnTo>
                  <a:pt x="4199" y="1046"/>
                </a:lnTo>
                <a:lnTo>
                  <a:pt x="4373" y="840"/>
                </a:lnTo>
                <a:lnTo>
                  <a:pt x="4480" y="714"/>
                </a:lnTo>
                <a:lnTo>
                  <a:pt x="4603" y="574"/>
                </a:lnTo>
                <a:lnTo>
                  <a:pt x="4628" y="555"/>
                </a:lnTo>
                <a:lnTo>
                  <a:pt x="4629" y="559"/>
                </a:lnTo>
                <a:lnTo>
                  <a:pt x="4622" y="579"/>
                </a:lnTo>
                <a:lnTo>
                  <a:pt x="4572" y="667"/>
                </a:lnTo>
                <a:lnTo>
                  <a:pt x="4512" y="769"/>
                </a:lnTo>
                <a:lnTo>
                  <a:pt x="4462" y="852"/>
                </a:lnTo>
                <a:lnTo>
                  <a:pt x="4398" y="966"/>
                </a:lnTo>
                <a:lnTo>
                  <a:pt x="4394" y="980"/>
                </a:lnTo>
                <a:lnTo>
                  <a:pt x="4427" y="970"/>
                </a:lnTo>
                <a:lnTo>
                  <a:pt x="4734" y="863"/>
                </a:lnTo>
                <a:lnTo>
                  <a:pt x="4958" y="783"/>
                </a:lnTo>
                <a:lnTo>
                  <a:pt x="5518" y="581"/>
                </a:lnTo>
                <a:lnTo>
                  <a:pt x="5641" y="435"/>
                </a:lnTo>
                <a:lnTo>
                  <a:pt x="5701" y="366"/>
                </a:lnTo>
                <a:lnTo>
                  <a:pt x="5762" y="303"/>
                </a:lnTo>
                <a:lnTo>
                  <a:pt x="5788" y="281"/>
                </a:lnTo>
                <a:lnTo>
                  <a:pt x="5798" y="277"/>
                </a:lnTo>
                <a:lnTo>
                  <a:pt x="5801" y="280"/>
                </a:lnTo>
                <a:lnTo>
                  <a:pt x="5799" y="292"/>
                </a:lnTo>
                <a:lnTo>
                  <a:pt x="5774" y="346"/>
                </a:lnTo>
                <a:lnTo>
                  <a:pt x="5737" y="409"/>
                </a:lnTo>
                <a:lnTo>
                  <a:pt x="5688" y="490"/>
                </a:lnTo>
                <a:lnTo>
                  <a:pt x="5675" y="519"/>
                </a:lnTo>
                <a:lnTo>
                  <a:pt x="5683" y="519"/>
                </a:lnTo>
                <a:lnTo>
                  <a:pt x="5768" y="494"/>
                </a:lnTo>
                <a:lnTo>
                  <a:pt x="5830" y="472"/>
                </a:lnTo>
                <a:lnTo>
                  <a:pt x="6043" y="398"/>
                </a:lnTo>
                <a:lnTo>
                  <a:pt x="6393" y="277"/>
                </a:lnTo>
                <a:lnTo>
                  <a:pt x="6801" y="136"/>
                </a:lnTo>
                <a:lnTo>
                  <a:pt x="6833" y="77"/>
                </a:lnTo>
                <a:lnTo>
                  <a:pt x="6846" y="55"/>
                </a:lnTo>
                <a:lnTo>
                  <a:pt x="6871" y="26"/>
                </a:lnTo>
                <a:lnTo>
                  <a:pt x="6887" y="19"/>
                </a:lnTo>
                <a:lnTo>
                  <a:pt x="6895" y="20"/>
                </a:lnTo>
                <a:lnTo>
                  <a:pt x="6903" y="32"/>
                </a:lnTo>
                <a:lnTo>
                  <a:pt x="6905" y="47"/>
                </a:lnTo>
                <a:lnTo>
                  <a:pt x="6905" y="59"/>
                </a:lnTo>
                <a:lnTo>
                  <a:pt x="6912" y="72"/>
                </a:lnTo>
                <a:lnTo>
                  <a:pt x="6916" y="71"/>
                </a:lnTo>
                <a:lnTo>
                  <a:pt x="7017" y="29"/>
                </a:lnTo>
                <a:lnTo>
                  <a:pt x="7106" y="1"/>
                </a:lnTo>
                <a:lnTo>
                  <a:pt x="7138" y="0"/>
                </a:lnTo>
                <a:lnTo>
                  <a:pt x="7147" y="5"/>
                </a:lnTo>
                <a:lnTo>
                  <a:pt x="7155" y="13"/>
                </a:lnTo>
                <a:lnTo>
                  <a:pt x="7167" y="38"/>
                </a:lnTo>
                <a:lnTo>
                  <a:pt x="7168" y="50"/>
                </a:lnTo>
                <a:lnTo>
                  <a:pt x="7168" y="68"/>
                </a:lnTo>
                <a:lnTo>
                  <a:pt x="7161" y="69"/>
                </a:lnTo>
                <a:lnTo>
                  <a:pt x="7149" y="53"/>
                </a:lnTo>
                <a:lnTo>
                  <a:pt x="7143" y="45"/>
                </a:lnTo>
                <a:lnTo>
                  <a:pt x="7127" y="37"/>
                </a:lnTo>
                <a:lnTo>
                  <a:pt x="7081" y="45"/>
                </a:lnTo>
                <a:lnTo>
                  <a:pt x="7004" y="73"/>
                </a:lnTo>
                <a:lnTo>
                  <a:pt x="6964" y="88"/>
                </a:lnTo>
                <a:lnTo>
                  <a:pt x="6909" y="110"/>
                </a:lnTo>
                <a:lnTo>
                  <a:pt x="6874" y="133"/>
                </a:lnTo>
                <a:lnTo>
                  <a:pt x="6848" y="164"/>
                </a:lnTo>
                <a:lnTo>
                  <a:pt x="6834" y="187"/>
                </a:lnTo>
                <a:lnTo>
                  <a:pt x="6813" y="225"/>
                </a:lnTo>
                <a:lnTo>
                  <a:pt x="6753" y="361"/>
                </a:lnTo>
                <a:lnTo>
                  <a:pt x="6725" y="437"/>
                </a:lnTo>
                <a:lnTo>
                  <a:pt x="6692" y="529"/>
                </a:lnTo>
                <a:lnTo>
                  <a:pt x="6655" y="636"/>
                </a:lnTo>
                <a:lnTo>
                  <a:pt x="6648" y="670"/>
                </a:lnTo>
                <a:lnTo>
                  <a:pt x="6651" y="679"/>
                </a:lnTo>
                <a:lnTo>
                  <a:pt x="6667" y="680"/>
                </a:lnTo>
                <a:lnTo>
                  <a:pt x="6686" y="678"/>
                </a:lnTo>
                <a:lnTo>
                  <a:pt x="6701" y="676"/>
                </a:lnTo>
                <a:lnTo>
                  <a:pt x="6728" y="664"/>
                </a:lnTo>
                <a:lnTo>
                  <a:pt x="6781" y="608"/>
                </a:lnTo>
                <a:lnTo>
                  <a:pt x="6846" y="522"/>
                </a:lnTo>
                <a:lnTo>
                  <a:pt x="6895" y="456"/>
                </a:lnTo>
                <a:lnTo>
                  <a:pt x="6942" y="381"/>
                </a:lnTo>
                <a:lnTo>
                  <a:pt x="6956" y="350"/>
                </a:lnTo>
                <a:lnTo>
                  <a:pt x="6957" y="343"/>
                </a:lnTo>
                <a:lnTo>
                  <a:pt x="6953" y="330"/>
                </a:lnTo>
                <a:lnTo>
                  <a:pt x="6933" y="313"/>
                </a:lnTo>
                <a:lnTo>
                  <a:pt x="6905" y="309"/>
                </a:lnTo>
                <a:lnTo>
                  <a:pt x="6879" y="319"/>
                </a:lnTo>
                <a:lnTo>
                  <a:pt x="6868" y="331"/>
                </a:lnTo>
                <a:lnTo>
                  <a:pt x="6861" y="339"/>
                </a:lnTo>
                <a:lnTo>
                  <a:pt x="6851" y="344"/>
                </a:lnTo>
                <a:lnTo>
                  <a:pt x="6849" y="339"/>
                </a:lnTo>
                <a:lnTo>
                  <a:pt x="6852" y="331"/>
                </a:lnTo>
                <a:lnTo>
                  <a:pt x="6869" y="311"/>
                </a:lnTo>
                <a:lnTo>
                  <a:pt x="6896" y="293"/>
                </a:lnTo>
                <a:lnTo>
                  <a:pt x="6926" y="282"/>
                </a:lnTo>
                <a:lnTo>
                  <a:pt x="6940" y="281"/>
                </a:lnTo>
                <a:lnTo>
                  <a:pt x="6952" y="282"/>
                </a:lnTo>
                <a:lnTo>
                  <a:pt x="6977" y="290"/>
                </a:lnTo>
                <a:lnTo>
                  <a:pt x="6985" y="297"/>
                </a:lnTo>
                <a:lnTo>
                  <a:pt x="6993" y="306"/>
                </a:lnTo>
                <a:lnTo>
                  <a:pt x="7001" y="327"/>
                </a:lnTo>
                <a:lnTo>
                  <a:pt x="7001" y="354"/>
                </a:lnTo>
                <a:lnTo>
                  <a:pt x="6991" y="386"/>
                </a:lnTo>
                <a:lnTo>
                  <a:pt x="6960" y="445"/>
                </a:lnTo>
                <a:lnTo>
                  <a:pt x="6885" y="547"/>
                </a:lnTo>
                <a:lnTo>
                  <a:pt x="6831" y="611"/>
                </a:lnTo>
                <a:lnTo>
                  <a:pt x="6753" y="699"/>
                </a:lnTo>
                <a:lnTo>
                  <a:pt x="6943" y="763"/>
                </a:lnTo>
                <a:lnTo>
                  <a:pt x="7033" y="794"/>
                </a:lnTo>
                <a:lnTo>
                  <a:pt x="7194" y="859"/>
                </a:lnTo>
                <a:lnTo>
                  <a:pt x="7335" y="928"/>
                </a:lnTo>
                <a:lnTo>
                  <a:pt x="7461" y="1006"/>
                </a:lnTo>
                <a:lnTo>
                  <a:pt x="7519" y="1050"/>
                </a:lnTo>
                <a:lnTo>
                  <a:pt x="7556" y="1076"/>
                </a:lnTo>
                <a:lnTo>
                  <a:pt x="7618" y="1130"/>
                </a:lnTo>
                <a:lnTo>
                  <a:pt x="7669" y="1183"/>
                </a:lnTo>
                <a:lnTo>
                  <a:pt x="7708" y="1234"/>
                </a:lnTo>
                <a:lnTo>
                  <a:pt x="7735" y="1284"/>
                </a:lnTo>
                <a:lnTo>
                  <a:pt x="7753" y="1334"/>
                </a:lnTo>
                <a:lnTo>
                  <a:pt x="7759" y="1385"/>
                </a:lnTo>
                <a:lnTo>
                  <a:pt x="7755" y="1435"/>
                </a:lnTo>
                <a:lnTo>
                  <a:pt x="7749" y="1461"/>
                </a:lnTo>
                <a:lnTo>
                  <a:pt x="7742" y="1481"/>
                </a:lnTo>
                <a:lnTo>
                  <a:pt x="7727" y="1516"/>
                </a:lnTo>
                <a:lnTo>
                  <a:pt x="7686" y="1571"/>
                </a:lnTo>
                <a:lnTo>
                  <a:pt x="7639" y="1619"/>
                </a:lnTo>
                <a:lnTo>
                  <a:pt x="7610" y="1647"/>
                </a:lnTo>
                <a:lnTo>
                  <a:pt x="7542" y="1700"/>
                </a:lnTo>
                <a:lnTo>
                  <a:pt x="7463" y="1751"/>
                </a:lnTo>
                <a:lnTo>
                  <a:pt x="7371" y="1800"/>
                </a:lnTo>
                <a:lnTo>
                  <a:pt x="7266" y="1848"/>
                </a:lnTo>
                <a:lnTo>
                  <a:pt x="7147" y="1894"/>
                </a:lnTo>
                <a:lnTo>
                  <a:pt x="6944" y="1960"/>
                </a:lnTo>
                <a:lnTo>
                  <a:pt x="6786" y="2003"/>
                </a:lnTo>
                <a:lnTo>
                  <a:pt x="6577" y="2060"/>
                </a:lnTo>
                <a:lnTo>
                  <a:pt x="6360" y="2120"/>
                </a:lnTo>
                <a:lnTo>
                  <a:pt x="6164" y="2175"/>
                </a:lnTo>
                <a:lnTo>
                  <a:pt x="5733" y="2277"/>
                </a:lnTo>
                <a:lnTo>
                  <a:pt x="5248" y="2374"/>
                </a:lnTo>
                <a:lnTo>
                  <a:pt x="4708" y="2464"/>
                </a:lnTo>
                <a:lnTo>
                  <a:pt x="4413" y="2507"/>
                </a:lnTo>
                <a:lnTo>
                  <a:pt x="4307" y="2522"/>
                </a:lnTo>
                <a:lnTo>
                  <a:pt x="4152" y="2539"/>
                </a:lnTo>
                <a:lnTo>
                  <a:pt x="4052" y="2541"/>
                </a:lnTo>
                <a:lnTo>
                  <a:pt x="3987" y="2528"/>
                </a:lnTo>
                <a:lnTo>
                  <a:pt x="3964" y="2515"/>
                </a:lnTo>
                <a:close/>
                <a:moveTo>
                  <a:pt x="2796" y="2116"/>
                </a:moveTo>
                <a:lnTo>
                  <a:pt x="2821" y="2101"/>
                </a:lnTo>
                <a:lnTo>
                  <a:pt x="2891" y="2051"/>
                </a:lnTo>
                <a:lnTo>
                  <a:pt x="2926" y="2023"/>
                </a:lnTo>
                <a:lnTo>
                  <a:pt x="2975" y="1979"/>
                </a:lnTo>
                <a:lnTo>
                  <a:pt x="3125" y="1830"/>
                </a:lnTo>
                <a:lnTo>
                  <a:pt x="3295" y="1653"/>
                </a:lnTo>
                <a:lnTo>
                  <a:pt x="3438" y="1494"/>
                </a:lnTo>
                <a:lnTo>
                  <a:pt x="3480" y="1442"/>
                </a:lnTo>
                <a:lnTo>
                  <a:pt x="3519" y="1390"/>
                </a:lnTo>
                <a:lnTo>
                  <a:pt x="3590" y="1274"/>
                </a:lnTo>
                <a:lnTo>
                  <a:pt x="3647" y="1161"/>
                </a:lnTo>
                <a:lnTo>
                  <a:pt x="3673" y="1093"/>
                </a:lnTo>
                <a:lnTo>
                  <a:pt x="3680" y="1059"/>
                </a:lnTo>
                <a:lnTo>
                  <a:pt x="3680" y="1046"/>
                </a:lnTo>
                <a:lnTo>
                  <a:pt x="3679" y="1033"/>
                </a:lnTo>
                <a:lnTo>
                  <a:pt x="3674" y="1015"/>
                </a:lnTo>
                <a:lnTo>
                  <a:pt x="3660" y="1007"/>
                </a:lnTo>
                <a:lnTo>
                  <a:pt x="3631" y="1006"/>
                </a:lnTo>
                <a:lnTo>
                  <a:pt x="3608" y="1007"/>
                </a:lnTo>
                <a:lnTo>
                  <a:pt x="3590" y="1008"/>
                </a:lnTo>
                <a:lnTo>
                  <a:pt x="3547" y="1018"/>
                </a:lnTo>
                <a:lnTo>
                  <a:pt x="3466" y="1047"/>
                </a:lnTo>
                <a:lnTo>
                  <a:pt x="3340" y="1108"/>
                </a:lnTo>
                <a:lnTo>
                  <a:pt x="3211" y="1187"/>
                </a:lnTo>
                <a:lnTo>
                  <a:pt x="3151" y="1231"/>
                </a:lnTo>
                <a:lnTo>
                  <a:pt x="3100" y="1270"/>
                </a:lnTo>
                <a:lnTo>
                  <a:pt x="2977" y="1381"/>
                </a:lnTo>
                <a:lnTo>
                  <a:pt x="2854" y="1506"/>
                </a:lnTo>
                <a:lnTo>
                  <a:pt x="2756" y="1617"/>
                </a:lnTo>
                <a:lnTo>
                  <a:pt x="2728" y="1658"/>
                </a:lnTo>
                <a:lnTo>
                  <a:pt x="2700" y="1705"/>
                </a:lnTo>
                <a:lnTo>
                  <a:pt x="2653" y="1816"/>
                </a:lnTo>
                <a:lnTo>
                  <a:pt x="2620" y="1930"/>
                </a:lnTo>
                <a:lnTo>
                  <a:pt x="2609" y="2003"/>
                </a:lnTo>
                <a:lnTo>
                  <a:pt x="2609" y="2045"/>
                </a:lnTo>
                <a:lnTo>
                  <a:pt x="2612" y="2061"/>
                </a:lnTo>
                <a:lnTo>
                  <a:pt x="2617" y="2077"/>
                </a:lnTo>
                <a:lnTo>
                  <a:pt x="2628" y="2101"/>
                </a:lnTo>
                <a:lnTo>
                  <a:pt x="2644" y="2121"/>
                </a:lnTo>
                <a:lnTo>
                  <a:pt x="2663" y="2135"/>
                </a:lnTo>
                <a:lnTo>
                  <a:pt x="2687" y="2142"/>
                </a:lnTo>
                <a:lnTo>
                  <a:pt x="2714" y="2143"/>
                </a:lnTo>
                <a:lnTo>
                  <a:pt x="2745" y="2137"/>
                </a:lnTo>
                <a:lnTo>
                  <a:pt x="2778" y="2124"/>
                </a:lnTo>
                <a:lnTo>
                  <a:pt x="2796" y="2116"/>
                </a:lnTo>
                <a:close/>
                <a:moveTo>
                  <a:pt x="4179" y="1599"/>
                </a:moveTo>
                <a:lnTo>
                  <a:pt x="4228" y="1556"/>
                </a:lnTo>
                <a:lnTo>
                  <a:pt x="4396" y="1400"/>
                </a:lnTo>
                <a:lnTo>
                  <a:pt x="4488" y="1311"/>
                </a:lnTo>
                <a:lnTo>
                  <a:pt x="4557" y="1244"/>
                </a:lnTo>
                <a:lnTo>
                  <a:pt x="4649" y="1155"/>
                </a:lnTo>
                <a:lnTo>
                  <a:pt x="4708" y="1108"/>
                </a:lnTo>
                <a:lnTo>
                  <a:pt x="4751" y="1087"/>
                </a:lnTo>
                <a:lnTo>
                  <a:pt x="4773" y="1082"/>
                </a:lnTo>
                <a:lnTo>
                  <a:pt x="4804" y="1074"/>
                </a:lnTo>
                <a:lnTo>
                  <a:pt x="4851" y="1073"/>
                </a:lnTo>
                <a:lnTo>
                  <a:pt x="4883" y="1086"/>
                </a:lnTo>
                <a:lnTo>
                  <a:pt x="4899" y="1111"/>
                </a:lnTo>
                <a:lnTo>
                  <a:pt x="4900" y="1129"/>
                </a:lnTo>
                <a:lnTo>
                  <a:pt x="4901" y="1145"/>
                </a:lnTo>
                <a:lnTo>
                  <a:pt x="4906" y="1161"/>
                </a:lnTo>
                <a:lnTo>
                  <a:pt x="4918" y="1159"/>
                </a:lnTo>
                <a:lnTo>
                  <a:pt x="4931" y="1139"/>
                </a:lnTo>
                <a:lnTo>
                  <a:pt x="4939" y="1122"/>
                </a:lnTo>
                <a:lnTo>
                  <a:pt x="4948" y="1105"/>
                </a:lnTo>
                <a:lnTo>
                  <a:pt x="4968" y="1083"/>
                </a:lnTo>
                <a:lnTo>
                  <a:pt x="4978" y="1081"/>
                </a:lnTo>
                <a:lnTo>
                  <a:pt x="4987" y="1081"/>
                </a:lnTo>
                <a:lnTo>
                  <a:pt x="4995" y="1087"/>
                </a:lnTo>
                <a:lnTo>
                  <a:pt x="4981" y="1127"/>
                </a:lnTo>
                <a:lnTo>
                  <a:pt x="4941" y="1205"/>
                </a:lnTo>
                <a:lnTo>
                  <a:pt x="4919" y="1251"/>
                </a:lnTo>
                <a:lnTo>
                  <a:pt x="4892" y="1317"/>
                </a:lnTo>
                <a:lnTo>
                  <a:pt x="4886" y="1345"/>
                </a:lnTo>
                <a:lnTo>
                  <a:pt x="4890" y="1356"/>
                </a:lnTo>
                <a:lnTo>
                  <a:pt x="4904" y="1357"/>
                </a:lnTo>
                <a:lnTo>
                  <a:pt x="4922" y="1345"/>
                </a:lnTo>
                <a:lnTo>
                  <a:pt x="4946" y="1319"/>
                </a:lnTo>
                <a:lnTo>
                  <a:pt x="5099" y="1122"/>
                </a:lnTo>
                <a:lnTo>
                  <a:pt x="5294" y="863"/>
                </a:lnTo>
                <a:lnTo>
                  <a:pt x="5437" y="670"/>
                </a:lnTo>
                <a:lnTo>
                  <a:pt x="5451" y="646"/>
                </a:lnTo>
                <a:lnTo>
                  <a:pt x="5424" y="653"/>
                </a:lnTo>
                <a:lnTo>
                  <a:pt x="5177" y="741"/>
                </a:lnTo>
                <a:lnTo>
                  <a:pt x="4996" y="806"/>
                </a:lnTo>
                <a:lnTo>
                  <a:pt x="4625" y="944"/>
                </a:lnTo>
                <a:lnTo>
                  <a:pt x="4444" y="1010"/>
                </a:lnTo>
                <a:lnTo>
                  <a:pt x="4340" y="1048"/>
                </a:lnTo>
                <a:lnTo>
                  <a:pt x="4199" y="1327"/>
                </a:lnTo>
                <a:lnTo>
                  <a:pt x="4152" y="1419"/>
                </a:lnTo>
                <a:lnTo>
                  <a:pt x="4089" y="1552"/>
                </a:lnTo>
                <a:lnTo>
                  <a:pt x="4059" y="1634"/>
                </a:lnTo>
                <a:lnTo>
                  <a:pt x="4058" y="1664"/>
                </a:lnTo>
                <a:lnTo>
                  <a:pt x="4066" y="1673"/>
                </a:lnTo>
                <a:lnTo>
                  <a:pt x="4072" y="1673"/>
                </a:lnTo>
                <a:lnTo>
                  <a:pt x="4084" y="1669"/>
                </a:lnTo>
                <a:lnTo>
                  <a:pt x="4142" y="1629"/>
                </a:lnTo>
                <a:lnTo>
                  <a:pt x="4179" y="1599"/>
                </a:lnTo>
                <a:close/>
                <a:moveTo>
                  <a:pt x="4667" y="1408"/>
                </a:moveTo>
                <a:lnTo>
                  <a:pt x="4702" y="1366"/>
                </a:lnTo>
                <a:lnTo>
                  <a:pt x="4769" y="1278"/>
                </a:lnTo>
                <a:lnTo>
                  <a:pt x="4824" y="1198"/>
                </a:lnTo>
                <a:lnTo>
                  <a:pt x="4855" y="1142"/>
                </a:lnTo>
                <a:lnTo>
                  <a:pt x="4858" y="1127"/>
                </a:lnTo>
                <a:lnTo>
                  <a:pt x="4858" y="1121"/>
                </a:lnTo>
                <a:lnTo>
                  <a:pt x="4853" y="1113"/>
                </a:lnTo>
                <a:lnTo>
                  <a:pt x="4839" y="1107"/>
                </a:lnTo>
                <a:lnTo>
                  <a:pt x="4809" y="1116"/>
                </a:lnTo>
                <a:lnTo>
                  <a:pt x="4770" y="1138"/>
                </a:lnTo>
                <a:lnTo>
                  <a:pt x="4751" y="1156"/>
                </a:lnTo>
                <a:lnTo>
                  <a:pt x="4721" y="1186"/>
                </a:lnTo>
                <a:lnTo>
                  <a:pt x="4647" y="1276"/>
                </a:lnTo>
                <a:lnTo>
                  <a:pt x="4577" y="1375"/>
                </a:lnTo>
                <a:lnTo>
                  <a:pt x="4541" y="1437"/>
                </a:lnTo>
                <a:lnTo>
                  <a:pt x="4528" y="1466"/>
                </a:lnTo>
                <a:lnTo>
                  <a:pt x="4527" y="1476"/>
                </a:lnTo>
                <a:lnTo>
                  <a:pt x="4528" y="1486"/>
                </a:lnTo>
                <a:lnTo>
                  <a:pt x="4532" y="1502"/>
                </a:lnTo>
                <a:lnTo>
                  <a:pt x="4541" y="1508"/>
                </a:lnTo>
                <a:lnTo>
                  <a:pt x="4555" y="1508"/>
                </a:lnTo>
                <a:lnTo>
                  <a:pt x="4582" y="1493"/>
                </a:lnTo>
                <a:lnTo>
                  <a:pt x="4633" y="1445"/>
                </a:lnTo>
                <a:lnTo>
                  <a:pt x="4667" y="1408"/>
                </a:lnTo>
                <a:close/>
                <a:moveTo>
                  <a:pt x="5535" y="1036"/>
                </a:moveTo>
                <a:lnTo>
                  <a:pt x="5608" y="964"/>
                </a:lnTo>
                <a:lnTo>
                  <a:pt x="5686" y="895"/>
                </a:lnTo>
                <a:lnTo>
                  <a:pt x="5711" y="878"/>
                </a:lnTo>
                <a:lnTo>
                  <a:pt x="5712" y="881"/>
                </a:lnTo>
                <a:lnTo>
                  <a:pt x="5699" y="926"/>
                </a:lnTo>
                <a:lnTo>
                  <a:pt x="5674" y="1014"/>
                </a:lnTo>
                <a:lnTo>
                  <a:pt x="5661" y="1058"/>
                </a:lnTo>
                <a:lnTo>
                  <a:pt x="5650" y="1122"/>
                </a:lnTo>
                <a:lnTo>
                  <a:pt x="5652" y="1131"/>
                </a:lnTo>
                <a:lnTo>
                  <a:pt x="5655" y="1133"/>
                </a:lnTo>
                <a:lnTo>
                  <a:pt x="5668" y="1126"/>
                </a:lnTo>
                <a:lnTo>
                  <a:pt x="5702" y="1096"/>
                </a:lnTo>
                <a:lnTo>
                  <a:pt x="5763" y="1029"/>
                </a:lnTo>
                <a:lnTo>
                  <a:pt x="5831" y="943"/>
                </a:lnTo>
                <a:lnTo>
                  <a:pt x="5863" y="897"/>
                </a:lnTo>
                <a:lnTo>
                  <a:pt x="5890" y="860"/>
                </a:lnTo>
                <a:lnTo>
                  <a:pt x="5932" y="810"/>
                </a:lnTo>
                <a:lnTo>
                  <a:pt x="5940" y="804"/>
                </a:lnTo>
                <a:lnTo>
                  <a:pt x="5945" y="804"/>
                </a:lnTo>
                <a:lnTo>
                  <a:pt x="5949" y="808"/>
                </a:lnTo>
                <a:lnTo>
                  <a:pt x="5941" y="838"/>
                </a:lnTo>
                <a:lnTo>
                  <a:pt x="5916" y="898"/>
                </a:lnTo>
                <a:lnTo>
                  <a:pt x="5902" y="938"/>
                </a:lnTo>
                <a:lnTo>
                  <a:pt x="5883" y="997"/>
                </a:lnTo>
                <a:lnTo>
                  <a:pt x="5880" y="1035"/>
                </a:lnTo>
                <a:lnTo>
                  <a:pt x="5885" y="1048"/>
                </a:lnTo>
                <a:lnTo>
                  <a:pt x="5892" y="1052"/>
                </a:lnTo>
                <a:lnTo>
                  <a:pt x="5908" y="1047"/>
                </a:lnTo>
                <a:lnTo>
                  <a:pt x="5938" y="1022"/>
                </a:lnTo>
                <a:lnTo>
                  <a:pt x="5975" y="976"/>
                </a:lnTo>
                <a:lnTo>
                  <a:pt x="6020" y="911"/>
                </a:lnTo>
                <a:lnTo>
                  <a:pt x="6045" y="870"/>
                </a:lnTo>
                <a:lnTo>
                  <a:pt x="6069" y="829"/>
                </a:lnTo>
                <a:lnTo>
                  <a:pt x="6113" y="767"/>
                </a:lnTo>
                <a:lnTo>
                  <a:pt x="6152" y="727"/>
                </a:lnTo>
                <a:lnTo>
                  <a:pt x="6173" y="715"/>
                </a:lnTo>
                <a:lnTo>
                  <a:pt x="6185" y="715"/>
                </a:lnTo>
                <a:lnTo>
                  <a:pt x="6189" y="720"/>
                </a:lnTo>
                <a:lnTo>
                  <a:pt x="6194" y="728"/>
                </a:lnTo>
                <a:lnTo>
                  <a:pt x="6206" y="773"/>
                </a:lnTo>
                <a:lnTo>
                  <a:pt x="6210" y="802"/>
                </a:lnTo>
                <a:lnTo>
                  <a:pt x="6213" y="831"/>
                </a:lnTo>
                <a:lnTo>
                  <a:pt x="6224" y="870"/>
                </a:lnTo>
                <a:lnTo>
                  <a:pt x="6229" y="874"/>
                </a:lnTo>
                <a:lnTo>
                  <a:pt x="6247" y="857"/>
                </a:lnTo>
                <a:lnTo>
                  <a:pt x="6371" y="698"/>
                </a:lnTo>
                <a:lnTo>
                  <a:pt x="6460" y="581"/>
                </a:lnTo>
                <a:lnTo>
                  <a:pt x="6601" y="390"/>
                </a:lnTo>
                <a:lnTo>
                  <a:pt x="6711" y="233"/>
                </a:lnTo>
                <a:lnTo>
                  <a:pt x="6738" y="188"/>
                </a:lnTo>
                <a:lnTo>
                  <a:pt x="6734" y="184"/>
                </a:lnTo>
                <a:lnTo>
                  <a:pt x="6690" y="197"/>
                </a:lnTo>
                <a:lnTo>
                  <a:pt x="6367" y="313"/>
                </a:lnTo>
                <a:lnTo>
                  <a:pt x="5948" y="469"/>
                </a:lnTo>
                <a:lnTo>
                  <a:pt x="5634" y="592"/>
                </a:lnTo>
                <a:lnTo>
                  <a:pt x="5596" y="611"/>
                </a:lnTo>
                <a:lnTo>
                  <a:pt x="5577" y="641"/>
                </a:lnTo>
                <a:lnTo>
                  <a:pt x="5490" y="806"/>
                </a:lnTo>
                <a:lnTo>
                  <a:pt x="5385" y="1014"/>
                </a:lnTo>
                <a:lnTo>
                  <a:pt x="5310" y="1174"/>
                </a:lnTo>
                <a:lnTo>
                  <a:pt x="5301" y="1197"/>
                </a:lnTo>
                <a:lnTo>
                  <a:pt x="5301" y="1207"/>
                </a:lnTo>
                <a:lnTo>
                  <a:pt x="5308" y="1216"/>
                </a:lnTo>
                <a:lnTo>
                  <a:pt x="5320" y="1217"/>
                </a:lnTo>
                <a:lnTo>
                  <a:pt x="5340" y="1209"/>
                </a:lnTo>
                <a:lnTo>
                  <a:pt x="5383" y="1177"/>
                </a:lnTo>
                <a:lnTo>
                  <a:pt x="5473" y="1096"/>
                </a:lnTo>
                <a:lnTo>
                  <a:pt x="5535" y="1036"/>
                </a:lnTo>
                <a:close/>
                <a:moveTo>
                  <a:pt x="5937" y="680"/>
                </a:moveTo>
                <a:lnTo>
                  <a:pt x="5938" y="668"/>
                </a:lnTo>
                <a:lnTo>
                  <a:pt x="5947" y="655"/>
                </a:lnTo>
                <a:lnTo>
                  <a:pt x="5955" y="656"/>
                </a:lnTo>
                <a:lnTo>
                  <a:pt x="5962" y="660"/>
                </a:lnTo>
                <a:lnTo>
                  <a:pt x="5971" y="673"/>
                </a:lnTo>
                <a:lnTo>
                  <a:pt x="5972" y="680"/>
                </a:lnTo>
                <a:lnTo>
                  <a:pt x="5971" y="688"/>
                </a:lnTo>
                <a:lnTo>
                  <a:pt x="5962" y="701"/>
                </a:lnTo>
                <a:lnTo>
                  <a:pt x="5955" y="705"/>
                </a:lnTo>
                <a:lnTo>
                  <a:pt x="5947" y="706"/>
                </a:lnTo>
                <a:lnTo>
                  <a:pt x="5938" y="693"/>
                </a:lnTo>
                <a:lnTo>
                  <a:pt x="5937" y="680"/>
                </a:lnTo>
                <a:close/>
                <a:moveTo>
                  <a:pt x="5829" y="672"/>
                </a:moveTo>
                <a:lnTo>
                  <a:pt x="5832" y="662"/>
                </a:lnTo>
                <a:lnTo>
                  <a:pt x="5842" y="649"/>
                </a:lnTo>
                <a:lnTo>
                  <a:pt x="5848" y="649"/>
                </a:lnTo>
                <a:lnTo>
                  <a:pt x="5854" y="652"/>
                </a:lnTo>
                <a:lnTo>
                  <a:pt x="5861" y="663"/>
                </a:lnTo>
                <a:lnTo>
                  <a:pt x="5859" y="676"/>
                </a:lnTo>
                <a:lnTo>
                  <a:pt x="5850" y="687"/>
                </a:lnTo>
                <a:lnTo>
                  <a:pt x="5843" y="692"/>
                </a:lnTo>
                <a:lnTo>
                  <a:pt x="5834" y="693"/>
                </a:lnTo>
                <a:lnTo>
                  <a:pt x="5827" y="683"/>
                </a:lnTo>
                <a:lnTo>
                  <a:pt x="5829" y="672"/>
                </a:lnTo>
                <a:close/>
                <a:moveTo>
                  <a:pt x="4340" y="976"/>
                </a:moveTo>
                <a:lnTo>
                  <a:pt x="4361" y="949"/>
                </a:lnTo>
                <a:lnTo>
                  <a:pt x="4399" y="881"/>
                </a:lnTo>
                <a:lnTo>
                  <a:pt x="4414" y="850"/>
                </a:lnTo>
                <a:lnTo>
                  <a:pt x="4413" y="846"/>
                </a:lnTo>
                <a:lnTo>
                  <a:pt x="4394" y="863"/>
                </a:lnTo>
                <a:lnTo>
                  <a:pt x="4342" y="922"/>
                </a:lnTo>
                <a:lnTo>
                  <a:pt x="4315" y="955"/>
                </a:lnTo>
                <a:lnTo>
                  <a:pt x="4294" y="986"/>
                </a:lnTo>
                <a:lnTo>
                  <a:pt x="4293" y="997"/>
                </a:lnTo>
                <a:lnTo>
                  <a:pt x="4297" y="998"/>
                </a:lnTo>
                <a:lnTo>
                  <a:pt x="4307" y="997"/>
                </a:lnTo>
                <a:lnTo>
                  <a:pt x="4330" y="984"/>
                </a:lnTo>
                <a:lnTo>
                  <a:pt x="4340" y="976"/>
                </a:lnTo>
                <a:close/>
                <a:moveTo>
                  <a:pt x="2135" y="1976"/>
                </a:moveTo>
                <a:lnTo>
                  <a:pt x="2136" y="1962"/>
                </a:lnTo>
                <a:lnTo>
                  <a:pt x="2149" y="1930"/>
                </a:lnTo>
                <a:lnTo>
                  <a:pt x="2168" y="1901"/>
                </a:lnTo>
                <a:lnTo>
                  <a:pt x="2189" y="1882"/>
                </a:lnTo>
                <a:lnTo>
                  <a:pt x="2199" y="1880"/>
                </a:lnTo>
                <a:lnTo>
                  <a:pt x="2208" y="1882"/>
                </a:lnTo>
                <a:lnTo>
                  <a:pt x="2217" y="1900"/>
                </a:lnTo>
                <a:lnTo>
                  <a:pt x="2216" y="1928"/>
                </a:lnTo>
                <a:lnTo>
                  <a:pt x="2206" y="1959"/>
                </a:lnTo>
                <a:lnTo>
                  <a:pt x="2197" y="1974"/>
                </a:lnTo>
                <a:lnTo>
                  <a:pt x="2186" y="1988"/>
                </a:lnTo>
                <a:lnTo>
                  <a:pt x="2165" y="2002"/>
                </a:lnTo>
                <a:lnTo>
                  <a:pt x="2147" y="2003"/>
                </a:lnTo>
                <a:lnTo>
                  <a:pt x="2136" y="1989"/>
                </a:lnTo>
                <a:lnTo>
                  <a:pt x="2135" y="197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Tree>
    <p:extLst>
      <p:ext uri="{BB962C8B-B14F-4D97-AF65-F5344CB8AC3E}">
        <p14:creationId xmlns:p14="http://schemas.microsoft.com/office/powerpoint/2010/main" val="1825991883"/>
      </p:ext>
    </p:extLst>
  </p:cSld>
  <p:clrMapOvr>
    <a:masterClrMapping/>
  </p:clrMapOvr>
  <mc:AlternateContent xmlns:mc="http://schemas.openxmlformats.org/markup-compatibility/2006" xmlns:p14="http://schemas.microsoft.com/office/powerpoint/2010/main">
    <mc:Choice Requires="p14">
      <p:transition spd="slow" p14:dur="1600">
        <p14:gallery dir="r"/>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pic>
        <p:nvPicPr>
          <p:cNvPr id="8" name="Picture 7"/>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4000" contrast="10000"/>
                    </a14:imgEffect>
                  </a14:imgLayer>
                </a14:imgProps>
              </a:ext>
              <a:ext uri="{28A0092B-C50C-407E-A947-70E740481C1C}">
                <a14:useLocalDpi xmlns:a14="http://schemas.microsoft.com/office/drawing/2010/main" val="0"/>
              </a:ext>
            </a:extLst>
          </a:blip>
          <a:srcRect l="14441" t="10340" r="18769" b="46456"/>
          <a:stretch/>
        </p:blipFill>
        <p:spPr>
          <a:xfrm>
            <a:off x="-1" y="1709077"/>
            <a:ext cx="12192001" cy="4436269"/>
          </a:xfrm>
          <a:prstGeom prst="rect">
            <a:avLst/>
          </a:prstGeom>
        </p:spPr>
      </p:pic>
      <p:sp>
        <p:nvSpPr>
          <p:cNvPr id="14" name="Rectangle 13"/>
          <p:cNvSpPr/>
          <p:nvPr/>
        </p:nvSpPr>
        <p:spPr>
          <a:xfrm>
            <a:off x="5181600" y="1709076"/>
            <a:ext cx="7010400" cy="4436270"/>
          </a:xfrm>
          <a:prstGeom prst="rect">
            <a:avLst/>
          </a:pr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p:nvSpPr>
        <p:spPr>
          <a:xfrm>
            <a:off x="5638800" y="2090076"/>
            <a:ext cx="6096000" cy="3492000"/>
          </a:xfrm>
          <a:prstGeom prst="rect">
            <a:avLst/>
          </a:prstGeom>
          <a:noFill/>
        </p:spPr>
        <p:txBody>
          <a:bodyPr wrap="square" numCol="2" spcCol="180000" rtlCol="0">
            <a:spAutoFit/>
          </a:bodyPr>
          <a:lstStyle/>
          <a:p>
            <a:pPr algn="just"/>
            <a:r>
              <a:rPr lang="en-US" sz="1400" kern="400" dirty="0">
                <a:solidFill>
                  <a:schemeClr val="bg1">
                    <a:lumMod val="95000"/>
                  </a:schemeClr>
                </a:solidFill>
              </a:rPr>
              <a:t> </a:t>
            </a:r>
            <a:r>
              <a:rPr lang="en-US" sz="1400" kern="400" spc="10" dirty="0">
                <a:solidFill>
                  <a:schemeClr val="bg1">
                    <a:lumMod val="95000"/>
                  </a:schemeClr>
                </a:solidFill>
              </a:rPr>
              <a:t> Lorem ipsum dolor sit amet, </a:t>
            </a:r>
            <a:r>
              <a:rPr lang="en-US" sz="1400" kern="400" spc="10" dirty="0" smtClean="0">
                <a:solidFill>
                  <a:schemeClr val="bg1">
                    <a:lumMod val="95000"/>
                  </a:schemeClr>
                </a:solidFill>
              </a:rPr>
              <a:t>consectetur adipiscing </a:t>
            </a:r>
            <a:r>
              <a:rPr lang="en-US" sz="1400" kern="400" spc="10" dirty="0">
                <a:solidFill>
                  <a:schemeClr val="bg1">
                    <a:lumMod val="95000"/>
                  </a:schemeClr>
                </a:solidFill>
              </a:rPr>
              <a:t>elit</a:t>
            </a:r>
            <a:r>
              <a:rPr lang="en-US" sz="1400" kern="1400" spc="10" dirty="0">
                <a:solidFill>
                  <a:schemeClr val="bg1">
                    <a:lumMod val="95000"/>
                  </a:schemeClr>
                </a:solidFill>
              </a:rPr>
              <a:t>. Vivamus imperdiet elit nec enim pharetra, ut fringilla enim semper. Integer et velit at augue bibendum ultricies in id risus. Curabitur et arcu nulla. Quisque accumsan, mauris at facilisis interdum, purus tortor facilisis ligula, sed semper lorem risus tincidunt nunc. Sed ornare magna ac neque finibus, quis auctor lacus aliquam. Donec eget erat porta diam hendrerit mattis. Sed et dui sit amet sem efficitur tincidunt. Vivamus diam velit, placerat eget euismod ut, auctor </a:t>
            </a:r>
            <a:r>
              <a:rPr lang="en-US" sz="1400" kern="500" spc="20" dirty="0">
                <a:solidFill>
                  <a:schemeClr val="bg1">
                    <a:lumMod val="95000"/>
                  </a:schemeClr>
                </a:solidFill>
              </a:rPr>
              <a:t>cursus nisl. Curabitur </a:t>
            </a:r>
            <a:r>
              <a:rPr lang="en-US" sz="1400" kern="1400" spc="10" dirty="0">
                <a:solidFill>
                  <a:schemeClr val="bg1">
                    <a:lumMod val="95000"/>
                  </a:schemeClr>
                </a:solidFill>
              </a:rPr>
              <a:t>condimentum nec libero eu auctor. Suspendisse malesuada rutrum felis eget porttitor</a:t>
            </a:r>
            <a:r>
              <a:rPr lang="en-US" sz="1400" kern="1400" spc="10" dirty="0" smtClean="0">
                <a:solidFill>
                  <a:schemeClr val="bg1">
                    <a:lumMod val="95000"/>
                  </a:schemeClr>
                </a:solidFill>
              </a:rPr>
              <a:t>.</a:t>
            </a:r>
            <a:endParaRPr lang="en-US" sz="1400" kern="1400" spc="10" dirty="0">
              <a:solidFill>
                <a:schemeClr val="bg1">
                  <a:lumMod val="95000"/>
                </a:schemeClr>
              </a:solidFill>
            </a:endParaRPr>
          </a:p>
          <a:p>
            <a:pPr algn="just"/>
            <a:r>
              <a:rPr lang="en-US" sz="1400" kern="1400" spc="10" dirty="0">
                <a:solidFill>
                  <a:schemeClr val="bg1">
                    <a:lumMod val="95000"/>
                  </a:schemeClr>
                </a:solidFill>
              </a:rPr>
              <a:t>Suspendisse augue odio, feugiat sed felis at, ullamcorper sodales tellus. Suspendisse eget vestibulum dui, vitae feugiat nisl. Fusce vehicula massa odio, quis faucibus arcu fringilla eget. Class aptent taciti sociosqu ad litora torquent per conubia nostra, per inceptos himenaeos. </a:t>
            </a:r>
            <a:endParaRPr lang="en-US" sz="2000" kern="1400" spc="10" dirty="0">
              <a:solidFill>
                <a:schemeClr val="bg1">
                  <a:lumMod val="95000"/>
                </a:schemeClr>
              </a:solidFill>
            </a:endParaRPr>
          </a:p>
        </p:txBody>
      </p:sp>
      <p:sp>
        <p:nvSpPr>
          <p:cNvPr id="13" name="TextBox 12"/>
          <p:cNvSpPr txBox="1"/>
          <p:nvPr/>
        </p:nvSpPr>
        <p:spPr>
          <a:xfrm>
            <a:off x="0" y="812506"/>
            <a:ext cx="12192000"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OUR</a:t>
            </a:r>
            <a:r>
              <a:rPr lang="en-US" sz="4400" dirty="0" smtClean="0">
                <a:solidFill>
                  <a:schemeClr val="accent2"/>
                </a:solidFill>
              </a:rPr>
              <a:t> CHAIRMAN’S SPEECH</a:t>
            </a:r>
            <a:endParaRPr lang="en-US" sz="4400" dirty="0">
              <a:solidFill>
                <a:schemeClr val="accent2"/>
              </a:solidFill>
            </a:endParaRPr>
          </a:p>
        </p:txBody>
      </p:sp>
      <p:sp>
        <p:nvSpPr>
          <p:cNvPr id="15" name="Rectangle 14"/>
          <p:cNvSpPr/>
          <p:nvPr/>
        </p:nvSpPr>
        <p:spPr>
          <a:xfrm flipH="1">
            <a:off x="-2" y="6705599"/>
            <a:ext cx="12192001" cy="1524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381000" y="6194640"/>
            <a:ext cx="11810999" cy="461665"/>
          </a:xfrm>
          <a:prstGeom prst="rect">
            <a:avLst/>
          </a:prstGeom>
          <a:noFill/>
        </p:spPr>
        <p:txBody>
          <a:bodyPr wrap="square" rtlCol="0">
            <a:spAutoFit/>
          </a:bodyPr>
          <a:lstStyle/>
          <a:p>
            <a:r>
              <a:rPr lang="en-US" dirty="0" smtClean="0">
                <a:solidFill>
                  <a:schemeClr val="accent2"/>
                </a:solidFill>
                <a:latin typeface="Calibri Light" panose="020F0302020204030204" pitchFamily="34" charset="0"/>
              </a:rPr>
              <a:t>Add Your Sub-Title </a:t>
            </a:r>
            <a:r>
              <a:rPr lang="en-US" dirty="0">
                <a:solidFill>
                  <a:schemeClr val="accent2"/>
                </a:solidFill>
                <a:latin typeface="Calibri Light" panose="020F0302020204030204" pitchFamily="34" charset="0"/>
              </a:rPr>
              <a:t>Here: Lorem ipsum dolor sit amet, consectetur adipiscing elit.   </a:t>
            </a:r>
            <a:endParaRPr lang="en-US" dirty="0">
              <a:solidFill>
                <a:schemeClr val="accent2"/>
              </a:solidFill>
            </a:endParaRPr>
          </a:p>
        </p:txBody>
      </p:sp>
      <p:sp>
        <p:nvSpPr>
          <p:cNvPr id="11" name="Freeform 5"/>
          <p:cNvSpPr>
            <a:spLocks noEditPoints="1"/>
          </p:cNvSpPr>
          <p:nvPr/>
        </p:nvSpPr>
        <p:spPr bwMode="auto">
          <a:xfrm rot="21349702">
            <a:off x="10200486" y="4935376"/>
            <a:ext cx="1514274" cy="459273"/>
          </a:xfrm>
          <a:custGeom>
            <a:avLst/>
            <a:gdLst>
              <a:gd name="T0" fmla="*/ 9628 w 17113"/>
              <a:gd name="T1" fmla="*/ 1876 h 5190"/>
              <a:gd name="T2" fmla="*/ 7339 w 17113"/>
              <a:gd name="T3" fmla="*/ 926 h 5190"/>
              <a:gd name="T4" fmla="*/ 7558 w 17113"/>
              <a:gd name="T5" fmla="*/ 1308 h 5190"/>
              <a:gd name="T6" fmla="*/ 8051 w 17113"/>
              <a:gd name="T7" fmla="*/ 1260 h 5190"/>
              <a:gd name="T8" fmla="*/ 9159 w 17113"/>
              <a:gd name="T9" fmla="*/ 1952 h 5190"/>
              <a:gd name="T10" fmla="*/ 8159 w 17113"/>
              <a:gd name="T11" fmla="*/ 2195 h 5190"/>
              <a:gd name="T12" fmla="*/ 7476 w 17113"/>
              <a:gd name="T13" fmla="*/ 2210 h 5190"/>
              <a:gd name="T14" fmla="*/ 6007 w 17113"/>
              <a:gd name="T15" fmla="*/ 2059 h 5190"/>
              <a:gd name="T16" fmla="*/ 4777 w 17113"/>
              <a:gd name="T17" fmla="*/ 1793 h 5190"/>
              <a:gd name="T18" fmla="*/ 2998 w 17113"/>
              <a:gd name="T19" fmla="*/ 2014 h 5190"/>
              <a:gd name="T20" fmla="*/ 2983 w 17113"/>
              <a:gd name="T21" fmla="*/ 3524 h 5190"/>
              <a:gd name="T22" fmla="*/ 4696 w 17113"/>
              <a:gd name="T23" fmla="*/ 2886 h 5190"/>
              <a:gd name="T24" fmla="*/ 3796 w 17113"/>
              <a:gd name="T25" fmla="*/ 3653 h 5190"/>
              <a:gd name="T26" fmla="*/ 7342 w 17113"/>
              <a:gd name="T27" fmla="*/ 2857 h 5190"/>
              <a:gd name="T28" fmla="*/ 6904 w 17113"/>
              <a:gd name="T29" fmla="*/ 3183 h 5190"/>
              <a:gd name="T30" fmla="*/ 4538 w 17113"/>
              <a:gd name="T31" fmla="*/ 3753 h 5190"/>
              <a:gd name="T32" fmla="*/ 2472 w 17113"/>
              <a:gd name="T33" fmla="*/ 4451 h 5190"/>
              <a:gd name="T34" fmla="*/ 2419 w 17113"/>
              <a:gd name="T35" fmla="*/ 3014 h 5190"/>
              <a:gd name="T36" fmla="*/ 1299 w 17113"/>
              <a:gd name="T37" fmla="*/ 1521 h 5190"/>
              <a:gd name="T38" fmla="*/ 99 w 17113"/>
              <a:gd name="T39" fmla="*/ 4231 h 5190"/>
              <a:gd name="T40" fmla="*/ 298 w 17113"/>
              <a:gd name="T41" fmla="*/ 3854 h 5190"/>
              <a:gd name="T42" fmla="*/ 985 w 17113"/>
              <a:gd name="T43" fmla="*/ 1697 h 5190"/>
              <a:gd name="T44" fmla="*/ 3516 w 17113"/>
              <a:gd name="T45" fmla="*/ 230 h 5190"/>
              <a:gd name="T46" fmla="*/ 4398 w 17113"/>
              <a:gd name="T47" fmla="*/ 322 h 5190"/>
              <a:gd name="T48" fmla="*/ 4105 w 17113"/>
              <a:gd name="T49" fmla="*/ 1628 h 5190"/>
              <a:gd name="T50" fmla="*/ 4761 w 17113"/>
              <a:gd name="T51" fmla="*/ 1576 h 5190"/>
              <a:gd name="T52" fmla="*/ 6104 w 17113"/>
              <a:gd name="T53" fmla="*/ 1279 h 5190"/>
              <a:gd name="T54" fmla="*/ 6704 w 17113"/>
              <a:gd name="T55" fmla="*/ 1006 h 5190"/>
              <a:gd name="T56" fmla="*/ 7208 w 17113"/>
              <a:gd name="T57" fmla="*/ 410 h 5190"/>
              <a:gd name="T58" fmla="*/ 10140 w 17113"/>
              <a:gd name="T59" fmla="*/ 320 h 5190"/>
              <a:gd name="T60" fmla="*/ 11677 w 17113"/>
              <a:gd name="T61" fmla="*/ 463 h 5190"/>
              <a:gd name="T62" fmla="*/ 10380 w 17113"/>
              <a:gd name="T63" fmla="*/ 1446 h 5190"/>
              <a:gd name="T64" fmla="*/ 12057 w 17113"/>
              <a:gd name="T65" fmla="*/ 1571 h 5190"/>
              <a:gd name="T66" fmla="*/ 12684 w 17113"/>
              <a:gd name="T67" fmla="*/ 1854 h 5190"/>
              <a:gd name="T68" fmla="*/ 13259 w 17113"/>
              <a:gd name="T69" fmla="*/ 1027 h 5190"/>
              <a:gd name="T70" fmla="*/ 14300 w 17113"/>
              <a:gd name="T71" fmla="*/ 306 h 5190"/>
              <a:gd name="T72" fmla="*/ 14163 w 17113"/>
              <a:gd name="T73" fmla="*/ 1398 h 5190"/>
              <a:gd name="T74" fmla="*/ 15797 w 17113"/>
              <a:gd name="T75" fmla="*/ 1076 h 5190"/>
              <a:gd name="T76" fmla="*/ 16010 w 17113"/>
              <a:gd name="T77" fmla="*/ 1641 h 5190"/>
              <a:gd name="T78" fmla="*/ 17001 w 17113"/>
              <a:gd name="T79" fmla="*/ 2322 h 5190"/>
              <a:gd name="T80" fmla="*/ 15461 w 17113"/>
              <a:gd name="T81" fmla="*/ 3398 h 5190"/>
              <a:gd name="T82" fmla="*/ 11639 w 17113"/>
              <a:gd name="T83" fmla="*/ 3886 h 5190"/>
              <a:gd name="T84" fmla="*/ 11176 w 17113"/>
              <a:gd name="T85" fmla="*/ 2952 h 5190"/>
              <a:gd name="T86" fmla="*/ 14467 w 17113"/>
              <a:gd name="T87" fmla="*/ 2687 h 5190"/>
              <a:gd name="T88" fmla="*/ 10828 w 17113"/>
              <a:gd name="T89" fmla="*/ 3258 h 5190"/>
              <a:gd name="T90" fmla="*/ 15288 w 17113"/>
              <a:gd name="T91" fmla="*/ 3314 h 5190"/>
              <a:gd name="T92" fmla="*/ 16667 w 17113"/>
              <a:gd name="T93" fmla="*/ 1874 h 5190"/>
              <a:gd name="T94" fmla="*/ 15232 w 17113"/>
              <a:gd name="T95" fmla="*/ 1839 h 5190"/>
              <a:gd name="T96" fmla="*/ 12399 w 17113"/>
              <a:gd name="T97" fmla="*/ 2246 h 5190"/>
              <a:gd name="T98" fmla="*/ 11567 w 17113"/>
              <a:gd name="T99" fmla="*/ 2259 h 5190"/>
              <a:gd name="T100" fmla="*/ 10189 w 17113"/>
              <a:gd name="T101" fmla="*/ 2854 h 5190"/>
              <a:gd name="T102" fmla="*/ 9777 w 17113"/>
              <a:gd name="T103" fmla="*/ 2123 h 5190"/>
              <a:gd name="T104" fmla="*/ 8936 w 17113"/>
              <a:gd name="T105" fmla="*/ 4396 h 5190"/>
              <a:gd name="T106" fmla="*/ 2678 w 17113"/>
              <a:gd name="T107" fmla="*/ 4050 h 5190"/>
              <a:gd name="T108" fmla="*/ 10350 w 17113"/>
              <a:gd name="T109" fmla="*/ 2295 h 5190"/>
              <a:gd name="T110" fmla="*/ 7253 w 17113"/>
              <a:gd name="T111" fmla="*/ 1912 h 5190"/>
              <a:gd name="T112" fmla="*/ 15483 w 17113"/>
              <a:gd name="T113" fmla="*/ 1110 h 5190"/>
              <a:gd name="T114" fmla="*/ 4618 w 17113"/>
              <a:gd name="T115" fmla="*/ 1436 h 5190"/>
              <a:gd name="T116" fmla="*/ 1819 w 17113"/>
              <a:gd name="T117" fmla="*/ 806 h 5190"/>
              <a:gd name="T118" fmla="*/ 14376 w 17113"/>
              <a:gd name="T119" fmla="*/ 1070 h 5190"/>
              <a:gd name="T120" fmla="*/ 14060 w 17113"/>
              <a:gd name="T121" fmla="*/ 1266 h 5190"/>
              <a:gd name="T122" fmla="*/ 3768 w 17113"/>
              <a:gd name="T123" fmla="*/ 1175 h 5190"/>
              <a:gd name="T124" fmla="*/ 5462 w 17113"/>
              <a:gd name="T125" fmla="*/ 730 h 5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113" h="5190">
                <a:moveTo>
                  <a:pt x="8617" y="5166"/>
                </a:moveTo>
                <a:lnTo>
                  <a:pt x="8581" y="5147"/>
                </a:lnTo>
                <a:lnTo>
                  <a:pt x="8508" y="5095"/>
                </a:lnTo>
                <a:lnTo>
                  <a:pt x="8440" y="5028"/>
                </a:lnTo>
                <a:lnTo>
                  <a:pt x="8384" y="4951"/>
                </a:lnTo>
                <a:lnTo>
                  <a:pt x="8362" y="4912"/>
                </a:lnTo>
                <a:lnTo>
                  <a:pt x="8352" y="4891"/>
                </a:lnTo>
                <a:lnTo>
                  <a:pt x="8338" y="4847"/>
                </a:lnTo>
                <a:lnTo>
                  <a:pt x="8328" y="4774"/>
                </a:lnTo>
                <a:lnTo>
                  <a:pt x="8329" y="4708"/>
                </a:lnTo>
                <a:lnTo>
                  <a:pt x="8339" y="4566"/>
                </a:lnTo>
                <a:lnTo>
                  <a:pt x="8364" y="4379"/>
                </a:lnTo>
                <a:lnTo>
                  <a:pt x="8382" y="4294"/>
                </a:lnTo>
                <a:lnTo>
                  <a:pt x="8391" y="4272"/>
                </a:lnTo>
                <a:lnTo>
                  <a:pt x="8410" y="4225"/>
                </a:lnTo>
                <a:lnTo>
                  <a:pt x="8426" y="4158"/>
                </a:lnTo>
                <a:lnTo>
                  <a:pt x="8437" y="4120"/>
                </a:lnTo>
                <a:lnTo>
                  <a:pt x="8512" y="3945"/>
                </a:lnTo>
                <a:lnTo>
                  <a:pt x="8624" y="3712"/>
                </a:lnTo>
                <a:lnTo>
                  <a:pt x="8741" y="3485"/>
                </a:lnTo>
                <a:lnTo>
                  <a:pt x="8790" y="3398"/>
                </a:lnTo>
                <a:lnTo>
                  <a:pt x="8836" y="3312"/>
                </a:lnTo>
                <a:lnTo>
                  <a:pt x="8875" y="3233"/>
                </a:lnTo>
                <a:lnTo>
                  <a:pt x="8936" y="3119"/>
                </a:lnTo>
                <a:lnTo>
                  <a:pt x="9155" y="2752"/>
                </a:lnTo>
                <a:lnTo>
                  <a:pt x="9224" y="2648"/>
                </a:lnTo>
                <a:lnTo>
                  <a:pt x="9258" y="2602"/>
                </a:lnTo>
                <a:lnTo>
                  <a:pt x="9323" y="2500"/>
                </a:lnTo>
                <a:lnTo>
                  <a:pt x="9425" y="2306"/>
                </a:lnTo>
                <a:lnTo>
                  <a:pt x="9512" y="2119"/>
                </a:lnTo>
                <a:lnTo>
                  <a:pt x="9555" y="2025"/>
                </a:lnTo>
                <a:lnTo>
                  <a:pt x="9628" y="1876"/>
                </a:lnTo>
                <a:lnTo>
                  <a:pt x="9692" y="1766"/>
                </a:lnTo>
                <a:lnTo>
                  <a:pt x="9748" y="1691"/>
                </a:lnTo>
                <a:lnTo>
                  <a:pt x="9774" y="1664"/>
                </a:lnTo>
                <a:lnTo>
                  <a:pt x="9820" y="1623"/>
                </a:lnTo>
                <a:lnTo>
                  <a:pt x="9891" y="1561"/>
                </a:lnTo>
                <a:lnTo>
                  <a:pt x="9924" y="1533"/>
                </a:lnTo>
                <a:lnTo>
                  <a:pt x="9968" y="1484"/>
                </a:lnTo>
                <a:lnTo>
                  <a:pt x="9973" y="1472"/>
                </a:lnTo>
                <a:lnTo>
                  <a:pt x="9980" y="1450"/>
                </a:lnTo>
                <a:lnTo>
                  <a:pt x="10053" y="1331"/>
                </a:lnTo>
                <a:lnTo>
                  <a:pt x="10233" y="1068"/>
                </a:lnTo>
                <a:lnTo>
                  <a:pt x="10356" y="908"/>
                </a:lnTo>
                <a:lnTo>
                  <a:pt x="10421" y="831"/>
                </a:lnTo>
                <a:lnTo>
                  <a:pt x="10585" y="650"/>
                </a:lnTo>
                <a:lnTo>
                  <a:pt x="10660" y="577"/>
                </a:lnTo>
                <a:lnTo>
                  <a:pt x="10827" y="418"/>
                </a:lnTo>
                <a:lnTo>
                  <a:pt x="10761" y="418"/>
                </a:lnTo>
                <a:lnTo>
                  <a:pt x="10660" y="427"/>
                </a:lnTo>
                <a:lnTo>
                  <a:pt x="10203" y="496"/>
                </a:lnTo>
                <a:lnTo>
                  <a:pt x="9944" y="544"/>
                </a:lnTo>
                <a:lnTo>
                  <a:pt x="9833" y="564"/>
                </a:lnTo>
                <a:lnTo>
                  <a:pt x="9598" y="599"/>
                </a:lnTo>
                <a:lnTo>
                  <a:pt x="9512" y="609"/>
                </a:lnTo>
                <a:lnTo>
                  <a:pt x="9281" y="633"/>
                </a:lnTo>
                <a:lnTo>
                  <a:pt x="8936" y="676"/>
                </a:lnTo>
                <a:lnTo>
                  <a:pt x="8574" y="723"/>
                </a:lnTo>
                <a:lnTo>
                  <a:pt x="8292" y="757"/>
                </a:lnTo>
                <a:lnTo>
                  <a:pt x="8063" y="786"/>
                </a:lnTo>
                <a:lnTo>
                  <a:pt x="7713" y="833"/>
                </a:lnTo>
                <a:lnTo>
                  <a:pt x="7481" y="877"/>
                </a:lnTo>
                <a:lnTo>
                  <a:pt x="7380" y="906"/>
                </a:lnTo>
                <a:lnTo>
                  <a:pt x="7339" y="926"/>
                </a:lnTo>
                <a:lnTo>
                  <a:pt x="7328" y="936"/>
                </a:lnTo>
                <a:lnTo>
                  <a:pt x="7280" y="995"/>
                </a:lnTo>
                <a:lnTo>
                  <a:pt x="7197" y="1120"/>
                </a:lnTo>
                <a:lnTo>
                  <a:pt x="7149" y="1189"/>
                </a:lnTo>
                <a:lnTo>
                  <a:pt x="7033" y="1339"/>
                </a:lnTo>
                <a:lnTo>
                  <a:pt x="6981" y="1397"/>
                </a:lnTo>
                <a:lnTo>
                  <a:pt x="6933" y="1447"/>
                </a:lnTo>
                <a:lnTo>
                  <a:pt x="6870" y="1537"/>
                </a:lnTo>
                <a:lnTo>
                  <a:pt x="6837" y="1632"/>
                </a:lnTo>
                <a:lnTo>
                  <a:pt x="6824" y="1756"/>
                </a:lnTo>
                <a:lnTo>
                  <a:pt x="6822" y="1838"/>
                </a:lnTo>
                <a:lnTo>
                  <a:pt x="6824" y="1917"/>
                </a:lnTo>
                <a:lnTo>
                  <a:pt x="6834" y="1989"/>
                </a:lnTo>
                <a:lnTo>
                  <a:pt x="6848" y="2021"/>
                </a:lnTo>
                <a:lnTo>
                  <a:pt x="6858" y="2034"/>
                </a:lnTo>
                <a:lnTo>
                  <a:pt x="6880" y="2059"/>
                </a:lnTo>
                <a:lnTo>
                  <a:pt x="6907" y="2073"/>
                </a:lnTo>
                <a:lnTo>
                  <a:pt x="6923" y="2070"/>
                </a:lnTo>
                <a:lnTo>
                  <a:pt x="6942" y="2050"/>
                </a:lnTo>
                <a:lnTo>
                  <a:pt x="6953" y="1988"/>
                </a:lnTo>
                <a:lnTo>
                  <a:pt x="6953" y="1943"/>
                </a:lnTo>
                <a:lnTo>
                  <a:pt x="6955" y="1881"/>
                </a:lnTo>
                <a:lnTo>
                  <a:pt x="6969" y="1798"/>
                </a:lnTo>
                <a:lnTo>
                  <a:pt x="6988" y="1744"/>
                </a:lnTo>
                <a:lnTo>
                  <a:pt x="7028" y="1667"/>
                </a:lnTo>
                <a:lnTo>
                  <a:pt x="7110" y="1564"/>
                </a:lnTo>
                <a:lnTo>
                  <a:pt x="7167" y="1512"/>
                </a:lnTo>
                <a:lnTo>
                  <a:pt x="7224" y="1460"/>
                </a:lnTo>
                <a:lnTo>
                  <a:pt x="7324" y="1385"/>
                </a:lnTo>
                <a:lnTo>
                  <a:pt x="7413" y="1339"/>
                </a:lnTo>
                <a:lnTo>
                  <a:pt x="7507" y="1313"/>
                </a:lnTo>
                <a:lnTo>
                  <a:pt x="7558" y="1308"/>
                </a:lnTo>
                <a:lnTo>
                  <a:pt x="7622" y="1302"/>
                </a:lnTo>
                <a:lnTo>
                  <a:pt x="7671" y="1309"/>
                </a:lnTo>
                <a:lnTo>
                  <a:pt x="7691" y="1322"/>
                </a:lnTo>
                <a:lnTo>
                  <a:pt x="7700" y="1332"/>
                </a:lnTo>
                <a:lnTo>
                  <a:pt x="7711" y="1351"/>
                </a:lnTo>
                <a:lnTo>
                  <a:pt x="7724" y="1393"/>
                </a:lnTo>
                <a:lnTo>
                  <a:pt x="7720" y="1445"/>
                </a:lnTo>
                <a:lnTo>
                  <a:pt x="7701" y="1512"/>
                </a:lnTo>
                <a:lnTo>
                  <a:pt x="7685" y="1556"/>
                </a:lnTo>
                <a:lnTo>
                  <a:pt x="7638" y="1675"/>
                </a:lnTo>
                <a:lnTo>
                  <a:pt x="7561" y="1819"/>
                </a:lnTo>
                <a:lnTo>
                  <a:pt x="7495" y="1906"/>
                </a:lnTo>
                <a:lnTo>
                  <a:pt x="7449" y="1971"/>
                </a:lnTo>
                <a:lnTo>
                  <a:pt x="7417" y="2028"/>
                </a:lnTo>
                <a:lnTo>
                  <a:pt x="7414" y="2048"/>
                </a:lnTo>
                <a:lnTo>
                  <a:pt x="7420" y="2054"/>
                </a:lnTo>
                <a:lnTo>
                  <a:pt x="7436" y="2060"/>
                </a:lnTo>
                <a:lnTo>
                  <a:pt x="7482" y="2056"/>
                </a:lnTo>
                <a:lnTo>
                  <a:pt x="7540" y="2031"/>
                </a:lnTo>
                <a:lnTo>
                  <a:pt x="7605" y="1991"/>
                </a:lnTo>
                <a:lnTo>
                  <a:pt x="7671" y="1939"/>
                </a:lnTo>
                <a:lnTo>
                  <a:pt x="7734" y="1880"/>
                </a:lnTo>
                <a:lnTo>
                  <a:pt x="7790" y="1816"/>
                </a:lnTo>
                <a:lnTo>
                  <a:pt x="7834" y="1753"/>
                </a:lnTo>
                <a:lnTo>
                  <a:pt x="7848" y="1721"/>
                </a:lnTo>
                <a:lnTo>
                  <a:pt x="7880" y="1642"/>
                </a:lnTo>
                <a:lnTo>
                  <a:pt x="7930" y="1462"/>
                </a:lnTo>
                <a:lnTo>
                  <a:pt x="7937" y="1411"/>
                </a:lnTo>
                <a:lnTo>
                  <a:pt x="7939" y="1387"/>
                </a:lnTo>
                <a:lnTo>
                  <a:pt x="7957" y="1341"/>
                </a:lnTo>
                <a:lnTo>
                  <a:pt x="7995" y="1299"/>
                </a:lnTo>
                <a:lnTo>
                  <a:pt x="8051" y="1260"/>
                </a:lnTo>
                <a:lnTo>
                  <a:pt x="8086" y="1243"/>
                </a:lnTo>
                <a:lnTo>
                  <a:pt x="8114" y="1230"/>
                </a:lnTo>
                <a:lnTo>
                  <a:pt x="8168" y="1213"/>
                </a:lnTo>
                <a:lnTo>
                  <a:pt x="8270" y="1201"/>
                </a:lnTo>
                <a:lnTo>
                  <a:pt x="8388" y="1200"/>
                </a:lnTo>
                <a:lnTo>
                  <a:pt x="8472" y="1201"/>
                </a:lnTo>
                <a:lnTo>
                  <a:pt x="8593" y="1210"/>
                </a:lnTo>
                <a:lnTo>
                  <a:pt x="8669" y="1233"/>
                </a:lnTo>
                <a:lnTo>
                  <a:pt x="8714" y="1269"/>
                </a:lnTo>
                <a:lnTo>
                  <a:pt x="8725" y="1296"/>
                </a:lnTo>
                <a:lnTo>
                  <a:pt x="8734" y="1319"/>
                </a:lnTo>
                <a:lnTo>
                  <a:pt x="8735" y="1364"/>
                </a:lnTo>
                <a:lnTo>
                  <a:pt x="8711" y="1427"/>
                </a:lnTo>
                <a:lnTo>
                  <a:pt x="8647" y="1538"/>
                </a:lnTo>
                <a:lnTo>
                  <a:pt x="8596" y="1622"/>
                </a:lnTo>
                <a:lnTo>
                  <a:pt x="8555" y="1687"/>
                </a:lnTo>
                <a:lnTo>
                  <a:pt x="8503" y="1780"/>
                </a:lnTo>
                <a:lnTo>
                  <a:pt x="8476" y="1844"/>
                </a:lnTo>
                <a:lnTo>
                  <a:pt x="8467" y="1901"/>
                </a:lnTo>
                <a:lnTo>
                  <a:pt x="8466" y="1933"/>
                </a:lnTo>
                <a:lnTo>
                  <a:pt x="8466" y="1981"/>
                </a:lnTo>
                <a:lnTo>
                  <a:pt x="8476" y="2028"/>
                </a:lnTo>
                <a:lnTo>
                  <a:pt x="8486" y="2048"/>
                </a:lnTo>
                <a:lnTo>
                  <a:pt x="8493" y="2054"/>
                </a:lnTo>
                <a:lnTo>
                  <a:pt x="8516" y="2061"/>
                </a:lnTo>
                <a:lnTo>
                  <a:pt x="8623" y="2067"/>
                </a:lnTo>
                <a:lnTo>
                  <a:pt x="8767" y="2060"/>
                </a:lnTo>
                <a:lnTo>
                  <a:pt x="8905" y="2044"/>
                </a:lnTo>
                <a:lnTo>
                  <a:pt x="8954" y="2034"/>
                </a:lnTo>
                <a:lnTo>
                  <a:pt x="8996" y="2021"/>
                </a:lnTo>
                <a:lnTo>
                  <a:pt x="9107" y="1976"/>
                </a:lnTo>
                <a:lnTo>
                  <a:pt x="9159" y="1952"/>
                </a:lnTo>
                <a:lnTo>
                  <a:pt x="9222" y="1922"/>
                </a:lnTo>
                <a:lnTo>
                  <a:pt x="9277" y="1906"/>
                </a:lnTo>
                <a:lnTo>
                  <a:pt x="9304" y="1910"/>
                </a:lnTo>
                <a:lnTo>
                  <a:pt x="9317" y="1916"/>
                </a:lnTo>
                <a:lnTo>
                  <a:pt x="9333" y="1927"/>
                </a:lnTo>
                <a:lnTo>
                  <a:pt x="9356" y="1955"/>
                </a:lnTo>
                <a:lnTo>
                  <a:pt x="9358" y="1968"/>
                </a:lnTo>
                <a:lnTo>
                  <a:pt x="9356" y="1992"/>
                </a:lnTo>
                <a:lnTo>
                  <a:pt x="9339" y="2034"/>
                </a:lnTo>
                <a:lnTo>
                  <a:pt x="9297" y="2067"/>
                </a:lnTo>
                <a:lnTo>
                  <a:pt x="9228" y="2096"/>
                </a:lnTo>
                <a:lnTo>
                  <a:pt x="9180" y="2110"/>
                </a:lnTo>
                <a:lnTo>
                  <a:pt x="9055" y="2151"/>
                </a:lnTo>
                <a:lnTo>
                  <a:pt x="8963" y="2188"/>
                </a:lnTo>
                <a:lnTo>
                  <a:pt x="8930" y="2203"/>
                </a:lnTo>
                <a:lnTo>
                  <a:pt x="8871" y="2223"/>
                </a:lnTo>
                <a:lnTo>
                  <a:pt x="8853" y="2226"/>
                </a:lnTo>
                <a:lnTo>
                  <a:pt x="8841" y="2226"/>
                </a:lnTo>
                <a:lnTo>
                  <a:pt x="8817" y="2236"/>
                </a:lnTo>
                <a:lnTo>
                  <a:pt x="8812" y="2243"/>
                </a:lnTo>
                <a:lnTo>
                  <a:pt x="8797" y="2256"/>
                </a:lnTo>
                <a:lnTo>
                  <a:pt x="8711" y="2282"/>
                </a:lnTo>
                <a:lnTo>
                  <a:pt x="8584" y="2305"/>
                </a:lnTo>
                <a:lnTo>
                  <a:pt x="8450" y="2319"/>
                </a:lnTo>
                <a:lnTo>
                  <a:pt x="8391" y="2321"/>
                </a:lnTo>
                <a:lnTo>
                  <a:pt x="8344" y="2321"/>
                </a:lnTo>
                <a:lnTo>
                  <a:pt x="8282" y="2318"/>
                </a:lnTo>
                <a:lnTo>
                  <a:pt x="8243" y="2306"/>
                </a:lnTo>
                <a:lnTo>
                  <a:pt x="8214" y="2282"/>
                </a:lnTo>
                <a:lnTo>
                  <a:pt x="8198" y="2262"/>
                </a:lnTo>
                <a:lnTo>
                  <a:pt x="8182" y="2242"/>
                </a:lnTo>
                <a:lnTo>
                  <a:pt x="8159" y="2195"/>
                </a:lnTo>
                <a:lnTo>
                  <a:pt x="8149" y="2145"/>
                </a:lnTo>
                <a:lnTo>
                  <a:pt x="8150" y="2087"/>
                </a:lnTo>
                <a:lnTo>
                  <a:pt x="8165" y="2023"/>
                </a:lnTo>
                <a:lnTo>
                  <a:pt x="8191" y="1950"/>
                </a:lnTo>
                <a:lnTo>
                  <a:pt x="8250" y="1831"/>
                </a:lnTo>
                <a:lnTo>
                  <a:pt x="8309" y="1739"/>
                </a:lnTo>
                <a:lnTo>
                  <a:pt x="8355" y="1668"/>
                </a:lnTo>
                <a:lnTo>
                  <a:pt x="8416" y="1566"/>
                </a:lnTo>
                <a:lnTo>
                  <a:pt x="8443" y="1501"/>
                </a:lnTo>
                <a:lnTo>
                  <a:pt x="8444" y="1455"/>
                </a:lnTo>
                <a:lnTo>
                  <a:pt x="8436" y="1436"/>
                </a:lnTo>
                <a:lnTo>
                  <a:pt x="8429" y="1426"/>
                </a:lnTo>
                <a:lnTo>
                  <a:pt x="8411" y="1411"/>
                </a:lnTo>
                <a:lnTo>
                  <a:pt x="8364" y="1400"/>
                </a:lnTo>
                <a:lnTo>
                  <a:pt x="8305" y="1398"/>
                </a:lnTo>
                <a:lnTo>
                  <a:pt x="8257" y="1400"/>
                </a:lnTo>
                <a:lnTo>
                  <a:pt x="8205" y="1409"/>
                </a:lnTo>
                <a:lnTo>
                  <a:pt x="8178" y="1422"/>
                </a:lnTo>
                <a:lnTo>
                  <a:pt x="8146" y="1453"/>
                </a:lnTo>
                <a:lnTo>
                  <a:pt x="8112" y="1530"/>
                </a:lnTo>
                <a:lnTo>
                  <a:pt x="8093" y="1587"/>
                </a:lnTo>
                <a:lnTo>
                  <a:pt x="8080" y="1626"/>
                </a:lnTo>
                <a:lnTo>
                  <a:pt x="8042" y="1705"/>
                </a:lnTo>
                <a:lnTo>
                  <a:pt x="7995" y="1786"/>
                </a:lnTo>
                <a:lnTo>
                  <a:pt x="7939" y="1865"/>
                </a:lnTo>
                <a:lnTo>
                  <a:pt x="7874" y="1940"/>
                </a:lnTo>
                <a:lnTo>
                  <a:pt x="7806" y="2008"/>
                </a:lnTo>
                <a:lnTo>
                  <a:pt x="7736" y="2067"/>
                </a:lnTo>
                <a:lnTo>
                  <a:pt x="7665" y="2115"/>
                </a:lnTo>
                <a:lnTo>
                  <a:pt x="7629" y="2134"/>
                </a:lnTo>
                <a:lnTo>
                  <a:pt x="7527" y="2183"/>
                </a:lnTo>
                <a:lnTo>
                  <a:pt x="7476" y="2210"/>
                </a:lnTo>
                <a:lnTo>
                  <a:pt x="7439" y="2230"/>
                </a:lnTo>
                <a:lnTo>
                  <a:pt x="7371" y="2259"/>
                </a:lnTo>
                <a:lnTo>
                  <a:pt x="7299" y="2276"/>
                </a:lnTo>
                <a:lnTo>
                  <a:pt x="7211" y="2282"/>
                </a:lnTo>
                <a:lnTo>
                  <a:pt x="7155" y="2282"/>
                </a:lnTo>
                <a:lnTo>
                  <a:pt x="7079" y="2283"/>
                </a:lnTo>
                <a:lnTo>
                  <a:pt x="6940" y="2299"/>
                </a:lnTo>
                <a:lnTo>
                  <a:pt x="6891" y="2311"/>
                </a:lnTo>
                <a:lnTo>
                  <a:pt x="6850" y="2322"/>
                </a:lnTo>
                <a:lnTo>
                  <a:pt x="6760" y="2340"/>
                </a:lnTo>
                <a:lnTo>
                  <a:pt x="6726" y="2341"/>
                </a:lnTo>
                <a:lnTo>
                  <a:pt x="6700" y="2340"/>
                </a:lnTo>
                <a:lnTo>
                  <a:pt x="6652" y="2325"/>
                </a:lnTo>
                <a:lnTo>
                  <a:pt x="6611" y="2298"/>
                </a:lnTo>
                <a:lnTo>
                  <a:pt x="6573" y="2259"/>
                </a:lnTo>
                <a:lnTo>
                  <a:pt x="6544" y="2207"/>
                </a:lnTo>
                <a:lnTo>
                  <a:pt x="6521" y="2145"/>
                </a:lnTo>
                <a:lnTo>
                  <a:pt x="6505" y="2072"/>
                </a:lnTo>
                <a:lnTo>
                  <a:pt x="6497" y="1989"/>
                </a:lnTo>
                <a:lnTo>
                  <a:pt x="6497" y="1943"/>
                </a:lnTo>
                <a:lnTo>
                  <a:pt x="6495" y="1900"/>
                </a:lnTo>
                <a:lnTo>
                  <a:pt x="6488" y="1844"/>
                </a:lnTo>
                <a:lnTo>
                  <a:pt x="6477" y="1825"/>
                </a:lnTo>
                <a:lnTo>
                  <a:pt x="6465" y="1822"/>
                </a:lnTo>
                <a:lnTo>
                  <a:pt x="6442" y="1831"/>
                </a:lnTo>
                <a:lnTo>
                  <a:pt x="6420" y="1847"/>
                </a:lnTo>
                <a:lnTo>
                  <a:pt x="6390" y="1871"/>
                </a:lnTo>
                <a:lnTo>
                  <a:pt x="6299" y="1927"/>
                </a:lnTo>
                <a:lnTo>
                  <a:pt x="6194" y="1984"/>
                </a:lnTo>
                <a:lnTo>
                  <a:pt x="6093" y="2028"/>
                </a:lnTo>
                <a:lnTo>
                  <a:pt x="6055" y="2043"/>
                </a:lnTo>
                <a:lnTo>
                  <a:pt x="6007" y="2059"/>
                </a:lnTo>
                <a:lnTo>
                  <a:pt x="5902" y="2108"/>
                </a:lnTo>
                <a:lnTo>
                  <a:pt x="5860" y="2132"/>
                </a:lnTo>
                <a:lnTo>
                  <a:pt x="5815" y="2159"/>
                </a:lnTo>
                <a:lnTo>
                  <a:pt x="5762" y="2181"/>
                </a:lnTo>
                <a:lnTo>
                  <a:pt x="5730" y="2185"/>
                </a:lnTo>
                <a:lnTo>
                  <a:pt x="5702" y="2181"/>
                </a:lnTo>
                <a:lnTo>
                  <a:pt x="5673" y="2168"/>
                </a:lnTo>
                <a:lnTo>
                  <a:pt x="5630" y="2132"/>
                </a:lnTo>
                <a:lnTo>
                  <a:pt x="5595" y="2093"/>
                </a:lnTo>
                <a:lnTo>
                  <a:pt x="5553" y="2041"/>
                </a:lnTo>
                <a:lnTo>
                  <a:pt x="5524" y="1984"/>
                </a:lnTo>
                <a:lnTo>
                  <a:pt x="5517" y="1943"/>
                </a:lnTo>
                <a:lnTo>
                  <a:pt x="5517" y="1922"/>
                </a:lnTo>
                <a:lnTo>
                  <a:pt x="5516" y="1890"/>
                </a:lnTo>
                <a:lnTo>
                  <a:pt x="5506" y="1841"/>
                </a:lnTo>
                <a:lnTo>
                  <a:pt x="5498" y="1832"/>
                </a:lnTo>
                <a:lnTo>
                  <a:pt x="5484" y="1829"/>
                </a:lnTo>
                <a:lnTo>
                  <a:pt x="5412" y="1838"/>
                </a:lnTo>
                <a:lnTo>
                  <a:pt x="5366" y="1850"/>
                </a:lnTo>
                <a:lnTo>
                  <a:pt x="5300" y="1867"/>
                </a:lnTo>
                <a:lnTo>
                  <a:pt x="5225" y="1877"/>
                </a:lnTo>
                <a:lnTo>
                  <a:pt x="5186" y="1874"/>
                </a:lnTo>
                <a:lnTo>
                  <a:pt x="5154" y="1864"/>
                </a:lnTo>
                <a:lnTo>
                  <a:pt x="5125" y="1847"/>
                </a:lnTo>
                <a:lnTo>
                  <a:pt x="5089" y="1803"/>
                </a:lnTo>
                <a:lnTo>
                  <a:pt x="5065" y="1759"/>
                </a:lnTo>
                <a:lnTo>
                  <a:pt x="5055" y="1743"/>
                </a:lnTo>
                <a:lnTo>
                  <a:pt x="5027" y="1723"/>
                </a:lnTo>
                <a:lnTo>
                  <a:pt x="5016" y="1724"/>
                </a:lnTo>
                <a:lnTo>
                  <a:pt x="4960" y="1740"/>
                </a:lnTo>
                <a:lnTo>
                  <a:pt x="4834" y="1778"/>
                </a:lnTo>
                <a:lnTo>
                  <a:pt x="4777" y="1793"/>
                </a:lnTo>
                <a:lnTo>
                  <a:pt x="4663" y="1812"/>
                </a:lnTo>
                <a:lnTo>
                  <a:pt x="4549" y="1816"/>
                </a:lnTo>
                <a:lnTo>
                  <a:pt x="4431" y="1805"/>
                </a:lnTo>
                <a:lnTo>
                  <a:pt x="4369" y="1792"/>
                </a:lnTo>
                <a:lnTo>
                  <a:pt x="4352" y="1789"/>
                </a:lnTo>
                <a:lnTo>
                  <a:pt x="4307" y="1792"/>
                </a:lnTo>
                <a:lnTo>
                  <a:pt x="4211" y="1811"/>
                </a:lnTo>
                <a:lnTo>
                  <a:pt x="4114" y="1841"/>
                </a:lnTo>
                <a:lnTo>
                  <a:pt x="4032" y="1867"/>
                </a:lnTo>
                <a:lnTo>
                  <a:pt x="3897" y="1893"/>
                </a:lnTo>
                <a:lnTo>
                  <a:pt x="3812" y="1893"/>
                </a:lnTo>
                <a:lnTo>
                  <a:pt x="3758" y="1883"/>
                </a:lnTo>
                <a:lnTo>
                  <a:pt x="3679" y="1857"/>
                </a:lnTo>
                <a:lnTo>
                  <a:pt x="3624" y="1828"/>
                </a:lnTo>
                <a:lnTo>
                  <a:pt x="3598" y="1814"/>
                </a:lnTo>
                <a:lnTo>
                  <a:pt x="3558" y="1783"/>
                </a:lnTo>
                <a:lnTo>
                  <a:pt x="3526" y="1747"/>
                </a:lnTo>
                <a:lnTo>
                  <a:pt x="3498" y="1698"/>
                </a:lnTo>
                <a:lnTo>
                  <a:pt x="3483" y="1665"/>
                </a:lnTo>
                <a:lnTo>
                  <a:pt x="3460" y="1619"/>
                </a:lnTo>
                <a:lnTo>
                  <a:pt x="3428" y="1571"/>
                </a:lnTo>
                <a:lnTo>
                  <a:pt x="3410" y="1556"/>
                </a:lnTo>
                <a:lnTo>
                  <a:pt x="3403" y="1554"/>
                </a:lnTo>
                <a:lnTo>
                  <a:pt x="3354" y="1561"/>
                </a:lnTo>
                <a:lnTo>
                  <a:pt x="3256" y="1592"/>
                </a:lnTo>
                <a:lnTo>
                  <a:pt x="3218" y="1606"/>
                </a:lnTo>
                <a:lnTo>
                  <a:pt x="3168" y="1628"/>
                </a:lnTo>
                <a:lnTo>
                  <a:pt x="3137" y="1652"/>
                </a:lnTo>
                <a:lnTo>
                  <a:pt x="3117" y="1692"/>
                </a:lnTo>
                <a:lnTo>
                  <a:pt x="3107" y="1721"/>
                </a:lnTo>
                <a:lnTo>
                  <a:pt x="3064" y="1837"/>
                </a:lnTo>
                <a:lnTo>
                  <a:pt x="2998" y="2014"/>
                </a:lnTo>
                <a:lnTo>
                  <a:pt x="2895" y="2286"/>
                </a:lnTo>
                <a:lnTo>
                  <a:pt x="2813" y="2527"/>
                </a:lnTo>
                <a:lnTo>
                  <a:pt x="2790" y="2619"/>
                </a:lnTo>
                <a:lnTo>
                  <a:pt x="2789" y="2645"/>
                </a:lnTo>
                <a:lnTo>
                  <a:pt x="2786" y="2664"/>
                </a:lnTo>
                <a:lnTo>
                  <a:pt x="2761" y="2730"/>
                </a:lnTo>
                <a:lnTo>
                  <a:pt x="2743" y="2769"/>
                </a:lnTo>
                <a:lnTo>
                  <a:pt x="2721" y="2812"/>
                </a:lnTo>
                <a:lnTo>
                  <a:pt x="2679" y="2919"/>
                </a:lnTo>
                <a:lnTo>
                  <a:pt x="2665" y="2965"/>
                </a:lnTo>
                <a:lnTo>
                  <a:pt x="2639" y="3052"/>
                </a:lnTo>
                <a:lnTo>
                  <a:pt x="2625" y="3095"/>
                </a:lnTo>
                <a:lnTo>
                  <a:pt x="2625" y="3102"/>
                </a:lnTo>
                <a:lnTo>
                  <a:pt x="2635" y="3122"/>
                </a:lnTo>
                <a:lnTo>
                  <a:pt x="2676" y="3161"/>
                </a:lnTo>
                <a:lnTo>
                  <a:pt x="2721" y="3194"/>
                </a:lnTo>
                <a:lnTo>
                  <a:pt x="2770" y="3230"/>
                </a:lnTo>
                <a:lnTo>
                  <a:pt x="2818" y="3278"/>
                </a:lnTo>
                <a:lnTo>
                  <a:pt x="2835" y="3305"/>
                </a:lnTo>
                <a:lnTo>
                  <a:pt x="2839" y="3318"/>
                </a:lnTo>
                <a:lnTo>
                  <a:pt x="2851" y="3373"/>
                </a:lnTo>
                <a:lnTo>
                  <a:pt x="2874" y="3454"/>
                </a:lnTo>
                <a:lnTo>
                  <a:pt x="2894" y="3513"/>
                </a:lnTo>
                <a:lnTo>
                  <a:pt x="2920" y="3586"/>
                </a:lnTo>
                <a:lnTo>
                  <a:pt x="2934" y="3628"/>
                </a:lnTo>
                <a:lnTo>
                  <a:pt x="2942" y="3644"/>
                </a:lnTo>
                <a:lnTo>
                  <a:pt x="2953" y="3644"/>
                </a:lnTo>
                <a:lnTo>
                  <a:pt x="2963" y="3628"/>
                </a:lnTo>
                <a:lnTo>
                  <a:pt x="2970" y="3614"/>
                </a:lnTo>
                <a:lnTo>
                  <a:pt x="2980" y="3572"/>
                </a:lnTo>
                <a:lnTo>
                  <a:pt x="2982" y="3552"/>
                </a:lnTo>
                <a:lnTo>
                  <a:pt x="2983" y="3524"/>
                </a:lnTo>
                <a:lnTo>
                  <a:pt x="3003" y="3454"/>
                </a:lnTo>
                <a:lnTo>
                  <a:pt x="3042" y="3372"/>
                </a:lnTo>
                <a:lnTo>
                  <a:pt x="3094" y="3279"/>
                </a:lnTo>
                <a:lnTo>
                  <a:pt x="3191" y="3137"/>
                </a:lnTo>
                <a:lnTo>
                  <a:pt x="3300" y="3004"/>
                </a:lnTo>
                <a:lnTo>
                  <a:pt x="3375" y="2928"/>
                </a:lnTo>
                <a:lnTo>
                  <a:pt x="3413" y="2896"/>
                </a:lnTo>
                <a:lnTo>
                  <a:pt x="3528" y="2804"/>
                </a:lnTo>
                <a:lnTo>
                  <a:pt x="3666" y="2706"/>
                </a:lnTo>
                <a:lnTo>
                  <a:pt x="3725" y="2671"/>
                </a:lnTo>
                <a:lnTo>
                  <a:pt x="3740" y="2668"/>
                </a:lnTo>
                <a:lnTo>
                  <a:pt x="3770" y="2658"/>
                </a:lnTo>
                <a:lnTo>
                  <a:pt x="3826" y="2625"/>
                </a:lnTo>
                <a:lnTo>
                  <a:pt x="3875" y="2596"/>
                </a:lnTo>
                <a:lnTo>
                  <a:pt x="3980" y="2546"/>
                </a:lnTo>
                <a:lnTo>
                  <a:pt x="4093" y="2507"/>
                </a:lnTo>
                <a:lnTo>
                  <a:pt x="4206" y="2479"/>
                </a:lnTo>
                <a:lnTo>
                  <a:pt x="4317" y="2462"/>
                </a:lnTo>
                <a:lnTo>
                  <a:pt x="4422" y="2458"/>
                </a:lnTo>
                <a:lnTo>
                  <a:pt x="4516" y="2466"/>
                </a:lnTo>
                <a:lnTo>
                  <a:pt x="4595" y="2488"/>
                </a:lnTo>
                <a:lnTo>
                  <a:pt x="4626" y="2505"/>
                </a:lnTo>
                <a:lnTo>
                  <a:pt x="4670" y="2533"/>
                </a:lnTo>
                <a:lnTo>
                  <a:pt x="4726" y="2577"/>
                </a:lnTo>
                <a:lnTo>
                  <a:pt x="4752" y="2626"/>
                </a:lnTo>
                <a:lnTo>
                  <a:pt x="4759" y="2697"/>
                </a:lnTo>
                <a:lnTo>
                  <a:pt x="4758" y="2749"/>
                </a:lnTo>
                <a:lnTo>
                  <a:pt x="4755" y="2811"/>
                </a:lnTo>
                <a:lnTo>
                  <a:pt x="4745" y="2869"/>
                </a:lnTo>
                <a:lnTo>
                  <a:pt x="4734" y="2889"/>
                </a:lnTo>
                <a:lnTo>
                  <a:pt x="4718" y="2895"/>
                </a:lnTo>
                <a:lnTo>
                  <a:pt x="4696" y="2886"/>
                </a:lnTo>
                <a:lnTo>
                  <a:pt x="4651" y="2847"/>
                </a:lnTo>
                <a:lnTo>
                  <a:pt x="4611" y="2801"/>
                </a:lnTo>
                <a:lnTo>
                  <a:pt x="4582" y="2768"/>
                </a:lnTo>
                <a:lnTo>
                  <a:pt x="4523" y="2713"/>
                </a:lnTo>
                <a:lnTo>
                  <a:pt x="4461" y="2673"/>
                </a:lnTo>
                <a:lnTo>
                  <a:pt x="4394" y="2645"/>
                </a:lnTo>
                <a:lnTo>
                  <a:pt x="4320" y="2632"/>
                </a:lnTo>
                <a:lnTo>
                  <a:pt x="4239" y="2632"/>
                </a:lnTo>
                <a:lnTo>
                  <a:pt x="4150" y="2644"/>
                </a:lnTo>
                <a:lnTo>
                  <a:pt x="4052" y="2668"/>
                </a:lnTo>
                <a:lnTo>
                  <a:pt x="3997" y="2686"/>
                </a:lnTo>
                <a:lnTo>
                  <a:pt x="3888" y="2724"/>
                </a:lnTo>
                <a:lnTo>
                  <a:pt x="3751" y="2785"/>
                </a:lnTo>
                <a:lnTo>
                  <a:pt x="3672" y="2831"/>
                </a:lnTo>
                <a:lnTo>
                  <a:pt x="3598" y="2882"/>
                </a:lnTo>
                <a:lnTo>
                  <a:pt x="3529" y="2941"/>
                </a:lnTo>
                <a:lnTo>
                  <a:pt x="3426" y="3044"/>
                </a:lnTo>
                <a:lnTo>
                  <a:pt x="3354" y="3132"/>
                </a:lnTo>
                <a:lnTo>
                  <a:pt x="3328" y="3168"/>
                </a:lnTo>
                <a:lnTo>
                  <a:pt x="3286" y="3239"/>
                </a:lnTo>
                <a:lnTo>
                  <a:pt x="3260" y="3310"/>
                </a:lnTo>
                <a:lnTo>
                  <a:pt x="3248" y="3377"/>
                </a:lnTo>
                <a:lnTo>
                  <a:pt x="3253" y="3441"/>
                </a:lnTo>
                <a:lnTo>
                  <a:pt x="3271" y="3498"/>
                </a:lnTo>
                <a:lnTo>
                  <a:pt x="3306" y="3550"/>
                </a:lnTo>
                <a:lnTo>
                  <a:pt x="3355" y="3592"/>
                </a:lnTo>
                <a:lnTo>
                  <a:pt x="3385" y="3609"/>
                </a:lnTo>
                <a:lnTo>
                  <a:pt x="3407" y="3619"/>
                </a:lnTo>
                <a:lnTo>
                  <a:pt x="3456" y="3635"/>
                </a:lnTo>
                <a:lnTo>
                  <a:pt x="3554" y="3648"/>
                </a:lnTo>
                <a:lnTo>
                  <a:pt x="3659" y="3653"/>
                </a:lnTo>
                <a:lnTo>
                  <a:pt x="3796" y="3653"/>
                </a:lnTo>
                <a:lnTo>
                  <a:pt x="3999" y="3640"/>
                </a:lnTo>
                <a:lnTo>
                  <a:pt x="4113" y="3625"/>
                </a:lnTo>
                <a:lnTo>
                  <a:pt x="4159" y="3617"/>
                </a:lnTo>
                <a:lnTo>
                  <a:pt x="4214" y="3605"/>
                </a:lnTo>
                <a:lnTo>
                  <a:pt x="4301" y="3588"/>
                </a:lnTo>
                <a:lnTo>
                  <a:pt x="4395" y="3568"/>
                </a:lnTo>
                <a:lnTo>
                  <a:pt x="4467" y="3542"/>
                </a:lnTo>
                <a:lnTo>
                  <a:pt x="4494" y="3532"/>
                </a:lnTo>
                <a:lnTo>
                  <a:pt x="4535" y="3523"/>
                </a:lnTo>
                <a:lnTo>
                  <a:pt x="4543" y="3526"/>
                </a:lnTo>
                <a:lnTo>
                  <a:pt x="4552" y="3529"/>
                </a:lnTo>
                <a:lnTo>
                  <a:pt x="4605" y="3523"/>
                </a:lnTo>
                <a:lnTo>
                  <a:pt x="4734" y="3497"/>
                </a:lnTo>
                <a:lnTo>
                  <a:pt x="4826" y="3470"/>
                </a:lnTo>
                <a:lnTo>
                  <a:pt x="4895" y="3449"/>
                </a:lnTo>
                <a:lnTo>
                  <a:pt x="4970" y="3435"/>
                </a:lnTo>
                <a:lnTo>
                  <a:pt x="5098" y="3405"/>
                </a:lnTo>
                <a:lnTo>
                  <a:pt x="5353" y="3340"/>
                </a:lnTo>
                <a:lnTo>
                  <a:pt x="5628" y="3269"/>
                </a:lnTo>
                <a:lnTo>
                  <a:pt x="5824" y="3223"/>
                </a:lnTo>
                <a:lnTo>
                  <a:pt x="5983" y="3187"/>
                </a:lnTo>
                <a:lnTo>
                  <a:pt x="6131" y="3148"/>
                </a:lnTo>
                <a:lnTo>
                  <a:pt x="6266" y="3112"/>
                </a:lnTo>
                <a:lnTo>
                  <a:pt x="6382" y="3091"/>
                </a:lnTo>
                <a:lnTo>
                  <a:pt x="6433" y="3082"/>
                </a:lnTo>
                <a:lnTo>
                  <a:pt x="6585" y="3046"/>
                </a:lnTo>
                <a:lnTo>
                  <a:pt x="6660" y="3024"/>
                </a:lnTo>
                <a:lnTo>
                  <a:pt x="6828" y="2978"/>
                </a:lnTo>
                <a:lnTo>
                  <a:pt x="6987" y="2944"/>
                </a:lnTo>
                <a:lnTo>
                  <a:pt x="7121" y="2916"/>
                </a:lnTo>
                <a:lnTo>
                  <a:pt x="7206" y="2895"/>
                </a:lnTo>
                <a:lnTo>
                  <a:pt x="7342" y="2857"/>
                </a:lnTo>
                <a:lnTo>
                  <a:pt x="7592" y="2801"/>
                </a:lnTo>
                <a:lnTo>
                  <a:pt x="7695" y="2782"/>
                </a:lnTo>
                <a:lnTo>
                  <a:pt x="7841" y="2763"/>
                </a:lnTo>
                <a:lnTo>
                  <a:pt x="7934" y="2753"/>
                </a:lnTo>
                <a:lnTo>
                  <a:pt x="8005" y="2758"/>
                </a:lnTo>
                <a:lnTo>
                  <a:pt x="8037" y="2771"/>
                </a:lnTo>
                <a:lnTo>
                  <a:pt x="8053" y="2781"/>
                </a:lnTo>
                <a:lnTo>
                  <a:pt x="8067" y="2792"/>
                </a:lnTo>
                <a:lnTo>
                  <a:pt x="8086" y="2815"/>
                </a:lnTo>
                <a:lnTo>
                  <a:pt x="8099" y="2864"/>
                </a:lnTo>
                <a:lnTo>
                  <a:pt x="8097" y="2929"/>
                </a:lnTo>
                <a:lnTo>
                  <a:pt x="8096" y="2964"/>
                </a:lnTo>
                <a:lnTo>
                  <a:pt x="8091" y="3014"/>
                </a:lnTo>
                <a:lnTo>
                  <a:pt x="8077" y="3047"/>
                </a:lnTo>
                <a:lnTo>
                  <a:pt x="8051" y="3078"/>
                </a:lnTo>
                <a:lnTo>
                  <a:pt x="8031" y="3095"/>
                </a:lnTo>
                <a:lnTo>
                  <a:pt x="8001" y="3118"/>
                </a:lnTo>
                <a:lnTo>
                  <a:pt x="7947" y="3144"/>
                </a:lnTo>
                <a:lnTo>
                  <a:pt x="7906" y="3145"/>
                </a:lnTo>
                <a:lnTo>
                  <a:pt x="7875" y="3119"/>
                </a:lnTo>
                <a:lnTo>
                  <a:pt x="7865" y="3096"/>
                </a:lnTo>
                <a:lnTo>
                  <a:pt x="7860" y="3079"/>
                </a:lnTo>
                <a:lnTo>
                  <a:pt x="7844" y="3057"/>
                </a:lnTo>
                <a:lnTo>
                  <a:pt x="7793" y="3042"/>
                </a:lnTo>
                <a:lnTo>
                  <a:pt x="7714" y="3037"/>
                </a:lnTo>
                <a:lnTo>
                  <a:pt x="7654" y="3037"/>
                </a:lnTo>
                <a:lnTo>
                  <a:pt x="7533" y="3049"/>
                </a:lnTo>
                <a:lnTo>
                  <a:pt x="7485" y="3060"/>
                </a:lnTo>
                <a:lnTo>
                  <a:pt x="7383" y="3086"/>
                </a:lnTo>
                <a:lnTo>
                  <a:pt x="7265" y="3108"/>
                </a:lnTo>
                <a:lnTo>
                  <a:pt x="7145" y="3128"/>
                </a:lnTo>
                <a:lnTo>
                  <a:pt x="6904" y="3183"/>
                </a:lnTo>
                <a:lnTo>
                  <a:pt x="6832" y="3206"/>
                </a:lnTo>
                <a:lnTo>
                  <a:pt x="6808" y="3213"/>
                </a:lnTo>
                <a:lnTo>
                  <a:pt x="6740" y="3223"/>
                </a:lnTo>
                <a:lnTo>
                  <a:pt x="6707" y="3225"/>
                </a:lnTo>
                <a:lnTo>
                  <a:pt x="6677" y="3226"/>
                </a:lnTo>
                <a:lnTo>
                  <a:pt x="6631" y="3236"/>
                </a:lnTo>
                <a:lnTo>
                  <a:pt x="6622" y="3243"/>
                </a:lnTo>
                <a:lnTo>
                  <a:pt x="6611" y="3250"/>
                </a:lnTo>
                <a:lnTo>
                  <a:pt x="6546" y="3272"/>
                </a:lnTo>
                <a:lnTo>
                  <a:pt x="6501" y="3282"/>
                </a:lnTo>
                <a:lnTo>
                  <a:pt x="6397" y="3304"/>
                </a:lnTo>
                <a:lnTo>
                  <a:pt x="6314" y="3330"/>
                </a:lnTo>
                <a:lnTo>
                  <a:pt x="6225" y="3356"/>
                </a:lnTo>
                <a:lnTo>
                  <a:pt x="6102" y="3379"/>
                </a:lnTo>
                <a:lnTo>
                  <a:pt x="6040" y="3390"/>
                </a:lnTo>
                <a:lnTo>
                  <a:pt x="5889" y="3428"/>
                </a:lnTo>
                <a:lnTo>
                  <a:pt x="5824" y="3447"/>
                </a:lnTo>
                <a:lnTo>
                  <a:pt x="5694" y="3484"/>
                </a:lnTo>
                <a:lnTo>
                  <a:pt x="5604" y="3504"/>
                </a:lnTo>
                <a:lnTo>
                  <a:pt x="5536" y="3519"/>
                </a:lnTo>
                <a:lnTo>
                  <a:pt x="5493" y="3534"/>
                </a:lnTo>
                <a:lnTo>
                  <a:pt x="5454" y="3550"/>
                </a:lnTo>
                <a:lnTo>
                  <a:pt x="5291" y="3588"/>
                </a:lnTo>
                <a:lnTo>
                  <a:pt x="5209" y="3601"/>
                </a:lnTo>
                <a:lnTo>
                  <a:pt x="5146" y="3614"/>
                </a:lnTo>
                <a:lnTo>
                  <a:pt x="5046" y="3637"/>
                </a:lnTo>
                <a:lnTo>
                  <a:pt x="4941" y="3661"/>
                </a:lnTo>
                <a:lnTo>
                  <a:pt x="4863" y="3674"/>
                </a:lnTo>
                <a:lnTo>
                  <a:pt x="4790" y="3689"/>
                </a:lnTo>
                <a:lnTo>
                  <a:pt x="4700" y="3713"/>
                </a:lnTo>
                <a:lnTo>
                  <a:pt x="4611" y="3739"/>
                </a:lnTo>
                <a:lnTo>
                  <a:pt x="4538" y="3753"/>
                </a:lnTo>
                <a:lnTo>
                  <a:pt x="4470" y="3765"/>
                </a:lnTo>
                <a:lnTo>
                  <a:pt x="4402" y="3781"/>
                </a:lnTo>
                <a:lnTo>
                  <a:pt x="4314" y="3803"/>
                </a:lnTo>
                <a:lnTo>
                  <a:pt x="4172" y="3831"/>
                </a:lnTo>
                <a:lnTo>
                  <a:pt x="3953" y="3873"/>
                </a:lnTo>
                <a:lnTo>
                  <a:pt x="3629" y="3924"/>
                </a:lnTo>
                <a:lnTo>
                  <a:pt x="3457" y="3935"/>
                </a:lnTo>
                <a:lnTo>
                  <a:pt x="3368" y="3932"/>
                </a:lnTo>
                <a:lnTo>
                  <a:pt x="3293" y="3922"/>
                </a:lnTo>
                <a:lnTo>
                  <a:pt x="3230" y="3902"/>
                </a:lnTo>
                <a:lnTo>
                  <a:pt x="3201" y="3888"/>
                </a:lnTo>
                <a:lnTo>
                  <a:pt x="3163" y="3869"/>
                </a:lnTo>
                <a:lnTo>
                  <a:pt x="3088" y="3817"/>
                </a:lnTo>
                <a:lnTo>
                  <a:pt x="3025" y="3764"/>
                </a:lnTo>
                <a:lnTo>
                  <a:pt x="2985" y="3717"/>
                </a:lnTo>
                <a:lnTo>
                  <a:pt x="2982" y="3703"/>
                </a:lnTo>
                <a:lnTo>
                  <a:pt x="2980" y="3696"/>
                </a:lnTo>
                <a:lnTo>
                  <a:pt x="2970" y="3687"/>
                </a:lnTo>
                <a:lnTo>
                  <a:pt x="2962" y="3686"/>
                </a:lnTo>
                <a:lnTo>
                  <a:pt x="2955" y="3690"/>
                </a:lnTo>
                <a:lnTo>
                  <a:pt x="2944" y="3729"/>
                </a:lnTo>
                <a:lnTo>
                  <a:pt x="2943" y="3758"/>
                </a:lnTo>
                <a:lnTo>
                  <a:pt x="2942" y="3790"/>
                </a:lnTo>
                <a:lnTo>
                  <a:pt x="2931" y="3859"/>
                </a:lnTo>
                <a:lnTo>
                  <a:pt x="2903" y="3967"/>
                </a:lnTo>
                <a:lnTo>
                  <a:pt x="2836" y="4112"/>
                </a:lnTo>
                <a:lnTo>
                  <a:pt x="2773" y="4212"/>
                </a:lnTo>
                <a:lnTo>
                  <a:pt x="2725" y="4269"/>
                </a:lnTo>
                <a:lnTo>
                  <a:pt x="2701" y="4295"/>
                </a:lnTo>
                <a:lnTo>
                  <a:pt x="2666" y="4326"/>
                </a:lnTo>
                <a:lnTo>
                  <a:pt x="2574" y="4392"/>
                </a:lnTo>
                <a:lnTo>
                  <a:pt x="2472" y="4451"/>
                </a:lnTo>
                <a:lnTo>
                  <a:pt x="2380" y="4493"/>
                </a:lnTo>
                <a:lnTo>
                  <a:pt x="2348" y="4502"/>
                </a:lnTo>
                <a:lnTo>
                  <a:pt x="2322" y="4504"/>
                </a:lnTo>
                <a:lnTo>
                  <a:pt x="2276" y="4502"/>
                </a:lnTo>
                <a:lnTo>
                  <a:pt x="2236" y="4486"/>
                </a:lnTo>
                <a:lnTo>
                  <a:pt x="2203" y="4458"/>
                </a:lnTo>
                <a:lnTo>
                  <a:pt x="2175" y="4419"/>
                </a:lnTo>
                <a:lnTo>
                  <a:pt x="2155" y="4370"/>
                </a:lnTo>
                <a:lnTo>
                  <a:pt x="2141" y="4308"/>
                </a:lnTo>
                <a:lnTo>
                  <a:pt x="2133" y="4236"/>
                </a:lnTo>
                <a:lnTo>
                  <a:pt x="2132" y="4195"/>
                </a:lnTo>
                <a:lnTo>
                  <a:pt x="2135" y="4140"/>
                </a:lnTo>
                <a:lnTo>
                  <a:pt x="2161" y="3958"/>
                </a:lnTo>
                <a:lnTo>
                  <a:pt x="2200" y="3745"/>
                </a:lnTo>
                <a:lnTo>
                  <a:pt x="2246" y="3555"/>
                </a:lnTo>
                <a:lnTo>
                  <a:pt x="2266" y="3490"/>
                </a:lnTo>
                <a:lnTo>
                  <a:pt x="2276" y="3458"/>
                </a:lnTo>
                <a:lnTo>
                  <a:pt x="2288" y="3418"/>
                </a:lnTo>
                <a:lnTo>
                  <a:pt x="2285" y="3392"/>
                </a:lnTo>
                <a:lnTo>
                  <a:pt x="2269" y="3367"/>
                </a:lnTo>
                <a:lnTo>
                  <a:pt x="2253" y="3351"/>
                </a:lnTo>
                <a:lnTo>
                  <a:pt x="2239" y="3336"/>
                </a:lnTo>
                <a:lnTo>
                  <a:pt x="2221" y="3312"/>
                </a:lnTo>
                <a:lnTo>
                  <a:pt x="2220" y="3291"/>
                </a:lnTo>
                <a:lnTo>
                  <a:pt x="2231" y="3258"/>
                </a:lnTo>
                <a:lnTo>
                  <a:pt x="2243" y="3235"/>
                </a:lnTo>
                <a:lnTo>
                  <a:pt x="2259" y="3204"/>
                </a:lnTo>
                <a:lnTo>
                  <a:pt x="2303" y="3154"/>
                </a:lnTo>
                <a:lnTo>
                  <a:pt x="2324" y="3142"/>
                </a:lnTo>
                <a:lnTo>
                  <a:pt x="2342" y="3131"/>
                </a:lnTo>
                <a:lnTo>
                  <a:pt x="2383" y="3080"/>
                </a:lnTo>
                <a:lnTo>
                  <a:pt x="2419" y="3014"/>
                </a:lnTo>
                <a:lnTo>
                  <a:pt x="2442" y="2948"/>
                </a:lnTo>
                <a:lnTo>
                  <a:pt x="2443" y="2920"/>
                </a:lnTo>
                <a:lnTo>
                  <a:pt x="2446" y="2905"/>
                </a:lnTo>
                <a:lnTo>
                  <a:pt x="2466" y="2853"/>
                </a:lnTo>
                <a:lnTo>
                  <a:pt x="2482" y="2825"/>
                </a:lnTo>
                <a:lnTo>
                  <a:pt x="2498" y="2799"/>
                </a:lnTo>
                <a:lnTo>
                  <a:pt x="2518" y="2749"/>
                </a:lnTo>
                <a:lnTo>
                  <a:pt x="2521" y="2735"/>
                </a:lnTo>
                <a:lnTo>
                  <a:pt x="2530" y="2684"/>
                </a:lnTo>
                <a:lnTo>
                  <a:pt x="2619" y="2415"/>
                </a:lnTo>
                <a:lnTo>
                  <a:pt x="2678" y="2255"/>
                </a:lnTo>
                <a:lnTo>
                  <a:pt x="2776" y="1997"/>
                </a:lnTo>
                <a:lnTo>
                  <a:pt x="2846" y="1822"/>
                </a:lnTo>
                <a:lnTo>
                  <a:pt x="2872" y="1773"/>
                </a:lnTo>
                <a:lnTo>
                  <a:pt x="2881" y="1760"/>
                </a:lnTo>
                <a:lnTo>
                  <a:pt x="2891" y="1746"/>
                </a:lnTo>
                <a:lnTo>
                  <a:pt x="2903" y="1710"/>
                </a:lnTo>
                <a:lnTo>
                  <a:pt x="2901" y="1694"/>
                </a:lnTo>
                <a:lnTo>
                  <a:pt x="2898" y="1684"/>
                </a:lnTo>
                <a:lnTo>
                  <a:pt x="2887" y="1669"/>
                </a:lnTo>
                <a:lnTo>
                  <a:pt x="2849" y="1661"/>
                </a:lnTo>
                <a:lnTo>
                  <a:pt x="2799" y="1661"/>
                </a:lnTo>
                <a:lnTo>
                  <a:pt x="2481" y="1669"/>
                </a:lnTo>
                <a:lnTo>
                  <a:pt x="2086" y="1667"/>
                </a:lnTo>
                <a:lnTo>
                  <a:pt x="1912" y="1658"/>
                </a:lnTo>
                <a:lnTo>
                  <a:pt x="1867" y="1652"/>
                </a:lnTo>
                <a:lnTo>
                  <a:pt x="1750" y="1631"/>
                </a:lnTo>
                <a:lnTo>
                  <a:pt x="1608" y="1609"/>
                </a:lnTo>
                <a:lnTo>
                  <a:pt x="1540" y="1599"/>
                </a:lnTo>
                <a:lnTo>
                  <a:pt x="1397" y="1560"/>
                </a:lnTo>
                <a:lnTo>
                  <a:pt x="1344" y="1540"/>
                </a:lnTo>
                <a:lnTo>
                  <a:pt x="1299" y="1521"/>
                </a:lnTo>
                <a:lnTo>
                  <a:pt x="1224" y="1499"/>
                </a:lnTo>
                <a:lnTo>
                  <a:pt x="1207" y="1501"/>
                </a:lnTo>
                <a:lnTo>
                  <a:pt x="1196" y="1509"/>
                </a:lnTo>
                <a:lnTo>
                  <a:pt x="1174" y="1557"/>
                </a:lnTo>
                <a:lnTo>
                  <a:pt x="1167" y="1589"/>
                </a:lnTo>
                <a:lnTo>
                  <a:pt x="1164" y="1631"/>
                </a:lnTo>
                <a:lnTo>
                  <a:pt x="1168" y="1809"/>
                </a:lnTo>
                <a:lnTo>
                  <a:pt x="1183" y="2023"/>
                </a:lnTo>
                <a:lnTo>
                  <a:pt x="1200" y="2185"/>
                </a:lnTo>
                <a:lnTo>
                  <a:pt x="1209" y="2213"/>
                </a:lnTo>
                <a:lnTo>
                  <a:pt x="1214" y="2232"/>
                </a:lnTo>
                <a:lnTo>
                  <a:pt x="1232" y="2341"/>
                </a:lnTo>
                <a:lnTo>
                  <a:pt x="1253" y="2579"/>
                </a:lnTo>
                <a:lnTo>
                  <a:pt x="1259" y="2706"/>
                </a:lnTo>
                <a:lnTo>
                  <a:pt x="1258" y="2759"/>
                </a:lnTo>
                <a:lnTo>
                  <a:pt x="1249" y="2879"/>
                </a:lnTo>
                <a:lnTo>
                  <a:pt x="1222" y="3076"/>
                </a:lnTo>
                <a:lnTo>
                  <a:pt x="1163" y="3344"/>
                </a:lnTo>
                <a:lnTo>
                  <a:pt x="1106" y="3521"/>
                </a:lnTo>
                <a:lnTo>
                  <a:pt x="1067" y="3619"/>
                </a:lnTo>
                <a:lnTo>
                  <a:pt x="1047" y="3658"/>
                </a:lnTo>
                <a:lnTo>
                  <a:pt x="1011" y="3722"/>
                </a:lnTo>
                <a:lnTo>
                  <a:pt x="925" y="3840"/>
                </a:lnTo>
                <a:lnTo>
                  <a:pt x="824" y="3947"/>
                </a:lnTo>
                <a:lnTo>
                  <a:pt x="713" y="4042"/>
                </a:lnTo>
                <a:lnTo>
                  <a:pt x="595" y="4120"/>
                </a:lnTo>
                <a:lnTo>
                  <a:pt x="474" y="4182"/>
                </a:lnTo>
                <a:lnTo>
                  <a:pt x="351" y="4222"/>
                </a:lnTo>
                <a:lnTo>
                  <a:pt x="233" y="4241"/>
                </a:lnTo>
                <a:lnTo>
                  <a:pt x="177" y="4239"/>
                </a:lnTo>
                <a:lnTo>
                  <a:pt x="145" y="4238"/>
                </a:lnTo>
                <a:lnTo>
                  <a:pt x="99" y="4231"/>
                </a:lnTo>
                <a:lnTo>
                  <a:pt x="69" y="4216"/>
                </a:lnTo>
                <a:lnTo>
                  <a:pt x="45" y="4190"/>
                </a:lnTo>
                <a:lnTo>
                  <a:pt x="30" y="4171"/>
                </a:lnTo>
                <a:lnTo>
                  <a:pt x="16" y="4147"/>
                </a:lnTo>
                <a:lnTo>
                  <a:pt x="0" y="4097"/>
                </a:lnTo>
                <a:lnTo>
                  <a:pt x="4" y="4039"/>
                </a:lnTo>
                <a:lnTo>
                  <a:pt x="27" y="3964"/>
                </a:lnTo>
                <a:lnTo>
                  <a:pt x="46" y="3916"/>
                </a:lnTo>
                <a:lnTo>
                  <a:pt x="58" y="3893"/>
                </a:lnTo>
                <a:lnTo>
                  <a:pt x="91" y="3844"/>
                </a:lnTo>
                <a:lnTo>
                  <a:pt x="161" y="3766"/>
                </a:lnTo>
                <a:lnTo>
                  <a:pt x="290" y="3666"/>
                </a:lnTo>
                <a:lnTo>
                  <a:pt x="438" y="3578"/>
                </a:lnTo>
                <a:lnTo>
                  <a:pt x="517" y="3543"/>
                </a:lnTo>
                <a:lnTo>
                  <a:pt x="582" y="3517"/>
                </a:lnTo>
                <a:lnTo>
                  <a:pt x="642" y="3506"/>
                </a:lnTo>
                <a:lnTo>
                  <a:pt x="676" y="3508"/>
                </a:lnTo>
                <a:lnTo>
                  <a:pt x="693" y="3514"/>
                </a:lnTo>
                <a:lnTo>
                  <a:pt x="717" y="3524"/>
                </a:lnTo>
                <a:lnTo>
                  <a:pt x="749" y="3553"/>
                </a:lnTo>
                <a:lnTo>
                  <a:pt x="761" y="3589"/>
                </a:lnTo>
                <a:lnTo>
                  <a:pt x="751" y="3630"/>
                </a:lnTo>
                <a:lnTo>
                  <a:pt x="735" y="3651"/>
                </a:lnTo>
                <a:lnTo>
                  <a:pt x="726" y="3661"/>
                </a:lnTo>
                <a:lnTo>
                  <a:pt x="700" y="3679"/>
                </a:lnTo>
                <a:lnTo>
                  <a:pt x="642" y="3699"/>
                </a:lnTo>
                <a:lnTo>
                  <a:pt x="581" y="3706"/>
                </a:lnTo>
                <a:lnTo>
                  <a:pt x="532" y="3715"/>
                </a:lnTo>
                <a:lnTo>
                  <a:pt x="436" y="3746"/>
                </a:lnTo>
                <a:lnTo>
                  <a:pt x="356" y="3791"/>
                </a:lnTo>
                <a:lnTo>
                  <a:pt x="315" y="3828"/>
                </a:lnTo>
                <a:lnTo>
                  <a:pt x="298" y="3854"/>
                </a:lnTo>
                <a:lnTo>
                  <a:pt x="295" y="3866"/>
                </a:lnTo>
                <a:lnTo>
                  <a:pt x="294" y="3883"/>
                </a:lnTo>
                <a:lnTo>
                  <a:pt x="303" y="3915"/>
                </a:lnTo>
                <a:lnTo>
                  <a:pt x="324" y="3939"/>
                </a:lnTo>
                <a:lnTo>
                  <a:pt x="359" y="3958"/>
                </a:lnTo>
                <a:lnTo>
                  <a:pt x="400" y="3970"/>
                </a:lnTo>
                <a:lnTo>
                  <a:pt x="451" y="3974"/>
                </a:lnTo>
                <a:lnTo>
                  <a:pt x="504" y="3970"/>
                </a:lnTo>
                <a:lnTo>
                  <a:pt x="559" y="3957"/>
                </a:lnTo>
                <a:lnTo>
                  <a:pt x="586" y="3945"/>
                </a:lnTo>
                <a:lnTo>
                  <a:pt x="624" y="3928"/>
                </a:lnTo>
                <a:lnTo>
                  <a:pt x="693" y="3880"/>
                </a:lnTo>
                <a:lnTo>
                  <a:pt x="759" y="3818"/>
                </a:lnTo>
                <a:lnTo>
                  <a:pt x="820" y="3741"/>
                </a:lnTo>
                <a:lnTo>
                  <a:pt x="873" y="3653"/>
                </a:lnTo>
                <a:lnTo>
                  <a:pt x="919" y="3553"/>
                </a:lnTo>
                <a:lnTo>
                  <a:pt x="957" y="3445"/>
                </a:lnTo>
                <a:lnTo>
                  <a:pt x="985" y="3330"/>
                </a:lnTo>
                <a:lnTo>
                  <a:pt x="994" y="3271"/>
                </a:lnTo>
                <a:lnTo>
                  <a:pt x="1011" y="3183"/>
                </a:lnTo>
                <a:lnTo>
                  <a:pt x="1033" y="3108"/>
                </a:lnTo>
                <a:lnTo>
                  <a:pt x="1043" y="3069"/>
                </a:lnTo>
                <a:lnTo>
                  <a:pt x="1056" y="2918"/>
                </a:lnTo>
                <a:lnTo>
                  <a:pt x="1059" y="2830"/>
                </a:lnTo>
                <a:lnTo>
                  <a:pt x="1059" y="2760"/>
                </a:lnTo>
                <a:lnTo>
                  <a:pt x="1054" y="2639"/>
                </a:lnTo>
                <a:lnTo>
                  <a:pt x="1026" y="2430"/>
                </a:lnTo>
                <a:lnTo>
                  <a:pt x="982" y="2207"/>
                </a:lnTo>
                <a:lnTo>
                  <a:pt x="975" y="2171"/>
                </a:lnTo>
                <a:lnTo>
                  <a:pt x="968" y="2080"/>
                </a:lnTo>
                <a:lnTo>
                  <a:pt x="968" y="1920"/>
                </a:lnTo>
                <a:lnTo>
                  <a:pt x="985" y="1697"/>
                </a:lnTo>
                <a:lnTo>
                  <a:pt x="1008" y="1556"/>
                </a:lnTo>
                <a:lnTo>
                  <a:pt x="1029" y="1486"/>
                </a:lnTo>
                <a:lnTo>
                  <a:pt x="1039" y="1462"/>
                </a:lnTo>
                <a:lnTo>
                  <a:pt x="1066" y="1407"/>
                </a:lnTo>
                <a:lnTo>
                  <a:pt x="1115" y="1303"/>
                </a:lnTo>
                <a:lnTo>
                  <a:pt x="1131" y="1272"/>
                </a:lnTo>
                <a:lnTo>
                  <a:pt x="1171" y="1205"/>
                </a:lnTo>
                <a:lnTo>
                  <a:pt x="1252" y="1102"/>
                </a:lnTo>
                <a:lnTo>
                  <a:pt x="1396" y="953"/>
                </a:lnTo>
                <a:lnTo>
                  <a:pt x="1573" y="805"/>
                </a:lnTo>
                <a:lnTo>
                  <a:pt x="1674" y="733"/>
                </a:lnTo>
                <a:lnTo>
                  <a:pt x="1721" y="701"/>
                </a:lnTo>
                <a:lnTo>
                  <a:pt x="1861" y="625"/>
                </a:lnTo>
                <a:lnTo>
                  <a:pt x="2024" y="544"/>
                </a:lnTo>
                <a:lnTo>
                  <a:pt x="2180" y="476"/>
                </a:lnTo>
                <a:lnTo>
                  <a:pt x="2241" y="453"/>
                </a:lnTo>
                <a:lnTo>
                  <a:pt x="2295" y="434"/>
                </a:lnTo>
                <a:lnTo>
                  <a:pt x="2426" y="378"/>
                </a:lnTo>
                <a:lnTo>
                  <a:pt x="2482" y="351"/>
                </a:lnTo>
                <a:lnTo>
                  <a:pt x="2534" y="325"/>
                </a:lnTo>
                <a:lnTo>
                  <a:pt x="2629" y="286"/>
                </a:lnTo>
                <a:lnTo>
                  <a:pt x="2655" y="279"/>
                </a:lnTo>
                <a:lnTo>
                  <a:pt x="2744" y="253"/>
                </a:lnTo>
                <a:lnTo>
                  <a:pt x="2933" y="188"/>
                </a:lnTo>
                <a:lnTo>
                  <a:pt x="3064" y="143"/>
                </a:lnTo>
                <a:lnTo>
                  <a:pt x="3182" y="116"/>
                </a:lnTo>
                <a:lnTo>
                  <a:pt x="3251" y="113"/>
                </a:lnTo>
                <a:lnTo>
                  <a:pt x="3292" y="114"/>
                </a:lnTo>
                <a:lnTo>
                  <a:pt x="3343" y="119"/>
                </a:lnTo>
                <a:lnTo>
                  <a:pt x="3418" y="134"/>
                </a:lnTo>
                <a:lnTo>
                  <a:pt x="3472" y="169"/>
                </a:lnTo>
                <a:lnTo>
                  <a:pt x="3516" y="230"/>
                </a:lnTo>
                <a:lnTo>
                  <a:pt x="3538" y="274"/>
                </a:lnTo>
                <a:lnTo>
                  <a:pt x="3557" y="316"/>
                </a:lnTo>
                <a:lnTo>
                  <a:pt x="3575" y="417"/>
                </a:lnTo>
                <a:lnTo>
                  <a:pt x="3577" y="480"/>
                </a:lnTo>
                <a:lnTo>
                  <a:pt x="3575" y="527"/>
                </a:lnTo>
                <a:lnTo>
                  <a:pt x="3560" y="623"/>
                </a:lnTo>
                <a:lnTo>
                  <a:pt x="3512" y="764"/>
                </a:lnTo>
                <a:lnTo>
                  <a:pt x="3420" y="996"/>
                </a:lnTo>
                <a:lnTo>
                  <a:pt x="3348" y="1165"/>
                </a:lnTo>
                <a:lnTo>
                  <a:pt x="3302" y="1277"/>
                </a:lnTo>
                <a:lnTo>
                  <a:pt x="3289" y="1315"/>
                </a:lnTo>
                <a:lnTo>
                  <a:pt x="3303" y="1321"/>
                </a:lnTo>
                <a:lnTo>
                  <a:pt x="3355" y="1322"/>
                </a:lnTo>
                <a:lnTo>
                  <a:pt x="3382" y="1321"/>
                </a:lnTo>
                <a:lnTo>
                  <a:pt x="3427" y="1308"/>
                </a:lnTo>
                <a:lnTo>
                  <a:pt x="3462" y="1277"/>
                </a:lnTo>
                <a:lnTo>
                  <a:pt x="3489" y="1227"/>
                </a:lnTo>
                <a:lnTo>
                  <a:pt x="3500" y="1192"/>
                </a:lnTo>
                <a:lnTo>
                  <a:pt x="3519" y="1138"/>
                </a:lnTo>
                <a:lnTo>
                  <a:pt x="3570" y="1027"/>
                </a:lnTo>
                <a:lnTo>
                  <a:pt x="3633" y="919"/>
                </a:lnTo>
                <a:lnTo>
                  <a:pt x="3705" y="819"/>
                </a:lnTo>
                <a:lnTo>
                  <a:pt x="3744" y="774"/>
                </a:lnTo>
                <a:lnTo>
                  <a:pt x="3835" y="676"/>
                </a:lnTo>
                <a:lnTo>
                  <a:pt x="3884" y="620"/>
                </a:lnTo>
                <a:lnTo>
                  <a:pt x="3910" y="594"/>
                </a:lnTo>
                <a:lnTo>
                  <a:pt x="3993" y="531"/>
                </a:lnTo>
                <a:lnTo>
                  <a:pt x="4103" y="462"/>
                </a:lnTo>
                <a:lnTo>
                  <a:pt x="4222" y="397"/>
                </a:lnTo>
                <a:lnTo>
                  <a:pt x="4281" y="369"/>
                </a:lnTo>
                <a:lnTo>
                  <a:pt x="4329" y="348"/>
                </a:lnTo>
                <a:lnTo>
                  <a:pt x="4398" y="322"/>
                </a:lnTo>
                <a:lnTo>
                  <a:pt x="4453" y="310"/>
                </a:lnTo>
                <a:lnTo>
                  <a:pt x="4510" y="312"/>
                </a:lnTo>
                <a:lnTo>
                  <a:pt x="4546" y="315"/>
                </a:lnTo>
                <a:lnTo>
                  <a:pt x="4597" y="320"/>
                </a:lnTo>
                <a:lnTo>
                  <a:pt x="4666" y="335"/>
                </a:lnTo>
                <a:lnTo>
                  <a:pt x="4709" y="356"/>
                </a:lnTo>
                <a:lnTo>
                  <a:pt x="4741" y="395"/>
                </a:lnTo>
                <a:lnTo>
                  <a:pt x="4757" y="424"/>
                </a:lnTo>
                <a:lnTo>
                  <a:pt x="4770" y="450"/>
                </a:lnTo>
                <a:lnTo>
                  <a:pt x="4781" y="506"/>
                </a:lnTo>
                <a:lnTo>
                  <a:pt x="4777" y="567"/>
                </a:lnTo>
                <a:lnTo>
                  <a:pt x="4758" y="630"/>
                </a:lnTo>
                <a:lnTo>
                  <a:pt x="4725" y="698"/>
                </a:lnTo>
                <a:lnTo>
                  <a:pt x="4677" y="769"/>
                </a:lnTo>
                <a:lnTo>
                  <a:pt x="4614" y="841"/>
                </a:lnTo>
                <a:lnTo>
                  <a:pt x="4538" y="914"/>
                </a:lnTo>
                <a:lnTo>
                  <a:pt x="4494" y="952"/>
                </a:lnTo>
                <a:lnTo>
                  <a:pt x="4399" y="1031"/>
                </a:lnTo>
                <a:lnTo>
                  <a:pt x="4227" y="1158"/>
                </a:lnTo>
                <a:lnTo>
                  <a:pt x="4094" y="1247"/>
                </a:lnTo>
                <a:lnTo>
                  <a:pt x="4029" y="1286"/>
                </a:lnTo>
                <a:lnTo>
                  <a:pt x="3925" y="1339"/>
                </a:lnTo>
                <a:lnTo>
                  <a:pt x="3881" y="1362"/>
                </a:lnTo>
                <a:lnTo>
                  <a:pt x="3826" y="1401"/>
                </a:lnTo>
                <a:lnTo>
                  <a:pt x="3812" y="1429"/>
                </a:lnTo>
                <a:lnTo>
                  <a:pt x="3812" y="1449"/>
                </a:lnTo>
                <a:lnTo>
                  <a:pt x="3825" y="1485"/>
                </a:lnTo>
                <a:lnTo>
                  <a:pt x="3846" y="1514"/>
                </a:lnTo>
                <a:lnTo>
                  <a:pt x="3866" y="1538"/>
                </a:lnTo>
                <a:lnTo>
                  <a:pt x="3930" y="1580"/>
                </a:lnTo>
                <a:lnTo>
                  <a:pt x="4012" y="1610"/>
                </a:lnTo>
                <a:lnTo>
                  <a:pt x="4105" y="1628"/>
                </a:lnTo>
                <a:lnTo>
                  <a:pt x="4154" y="1629"/>
                </a:lnTo>
                <a:lnTo>
                  <a:pt x="4192" y="1629"/>
                </a:lnTo>
                <a:lnTo>
                  <a:pt x="4242" y="1618"/>
                </a:lnTo>
                <a:lnTo>
                  <a:pt x="4275" y="1586"/>
                </a:lnTo>
                <a:lnTo>
                  <a:pt x="4297" y="1525"/>
                </a:lnTo>
                <a:lnTo>
                  <a:pt x="4307" y="1481"/>
                </a:lnTo>
                <a:lnTo>
                  <a:pt x="4319" y="1433"/>
                </a:lnTo>
                <a:lnTo>
                  <a:pt x="4352" y="1354"/>
                </a:lnTo>
                <a:lnTo>
                  <a:pt x="4402" y="1280"/>
                </a:lnTo>
                <a:lnTo>
                  <a:pt x="4477" y="1205"/>
                </a:lnTo>
                <a:lnTo>
                  <a:pt x="4528" y="1164"/>
                </a:lnTo>
                <a:lnTo>
                  <a:pt x="4579" y="1123"/>
                </a:lnTo>
                <a:lnTo>
                  <a:pt x="4682" y="1057"/>
                </a:lnTo>
                <a:lnTo>
                  <a:pt x="4781" y="1006"/>
                </a:lnTo>
                <a:lnTo>
                  <a:pt x="4875" y="973"/>
                </a:lnTo>
                <a:lnTo>
                  <a:pt x="4960" y="959"/>
                </a:lnTo>
                <a:lnTo>
                  <a:pt x="5032" y="962"/>
                </a:lnTo>
                <a:lnTo>
                  <a:pt x="5091" y="983"/>
                </a:lnTo>
                <a:lnTo>
                  <a:pt x="5130" y="1024"/>
                </a:lnTo>
                <a:lnTo>
                  <a:pt x="5141" y="1053"/>
                </a:lnTo>
                <a:lnTo>
                  <a:pt x="5144" y="1066"/>
                </a:lnTo>
                <a:lnTo>
                  <a:pt x="5138" y="1100"/>
                </a:lnTo>
                <a:lnTo>
                  <a:pt x="5104" y="1166"/>
                </a:lnTo>
                <a:lnTo>
                  <a:pt x="5014" y="1275"/>
                </a:lnTo>
                <a:lnTo>
                  <a:pt x="4888" y="1394"/>
                </a:lnTo>
                <a:lnTo>
                  <a:pt x="4811" y="1455"/>
                </a:lnTo>
                <a:lnTo>
                  <a:pt x="4778" y="1482"/>
                </a:lnTo>
                <a:lnTo>
                  <a:pt x="4734" y="1530"/>
                </a:lnTo>
                <a:lnTo>
                  <a:pt x="4729" y="1543"/>
                </a:lnTo>
                <a:lnTo>
                  <a:pt x="4729" y="1550"/>
                </a:lnTo>
                <a:lnTo>
                  <a:pt x="4738" y="1561"/>
                </a:lnTo>
                <a:lnTo>
                  <a:pt x="4761" y="1576"/>
                </a:lnTo>
                <a:lnTo>
                  <a:pt x="4813" y="1583"/>
                </a:lnTo>
                <a:lnTo>
                  <a:pt x="4883" y="1577"/>
                </a:lnTo>
                <a:lnTo>
                  <a:pt x="4925" y="1570"/>
                </a:lnTo>
                <a:lnTo>
                  <a:pt x="4954" y="1563"/>
                </a:lnTo>
                <a:lnTo>
                  <a:pt x="5000" y="1547"/>
                </a:lnTo>
                <a:lnTo>
                  <a:pt x="5040" y="1524"/>
                </a:lnTo>
                <a:lnTo>
                  <a:pt x="5079" y="1491"/>
                </a:lnTo>
                <a:lnTo>
                  <a:pt x="5099" y="1469"/>
                </a:lnTo>
                <a:lnTo>
                  <a:pt x="5242" y="1313"/>
                </a:lnTo>
                <a:lnTo>
                  <a:pt x="5327" y="1236"/>
                </a:lnTo>
                <a:lnTo>
                  <a:pt x="5360" y="1227"/>
                </a:lnTo>
                <a:lnTo>
                  <a:pt x="5377" y="1230"/>
                </a:lnTo>
                <a:lnTo>
                  <a:pt x="5401" y="1234"/>
                </a:lnTo>
                <a:lnTo>
                  <a:pt x="5429" y="1257"/>
                </a:lnTo>
                <a:lnTo>
                  <a:pt x="5438" y="1296"/>
                </a:lnTo>
                <a:lnTo>
                  <a:pt x="5426" y="1347"/>
                </a:lnTo>
                <a:lnTo>
                  <a:pt x="5412" y="1378"/>
                </a:lnTo>
                <a:lnTo>
                  <a:pt x="5401" y="1406"/>
                </a:lnTo>
                <a:lnTo>
                  <a:pt x="5386" y="1473"/>
                </a:lnTo>
                <a:lnTo>
                  <a:pt x="5383" y="1541"/>
                </a:lnTo>
                <a:lnTo>
                  <a:pt x="5393" y="1592"/>
                </a:lnTo>
                <a:lnTo>
                  <a:pt x="5403" y="1602"/>
                </a:lnTo>
                <a:lnTo>
                  <a:pt x="5416" y="1607"/>
                </a:lnTo>
                <a:lnTo>
                  <a:pt x="5468" y="1615"/>
                </a:lnTo>
                <a:lnTo>
                  <a:pt x="5500" y="1616"/>
                </a:lnTo>
                <a:lnTo>
                  <a:pt x="5523" y="1615"/>
                </a:lnTo>
                <a:lnTo>
                  <a:pt x="5573" y="1605"/>
                </a:lnTo>
                <a:lnTo>
                  <a:pt x="5663" y="1573"/>
                </a:lnTo>
                <a:lnTo>
                  <a:pt x="5807" y="1494"/>
                </a:lnTo>
                <a:lnTo>
                  <a:pt x="5978" y="1375"/>
                </a:lnTo>
                <a:lnTo>
                  <a:pt x="6076" y="1299"/>
                </a:lnTo>
                <a:lnTo>
                  <a:pt x="6104" y="1279"/>
                </a:lnTo>
                <a:lnTo>
                  <a:pt x="6158" y="1249"/>
                </a:lnTo>
                <a:lnTo>
                  <a:pt x="6207" y="1234"/>
                </a:lnTo>
                <a:lnTo>
                  <a:pt x="6249" y="1236"/>
                </a:lnTo>
                <a:lnTo>
                  <a:pt x="6263" y="1243"/>
                </a:lnTo>
                <a:lnTo>
                  <a:pt x="6273" y="1251"/>
                </a:lnTo>
                <a:lnTo>
                  <a:pt x="6285" y="1279"/>
                </a:lnTo>
                <a:lnTo>
                  <a:pt x="6289" y="1344"/>
                </a:lnTo>
                <a:lnTo>
                  <a:pt x="6266" y="1463"/>
                </a:lnTo>
                <a:lnTo>
                  <a:pt x="6216" y="1609"/>
                </a:lnTo>
                <a:lnTo>
                  <a:pt x="6180" y="1685"/>
                </a:lnTo>
                <a:lnTo>
                  <a:pt x="6160" y="1726"/>
                </a:lnTo>
                <a:lnTo>
                  <a:pt x="6137" y="1788"/>
                </a:lnTo>
                <a:lnTo>
                  <a:pt x="6138" y="1796"/>
                </a:lnTo>
                <a:lnTo>
                  <a:pt x="6150" y="1801"/>
                </a:lnTo>
                <a:lnTo>
                  <a:pt x="6207" y="1789"/>
                </a:lnTo>
                <a:lnTo>
                  <a:pt x="6288" y="1759"/>
                </a:lnTo>
                <a:lnTo>
                  <a:pt x="6376" y="1717"/>
                </a:lnTo>
                <a:lnTo>
                  <a:pt x="6413" y="1694"/>
                </a:lnTo>
                <a:lnTo>
                  <a:pt x="6454" y="1668"/>
                </a:lnTo>
                <a:lnTo>
                  <a:pt x="6513" y="1620"/>
                </a:lnTo>
                <a:lnTo>
                  <a:pt x="6556" y="1564"/>
                </a:lnTo>
                <a:lnTo>
                  <a:pt x="6590" y="1488"/>
                </a:lnTo>
                <a:lnTo>
                  <a:pt x="6609" y="1436"/>
                </a:lnTo>
                <a:lnTo>
                  <a:pt x="6628" y="1387"/>
                </a:lnTo>
                <a:lnTo>
                  <a:pt x="6685" y="1257"/>
                </a:lnTo>
                <a:lnTo>
                  <a:pt x="6714" y="1197"/>
                </a:lnTo>
                <a:lnTo>
                  <a:pt x="6762" y="1104"/>
                </a:lnTo>
                <a:lnTo>
                  <a:pt x="6783" y="1035"/>
                </a:lnTo>
                <a:lnTo>
                  <a:pt x="6775" y="1012"/>
                </a:lnTo>
                <a:lnTo>
                  <a:pt x="6765" y="1005"/>
                </a:lnTo>
                <a:lnTo>
                  <a:pt x="6752" y="1001"/>
                </a:lnTo>
                <a:lnTo>
                  <a:pt x="6704" y="1006"/>
                </a:lnTo>
                <a:lnTo>
                  <a:pt x="6648" y="1028"/>
                </a:lnTo>
                <a:lnTo>
                  <a:pt x="6600" y="1055"/>
                </a:lnTo>
                <a:lnTo>
                  <a:pt x="6588" y="1070"/>
                </a:lnTo>
                <a:lnTo>
                  <a:pt x="6573" y="1089"/>
                </a:lnTo>
                <a:lnTo>
                  <a:pt x="6547" y="1113"/>
                </a:lnTo>
                <a:lnTo>
                  <a:pt x="6520" y="1122"/>
                </a:lnTo>
                <a:lnTo>
                  <a:pt x="6490" y="1116"/>
                </a:lnTo>
                <a:lnTo>
                  <a:pt x="6472" y="1109"/>
                </a:lnTo>
                <a:lnTo>
                  <a:pt x="6449" y="1097"/>
                </a:lnTo>
                <a:lnTo>
                  <a:pt x="6370" y="1077"/>
                </a:lnTo>
                <a:lnTo>
                  <a:pt x="6325" y="1070"/>
                </a:lnTo>
                <a:lnTo>
                  <a:pt x="6284" y="1063"/>
                </a:lnTo>
                <a:lnTo>
                  <a:pt x="6216" y="1045"/>
                </a:lnTo>
                <a:lnTo>
                  <a:pt x="6203" y="1037"/>
                </a:lnTo>
                <a:lnTo>
                  <a:pt x="6197" y="1030"/>
                </a:lnTo>
                <a:lnTo>
                  <a:pt x="6190" y="1012"/>
                </a:lnTo>
                <a:lnTo>
                  <a:pt x="6191" y="981"/>
                </a:lnTo>
                <a:lnTo>
                  <a:pt x="6217" y="934"/>
                </a:lnTo>
                <a:lnTo>
                  <a:pt x="6266" y="888"/>
                </a:lnTo>
                <a:lnTo>
                  <a:pt x="6299" y="865"/>
                </a:lnTo>
                <a:lnTo>
                  <a:pt x="6330" y="846"/>
                </a:lnTo>
                <a:lnTo>
                  <a:pt x="6383" y="822"/>
                </a:lnTo>
                <a:lnTo>
                  <a:pt x="6491" y="803"/>
                </a:lnTo>
                <a:lnTo>
                  <a:pt x="6638" y="796"/>
                </a:lnTo>
                <a:lnTo>
                  <a:pt x="6734" y="792"/>
                </a:lnTo>
                <a:lnTo>
                  <a:pt x="6863" y="777"/>
                </a:lnTo>
                <a:lnTo>
                  <a:pt x="6923" y="757"/>
                </a:lnTo>
                <a:lnTo>
                  <a:pt x="6955" y="737"/>
                </a:lnTo>
                <a:lnTo>
                  <a:pt x="6997" y="695"/>
                </a:lnTo>
                <a:lnTo>
                  <a:pt x="7025" y="653"/>
                </a:lnTo>
                <a:lnTo>
                  <a:pt x="7087" y="564"/>
                </a:lnTo>
                <a:lnTo>
                  <a:pt x="7208" y="410"/>
                </a:lnTo>
                <a:lnTo>
                  <a:pt x="7315" y="296"/>
                </a:lnTo>
                <a:lnTo>
                  <a:pt x="7378" y="245"/>
                </a:lnTo>
                <a:lnTo>
                  <a:pt x="7412" y="228"/>
                </a:lnTo>
                <a:lnTo>
                  <a:pt x="7424" y="227"/>
                </a:lnTo>
                <a:lnTo>
                  <a:pt x="7455" y="228"/>
                </a:lnTo>
                <a:lnTo>
                  <a:pt x="7494" y="241"/>
                </a:lnTo>
                <a:lnTo>
                  <a:pt x="7509" y="270"/>
                </a:lnTo>
                <a:lnTo>
                  <a:pt x="7507" y="320"/>
                </a:lnTo>
                <a:lnTo>
                  <a:pt x="7496" y="355"/>
                </a:lnTo>
                <a:lnTo>
                  <a:pt x="7471" y="450"/>
                </a:lnTo>
                <a:lnTo>
                  <a:pt x="7452" y="547"/>
                </a:lnTo>
                <a:lnTo>
                  <a:pt x="7452" y="590"/>
                </a:lnTo>
                <a:lnTo>
                  <a:pt x="7462" y="619"/>
                </a:lnTo>
                <a:lnTo>
                  <a:pt x="7482" y="635"/>
                </a:lnTo>
                <a:lnTo>
                  <a:pt x="7535" y="640"/>
                </a:lnTo>
                <a:lnTo>
                  <a:pt x="7592" y="632"/>
                </a:lnTo>
                <a:lnTo>
                  <a:pt x="7690" y="616"/>
                </a:lnTo>
                <a:lnTo>
                  <a:pt x="7773" y="604"/>
                </a:lnTo>
                <a:lnTo>
                  <a:pt x="7953" y="583"/>
                </a:lnTo>
                <a:lnTo>
                  <a:pt x="8300" y="534"/>
                </a:lnTo>
                <a:lnTo>
                  <a:pt x="8359" y="522"/>
                </a:lnTo>
                <a:lnTo>
                  <a:pt x="8401" y="512"/>
                </a:lnTo>
                <a:lnTo>
                  <a:pt x="8475" y="505"/>
                </a:lnTo>
                <a:lnTo>
                  <a:pt x="8580" y="496"/>
                </a:lnTo>
                <a:lnTo>
                  <a:pt x="8734" y="479"/>
                </a:lnTo>
                <a:lnTo>
                  <a:pt x="8972" y="453"/>
                </a:lnTo>
                <a:lnTo>
                  <a:pt x="9366" y="410"/>
                </a:lnTo>
                <a:lnTo>
                  <a:pt x="9725" y="369"/>
                </a:lnTo>
                <a:lnTo>
                  <a:pt x="9837" y="352"/>
                </a:lnTo>
                <a:lnTo>
                  <a:pt x="9883" y="343"/>
                </a:lnTo>
                <a:lnTo>
                  <a:pt x="10012" y="332"/>
                </a:lnTo>
                <a:lnTo>
                  <a:pt x="10140" y="320"/>
                </a:lnTo>
                <a:lnTo>
                  <a:pt x="10185" y="313"/>
                </a:lnTo>
                <a:lnTo>
                  <a:pt x="10262" y="296"/>
                </a:lnTo>
                <a:lnTo>
                  <a:pt x="10503" y="256"/>
                </a:lnTo>
                <a:lnTo>
                  <a:pt x="10811" y="204"/>
                </a:lnTo>
                <a:lnTo>
                  <a:pt x="11057" y="159"/>
                </a:lnTo>
                <a:lnTo>
                  <a:pt x="11140" y="139"/>
                </a:lnTo>
                <a:lnTo>
                  <a:pt x="11248" y="110"/>
                </a:lnTo>
                <a:lnTo>
                  <a:pt x="11328" y="81"/>
                </a:lnTo>
                <a:lnTo>
                  <a:pt x="11366" y="67"/>
                </a:lnTo>
                <a:lnTo>
                  <a:pt x="11425" y="62"/>
                </a:lnTo>
                <a:lnTo>
                  <a:pt x="11459" y="73"/>
                </a:lnTo>
                <a:lnTo>
                  <a:pt x="11478" y="78"/>
                </a:lnTo>
                <a:lnTo>
                  <a:pt x="11517" y="83"/>
                </a:lnTo>
                <a:lnTo>
                  <a:pt x="11592" y="74"/>
                </a:lnTo>
                <a:lnTo>
                  <a:pt x="11674" y="54"/>
                </a:lnTo>
                <a:lnTo>
                  <a:pt x="11729" y="39"/>
                </a:lnTo>
                <a:lnTo>
                  <a:pt x="11844" y="18"/>
                </a:lnTo>
                <a:lnTo>
                  <a:pt x="12013" y="0"/>
                </a:lnTo>
                <a:lnTo>
                  <a:pt x="12164" y="0"/>
                </a:lnTo>
                <a:lnTo>
                  <a:pt x="12247" y="9"/>
                </a:lnTo>
                <a:lnTo>
                  <a:pt x="12312" y="25"/>
                </a:lnTo>
                <a:lnTo>
                  <a:pt x="12353" y="48"/>
                </a:lnTo>
                <a:lnTo>
                  <a:pt x="12361" y="62"/>
                </a:lnTo>
                <a:lnTo>
                  <a:pt x="12364" y="74"/>
                </a:lnTo>
                <a:lnTo>
                  <a:pt x="12363" y="98"/>
                </a:lnTo>
                <a:lnTo>
                  <a:pt x="12341" y="139"/>
                </a:lnTo>
                <a:lnTo>
                  <a:pt x="12282" y="198"/>
                </a:lnTo>
                <a:lnTo>
                  <a:pt x="12194" y="258"/>
                </a:lnTo>
                <a:lnTo>
                  <a:pt x="12083" y="320"/>
                </a:lnTo>
                <a:lnTo>
                  <a:pt x="11955" y="377"/>
                </a:lnTo>
                <a:lnTo>
                  <a:pt x="11818" y="426"/>
                </a:lnTo>
                <a:lnTo>
                  <a:pt x="11677" y="463"/>
                </a:lnTo>
                <a:lnTo>
                  <a:pt x="11608" y="476"/>
                </a:lnTo>
                <a:lnTo>
                  <a:pt x="11553" y="485"/>
                </a:lnTo>
                <a:lnTo>
                  <a:pt x="11451" y="488"/>
                </a:lnTo>
                <a:lnTo>
                  <a:pt x="11360" y="475"/>
                </a:lnTo>
                <a:lnTo>
                  <a:pt x="11284" y="447"/>
                </a:lnTo>
                <a:lnTo>
                  <a:pt x="11252" y="427"/>
                </a:lnTo>
                <a:lnTo>
                  <a:pt x="11232" y="416"/>
                </a:lnTo>
                <a:lnTo>
                  <a:pt x="11186" y="403"/>
                </a:lnTo>
                <a:lnTo>
                  <a:pt x="11138" y="403"/>
                </a:lnTo>
                <a:lnTo>
                  <a:pt x="11099" y="416"/>
                </a:lnTo>
                <a:lnTo>
                  <a:pt x="11086" y="428"/>
                </a:lnTo>
                <a:lnTo>
                  <a:pt x="11076" y="440"/>
                </a:lnTo>
                <a:lnTo>
                  <a:pt x="11053" y="456"/>
                </a:lnTo>
                <a:lnTo>
                  <a:pt x="11045" y="457"/>
                </a:lnTo>
                <a:lnTo>
                  <a:pt x="11034" y="459"/>
                </a:lnTo>
                <a:lnTo>
                  <a:pt x="11000" y="478"/>
                </a:lnTo>
                <a:lnTo>
                  <a:pt x="10925" y="531"/>
                </a:lnTo>
                <a:lnTo>
                  <a:pt x="10805" y="633"/>
                </a:lnTo>
                <a:lnTo>
                  <a:pt x="10699" y="740"/>
                </a:lnTo>
                <a:lnTo>
                  <a:pt x="10664" y="783"/>
                </a:lnTo>
                <a:lnTo>
                  <a:pt x="10582" y="894"/>
                </a:lnTo>
                <a:lnTo>
                  <a:pt x="10509" y="991"/>
                </a:lnTo>
                <a:lnTo>
                  <a:pt x="10445" y="1077"/>
                </a:lnTo>
                <a:lnTo>
                  <a:pt x="10402" y="1149"/>
                </a:lnTo>
                <a:lnTo>
                  <a:pt x="10362" y="1220"/>
                </a:lnTo>
                <a:lnTo>
                  <a:pt x="10311" y="1298"/>
                </a:lnTo>
                <a:lnTo>
                  <a:pt x="10290" y="1331"/>
                </a:lnTo>
                <a:lnTo>
                  <a:pt x="10267" y="1384"/>
                </a:lnTo>
                <a:lnTo>
                  <a:pt x="10268" y="1396"/>
                </a:lnTo>
                <a:lnTo>
                  <a:pt x="10278" y="1404"/>
                </a:lnTo>
                <a:lnTo>
                  <a:pt x="10340" y="1432"/>
                </a:lnTo>
                <a:lnTo>
                  <a:pt x="10380" y="1446"/>
                </a:lnTo>
                <a:lnTo>
                  <a:pt x="10424" y="1462"/>
                </a:lnTo>
                <a:lnTo>
                  <a:pt x="10503" y="1502"/>
                </a:lnTo>
                <a:lnTo>
                  <a:pt x="10527" y="1521"/>
                </a:lnTo>
                <a:lnTo>
                  <a:pt x="10549" y="1543"/>
                </a:lnTo>
                <a:lnTo>
                  <a:pt x="10591" y="1606"/>
                </a:lnTo>
                <a:lnTo>
                  <a:pt x="10625" y="1681"/>
                </a:lnTo>
                <a:lnTo>
                  <a:pt x="10647" y="1759"/>
                </a:lnTo>
                <a:lnTo>
                  <a:pt x="10651" y="1793"/>
                </a:lnTo>
                <a:lnTo>
                  <a:pt x="10656" y="1827"/>
                </a:lnTo>
                <a:lnTo>
                  <a:pt x="10669" y="1870"/>
                </a:lnTo>
                <a:lnTo>
                  <a:pt x="10692" y="1889"/>
                </a:lnTo>
                <a:lnTo>
                  <a:pt x="10728" y="1883"/>
                </a:lnTo>
                <a:lnTo>
                  <a:pt x="10752" y="1871"/>
                </a:lnTo>
                <a:lnTo>
                  <a:pt x="10817" y="1842"/>
                </a:lnTo>
                <a:lnTo>
                  <a:pt x="10900" y="1811"/>
                </a:lnTo>
                <a:lnTo>
                  <a:pt x="10981" y="1773"/>
                </a:lnTo>
                <a:lnTo>
                  <a:pt x="11032" y="1753"/>
                </a:lnTo>
                <a:lnTo>
                  <a:pt x="11125" y="1726"/>
                </a:lnTo>
                <a:lnTo>
                  <a:pt x="11255" y="1687"/>
                </a:lnTo>
                <a:lnTo>
                  <a:pt x="11321" y="1664"/>
                </a:lnTo>
                <a:lnTo>
                  <a:pt x="11395" y="1649"/>
                </a:lnTo>
                <a:lnTo>
                  <a:pt x="11455" y="1638"/>
                </a:lnTo>
                <a:lnTo>
                  <a:pt x="11615" y="1623"/>
                </a:lnTo>
                <a:lnTo>
                  <a:pt x="11781" y="1616"/>
                </a:lnTo>
                <a:lnTo>
                  <a:pt x="11906" y="1620"/>
                </a:lnTo>
                <a:lnTo>
                  <a:pt x="11936" y="1628"/>
                </a:lnTo>
                <a:lnTo>
                  <a:pt x="11952" y="1633"/>
                </a:lnTo>
                <a:lnTo>
                  <a:pt x="11977" y="1638"/>
                </a:lnTo>
                <a:lnTo>
                  <a:pt x="11997" y="1633"/>
                </a:lnTo>
                <a:lnTo>
                  <a:pt x="12015" y="1619"/>
                </a:lnTo>
                <a:lnTo>
                  <a:pt x="12027" y="1606"/>
                </a:lnTo>
                <a:lnTo>
                  <a:pt x="12057" y="1571"/>
                </a:lnTo>
                <a:lnTo>
                  <a:pt x="12066" y="1550"/>
                </a:lnTo>
                <a:lnTo>
                  <a:pt x="12074" y="1515"/>
                </a:lnTo>
                <a:lnTo>
                  <a:pt x="12105" y="1432"/>
                </a:lnTo>
                <a:lnTo>
                  <a:pt x="12116" y="1403"/>
                </a:lnTo>
                <a:lnTo>
                  <a:pt x="12138" y="1360"/>
                </a:lnTo>
                <a:lnTo>
                  <a:pt x="12164" y="1326"/>
                </a:lnTo>
                <a:lnTo>
                  <a:pt x="12197" y="1299"/>
                </a:lnTo>
                <a:lnTo>
                  <a:pt x="12217" y="1287"/>
                </a:lnTo>
                <a:lnTo>
                  <a:pt x="12252" y="1269"/>
                </a:lnTo>
                <a:lnTo>
                  <a:pt x="12302" y="1250"/>
                </a:lnTo>
                <a:lnTo>
                  <a:pt x="12342" y="1250"/>
                </a:lnTo>
                <a:lnTo>
                  <a:pt x="12383" y="1272"/>
                </a:lnTo>
                <a:lnTo>
                  <a:pt x="12406" y="1292"/>
                </a:lnTo>
                <a:lnTo>
                  <a:pt x="12423" y="1306"/>
                </a:lnTo>
                <a:lnTo>
                  <a:pt x="12445" y="1335"/>
                </a:lnTo>
                <a:lnTo>
                  <a:pt x="12456" y="1373"/>
                </a:lnTo>
                <a:lnTo>
                  <a:pt x="12462" y="1435"/>
                </a:lnTo>
                <a:lnTo>
                  <a:pt x="12462" y="1479"/>
                </a:lnTo>
                <a:lnTo>
                  <a:pt x="12466" y="1590"/>
                </a:lnTo>
                <a:lnTo>
                  <a:pt x="12472" y="1628"/>
                </a:lnTo>
                <a:lnTo>
                  <a:pt x="12481" y="1629"/>
                </a:lnTo>
                <a:lnTo>
                  <a:pt x="12538" y="1616"/>
                </a:lnTo>
                <a:lnTo>
                  <a:pt x="12580" y="1603"/>
                </a:lnTo>
                <a:lnTo>
                  <a:pt x="12620" y="1590"/>
                </a:lnTo>
                <a:lnTo>
                  <a:pt x="12687" y="1579"/>
                </a:lnTo>
                <a:lnTo>
                  <a:pt x="12700" y="1582"/>
                </a:lnTo>
                <a:lnTo>
                  <a:pt x="12710" y="1592"/>
                </a:lnTo>
                <a:lnTo>
                  <a:pt x="12718" y="1638"/>
                </a:lnTo>
                <a:lnTo>
                  <a:pt x="12716" y="1705"/>
                </a:lnTo>
                <a:lnTo>
                  <a:pt x="12703" y="1786"/>
                </a:lnTo>
                <a:lnTo>
                  <a:pt x="12691" y="1827"/>
                </a:lnTo>
                <a:lnTo>
                  <a:pt x="12684" y="1854"/>
                </a:lnTo>
                <a:lnTo>
                  <a:pt x="12677" y="1896"/>
                </a:lnTo>
                <a:lnTo>
                  <a:pt x="12680" y="1923"/>
                </a:lnTo>
                <a:lnTo>
                  <a:pt x="12690" y="1936"/>
                </a:lnTo>
                <a:lnTo>
                  <a:pt x="12708" y="1935"/>
                </a:lnTo>
                <a:lnTo>
                  <a:pt x="12731" y="1919"/>
                </a:lnTo>
                <a:lnTo>
                  <a:pt x="12776" y="1870"/>
                </a:lnTo>
                <a:lnTo>
                  <a:pt x="12811" y="1816"/>
                </a:lnTo>
                <a:lnTo>
                  <a:pt x="12842" y="1762"/>
                </a:lnTo>
                <a:lnTo>
                  <a:pt x="12884" y="1667"/>
                </a:lnTo>
                <a:lnTo>
                  <a:pt x="12904" y="1580"/>
                </a:lnTo>
                <a:lnTo>
                  <a:pt x="12904" y="1498"/>
                </a:lnTo>
                <a:lnTo>
                  <a:pt x="12896" y="1455"/>
                </a:lnTo>
                <a:lnTo>
                  <a:pt x="12885" y="1407"/>
                </a:lnTo>
                <a:lnTo>
                  <a:pt x="12874" y="1338"/>
                </a:lnTo>
                <a:lnTo>
                  <a:pt x="12878" y="1283"/>
                </a:lnTo>
                <a:lnTo>
                  <a:pt x="12896" y="1234"/>
                </a:lnTo>
                <a:lnTo>
                  <a:pt x="12911" y="1207"/>
                </a:lnTo>
                <a:lnTo>
                  <a:pt x="12953" y="1126"/>
                </a:lnTo>
                <a:lnTo>
                  <a:pt x="13009" y="1015"/>
                </a:lnTo>
                <a:lnTo>
                  <a:pt x="13060" y="911"/>
                </a:lnTo>
                <a:lnTo>
                  <a:pt x="13084" y="861"/>
                </a:lnTo>
                <a:lnTo>
                  <a:pt x="13096" y="845"/>
                </a:lnTo>
                <a:lnTo>
                  <a:pt x="13151" y="812"/>
                </a:lnTo>
                <a:lnTo>
                  <a:pt x="13220" y="789"/>
                </a:lnTo>
                <a:lnTo>
                  <a:pt x="13282" y="782"/>
                </a:lnTo>
                <a:lnTo>
                  <a:pt x="13300" y="787"/>
                </a:lnTo>
                <a:lnTo>
                  <a:pt x="13316" y="797"/>
                </a:lnTo>
                <a:lnTo>
                  <a:pt x="13332" y="828"/>
                </a:lnTo>
                <a:lnTo>
                  <a:pt x="13328" y="874"/>
                </a:lnTo>
                <a:lnTo>
                  <a:pt x="13303" y="937"/>
                </a:lnTo>
                <a:lnTo>
                  <a:pt x="13283" y="978"/>
                </a:lnTo>
                <a:lnTo>
                  <a:pt x="13259" y="1027"/>
                </a:lnTo>
                <a:lnTo>
                  <a:pt x="13230" y="1117"/>
                </a:lnTo>
                <a:lnTo>
                  <a:pt x="13223" y="1201"/>
                </a:lnTo>
                <a:lnTo>
                  <a:pt x="13237" y="1277"/>
                </a:lnTo>
                <a:lnTo>
                  <a:pt x="13253" y="1313"/>
                </a:lnTo>
                <a:lnTo>
                  <a:pt x="13279" y="1362"/>
                </a:lnTo>
                <a:lnTo>
                  <a:pt x="13325" y="1417"/>
                </a:lnTo>
                <a:lnTo>
                  <a:pt x="13358" y="1445"/>
                </a:lnTo>
                <a:lnTo>
                  <a:pt x="13397" y="1466"/>
                </a:lnTo>
                <a:lnTo>
                  <a:pt x="13440" y="1482"/>
                </a:lnTo>
                <a:lnTo>
                  <a:pt x="13516" y="1496"/>
                </a:lnTo>
                <a:lnTo>
                  <a:pt x="13578" y="1499"/>
                </a:lnTo>
                <a:lnTo>
                  <a:pt x="13623" y="1499"/>
                </a:lnTo>
                <a:lnTo>
                  <a:pt x="13685" y="1488"/>
                </a:lnTo>
                <a:lnTo>
                  <a:pt x="13714" y="1468"/>
                </a:lnTo>
                <a:lnTo>
                  <a:pt x="13725" y="1447"/>
                </a:lnTo>
                <a:lnTo>
                  <a:pt x="13737" y="1409"/>
                </a:lnTo>
                <a:lnTo>
                  <a:pt x="13737" y="1373"/>
                </a:lnTo>
                <a:lnTo>
                  <a:pt x="13738" y="1326"/>
                </a:lnTo>
                <a:lnTo>
                  <a:pt x="13748" y="1231"/>
                </a:lnTo>
                <a:lnTo>
                  <a:pt x="13767" y="1135"/>
                </a:lnTo>
                <a:lnTo>
                  <a:pt x="13794" y="1037"/>
                </a:lnTo>
                <a:lnTo>
                  <a:pt x="13828" y="940"/>
                </a:lnTo>
                <a:lnTo>
                  <a:pt x="13869" y="848"/>
                </a:lnTo>
                <a:lnTo>
                  <a:pt x="13917" y="763"/>
                </a:lnTo>
                <a:lnTo>
                  <a:pt x="13969" y="685"/>
                </a:lnTo>
                <a:lnTo>
                  <a:pt x="13996" y="649"/>
                </a:lnTo>
                <a:lnTo>
                  <a:pt x="14048" y="584"/>
                </a:lnTo>
                <a:lnTo>
                  <a:pt x="14064" y="554"/>
                </a:lnTo>
                <a:lnTo>
                  <a:pt x="14067" y="545"/>
                </a:lnTo>
                <a:lnTo>
                  <a:pt x="14093" y="509"/>
                </a:lnTo>
                <a:lnTo>
                  <a:pt x="14165" y="431"/>
                </a:lnTo>
                <a:lnTo>
                  <a:pt x="14300" y="306"/>
                </a:lnTo>
                <a:lnTo>
                  <a:pt x="14427" y="204"/>
                </a:lnTo>
                <a:lnTo>
                  <a:pt x="14469" y="178"/>
                </a:lnTo>
                <a:lnTo>
                  <a:pt x="14557" y="133"/>
                </a:lnTo>
                <a:lnTo>
                  <a:pt x="14601" y="103"/>
                </a:lnTo>
                <a:lnTo>
                  <a:pt x="14623" y="87"/>
                </a:lnTo>
                <a:lnTo>
                  <a:pt x="14706" y="57"/>
                </a:lnTo>
                <a:lnTo>
                  <a:pt x="14791" y="35"/>
                </a:lnTo>
                <a:lnTo>
                  <a:pt x="14819" y="29"/>
                </a:lnTo>
                <a:lnTo>
                  <a:pt x="14873" y="29"/>
                </a:lnTo>
                <a:lnTo>
                  <a:pt x="14925" y="45"/>
                </a:lnTo>
                <a:lnTo>
                  <a:pt x="14977" y="77"/>
                </a:lnTo>
                <a:lnTo>
                  <a:pt x="15002" y="98"/>
                </a:lnTo>
                <a:lnTo>
                  <a:pt x="15026" y="122"/>
                </a:lnTo>
                <a:lnTo>
                  <a:pt x="15056" y="169"/>
                </a:lnTo>
                <a:lnTo>
                  <a:pt x="15069" y="225"/>
                </a:lnTo>
                <a:lnTo>
                  <a:pt x="15068" y="303"/>
                </a:lnTo>
                <a:lnTo>
                  <a:pt x="15061" y="354"/>
                </a:lnTo>
                <a:lnTo>
                  <a:pt x="15055" y="395"/>
                </a:lnTo>
                <a:lnTo>
                  <a:pt x="15038" y="462"/>
                </a:lnTo>
                <a:lnTo>
                  <a:pt x="15007" y="528"/>
                </a:lnTo>
                <a:lnTo>
                  <a:pt x="14954" y="614"/>
                </a:lnTo>
                <a:lnTo>
                  <a:pt x="14915" y="672"/>
                </a:lnTo>
                <a:lnTo>
                  <a:pt x="14860" y="751"/>
                </a:lnTo>
                <a:lnTo>
                  <a:pt x="14750" y="893"/>
                </a:lnTo>
                <a:lnTo>
                  <a:pt x="14712" y="933"/>
                </a:lnTo>
                <a:lnTo>
                  <a:pt x="14629" y="1015"/>
                </a:lnTo>
                <a:lnTo>
                  <a:pt x="14519" y="1122"/>
                </a:lnTo>
                <a:lnTo>
                  <a:pt x="14415" y="1218"/>
                </a:lnTo>
                <a:lnTo>
                  <a:pt x="14352" y="1270"/>
                </a:lnTo>
                <a:lnTo>
                  <a:pt x="14291" y="1311"/>
                </a:lnTo>
                <a:lnTo>
                  <a:pt x="14204" y="1370"/>
                </a:lnTo>
                <a:lnTo>
                  <a:pt x="14163" y="1398"/>
                </a:lnTo>
                <a:lnTo>
                  <a:pt x="14109" y="1449"/>
                </a:lnTo>
                <a:lnTo>
                  <a:pt x="14103" y="1462"/>
                </a:lnTo>
                <a:lnTo>
                  <a:pt x="14106" y="1478"/>
                </a:lnTo>
                <a:lnTo>
                  <a:pt x="14142" y="1525"/>
                </a:lnTo>
                <a:lnTo>
                  <a:pt x="14202" y="1579"/>
                </a:lnTo>
                <a:lnTo>
                  <a:pt x="14274" y="1631"/>
                </a:lnTo>
                <a:lnTo>
                  <a:pt x="14312" y="1651"/>
                </a:lnTo>
                <a:lnTo>
                  <a:pt x="14356" y="1669"/>
                </a:lnTo>
                <a:lnTo>
                  <a:pt x="14495" y="1701"/>
                </a:lnTo>
                <a:lnTo>
                  <a:pt x="14654" y="1721"/>
                </a:lnTo>
                <a:lnTo>
                  <a:pt x="14801" y="1723"/>
                </a:lnTo>
                <a:lnTo>
                  <a:pt x="14855" y="1714"/>
                </a:lnTo>
                <a:lnTo>
                  <a:pt x="14938" y="1697"/>
                </a:lnTo>
                <a:lnTo>
                  <a:pt x="14950" y="1571"/>
                </a:lnTo>
                <a:lnTo>
                  <a:pt x="14957" y="1501"/>
                </a:lnTo>
                <a:lnTo>
                  <a:pt x="14979" y="1388"/>
                </a:lnTo>
                <a:lnTo>
                  <a:pt x="15017" y="1299"/>
                </a:lnTo>
                <a:lnTo>
                  <a:pt x="15079" y="1213"/>
                </a:lnTo>
                <a:lnTo>
                  <a:pt x="15124" y="1164"/>
                </a:lnTo>
                <a:lnTo>
                  <a:pt x="15176" y="1110"/>
                </a:lnTo>
                <a:lnTo>
                  <a:pt x="15283" y="1021"/>
                </a:lnTo>
                <a:lnTo>
                  <a:pt x="15395" y="955"/>
                </a:lnTo>
                <a:lnTo>
                  <a:pt x="15512" y="911"/>
                </a:lnTo>
                <a:lnTo>
                  <a:pt x="15574" y="897"/>
                </a:lnTo>
                <a:lnTo>
                  <a:pt x="15615" y="890"/>
                </a:lnTo>
                <a:lnTo>
                  <a:pt x="15674" y="888"/>
                </a:lnTo>
                <a:lnTo>
                  <a:pt x="15716" y="906"/>
                </a:lnTo>
                <a:lnTo>
                  <a:pt x="15754" y="949"/>
                </a:lnTo>
                <a:lnTo>
                  <a:pt x="15774" y="982"/>
                </a:lnTo>
                <a:lnTo>
                  <a:pt x="15784" y="999"/>
                </a:lnTo>
                <a:lnTo>
                  <a:pt x="15795" y="1028"/>
                </a:lnTo>
                <a:lnTo>
                  <a:pt x="15797" y="1076"/>
                </a:lnTo>
                <a:lnTo>
                  <a:pt x="15784" y="1126"/>
                </a:lnTo>
                <a:lnTo>
                  <a:pt x="15768" y="1184"/>
                </a:lnTo>
                <a:lnTo>
                  <a:pt x="15733" y="1275"/>
                </a:lnTo>
                <a:lnTo>
                  <a:pt x="15692" y="1351"/>
                </a:lnTo>
                <a:lnTo>
                  <a:pt x="15631" y="1426"/>
                </a:lnTo>
                <a:lnTo>
                  <a:pt x="15592" y="1469"/>
                </a:lnTo>
                <a:lnTo>
                  <a:pt x="15549" y="1514"/>
                </a:lnTo>
                <a:lnTo>
                  <a:pt x="15491" y="1584"/>
                </a:lnTo>
                <a:lnTo>
                  <a:pt x="15486" y="1596"/>
                </a:lnTo>
                <a:lnTo>
                  <a:pt x="15487" y="1605"/>
                </a:lnTo>
                <a:lnTo>
                  <a:pt x="15509" y="1612"/>
                </a:lnTo>
                <a:lnTo>
                  <a:pt x="15571" y="1609"/>
                </a:lnTo>
                <a:lnTo>
                  <a:pt x="15682" y="1577"/>
                </a:lnTo>
                <a:lnTo>
                  <a:pt x="15759" y="1541"/>
                </a:lnTo>
                <a:lnTo>
                  <a:pt x="15800" y="1517"/>
                </a:lnTo>
                <a:lnTo>
                  <a:pt x="15813" y="1504"/>
                </a:lnTo>
                <a:lnTo>
                  <a:pt x="15852" y="1466"/>
                </a:lnTo>
                <a:lnTo>
                  <a:pt x="15937" y="1411"/>
                </a:lnTo>
                <a:lnTo>
                  <a:pt x="16001" y="1390"/>
                </a:lnTo>
                <a:lnTo>
                  <a:pt x="16043" y="1384"/>
                </a:lnTo>
                <a:lnTo>
                  <a:pt x="16081" y="1385"/>
                </a:lnTo>
                <a:lnTo>
                  <a:pt x="16114" y="1397"/>
                </a:lnTo>
                <a:lnTo>
                  <a:pt x="16127" y="1406"/>
                </a:lnTo>
                <a:lnTo>
                  <a:pt x="16145" y="1420"/>
                </a:lnTo>
                <a:lnTo>
                  <a:pt x="16151" y="1449"/>
                </a:lnTo>
                <a:lnTo>
                  <a:pt x="16141" y="1471"/>
                </a:lnTo>
                <a:lnTo>
                  <a:pt x="16131" y="1486"/>
                </a:lnTo>
                <a:lnTo>
                  <a:pt x="16104" y="1514"/>
                </a:lnTo>
                <a:lnTo>
                  <a:pt x="16092" y="1521"/>
                </a:lnTo>
                <a:lnTo>
                  <a:pt x="16076" y="1530"/>
                </a:lnTo>
                <a:lnTo>
                  <a:pt x="16043" y="1574"/>
                </a:lnTo>
                <a:lnTo>
                  <a:pt x="16010" y="1641"/>
                </a:lnTo>
                <a:lnTo>
                  <a:pt x="15984" y="1716"/>
                </a:lnTo>
                <a:lnTo>
                  <a:pt x="15977" y="1752"/>
                </a:lnTo>
                <a:lnTo>
                  <a:pt x="15971" y="1789"/>
                </a:lnTo>
                <a:lnTo>
                  <a:pt x="15980" y="1847"/>
                </a:lnTo>
                <a:lnTo>
                  <a:pt x="15996" y="1874"/>
                </a:lnTo>
                <a:lnTo>
                  <a:pt x="16006" y="1889"/>
                </a:lnTo>
                <a:lnTo>
                  <a:pt x="16024" y="1909"/>
                </a:lnTo>
                <a:lnTo>
                  <a:pt x="16049" y="1916"/>
                </a:lnTo>
                <a:lnTo>
                  <a:pt x="16088" y="1916"/>
                </a:lnTo>
                <a:lnTo>
                  <a:pt x="16117" y="1912"/>
                </a:lnTo>
                <a:lnTo>
                  <a:pt x="16151" y="1907"/>
                </a:lnTo>
                <a:lnTo>
                  <a:pt x="16226" y="1887"/>
                </a:lnTo>
                <a:lnTo>
                  <a:pt x="16382" y="1825"/>
                </a:lnTo>
                <a:lnTo>
                  <a:pt x="16560" y="1739"/>
                </a:lnTo>
                <a:lnTo>
                  <a:pt x="16642" y="1701"/>
                </a:lnTo>
                <a:lnTo>
                  <a:pt x="16743" y="1668"/>
                </a:lnTo>
                <a:lnTo>
                  <a:pt x="16804" y="1655"/>
                </a:lnTo>
                <a:lnTo>
                  <a:pt x="16833" y="1652"/>
                </a:lnTo>
                <a:lnTo>
                  <a:pt x="16869" y="1649"/>
                </a:lnTo>
                <a:lnTo>
                  <a:pt x="16919" y="1651"/>
                </a:lnTo>
                <a:lnTo>
                  <a:pt x="16955" y="1664"/>
                </a:lnTo>
                <a:lnTo>
                  <a:pt x="16995" y="1694"/>
                </a:lnTo>
                <a:lnTo>
                  <a:pt x="17021" y="1718"/>
                </a:lnTo>
                <a:lnTo>
                  <a:pt x="17047" y="1743"/>
                </a:lnTo>
                <a:lnTo>
                  <a:pt x="17080" y="1782"/>
                </a:lnTo>
                <a:lnTo>
                  <a:pt x="17099" y="1819"/>
                </a:lnTo>
                <a:lnTo>
                  <a:pt x="17108" y="1873"/>
                </a:lnTo>
                <a:lnTo>
                  <a:pt x="17112" y="1909"/>
                </a:lnTo>
                <a:lnTo>
                  <a:pt x="17113" y="1958"/>
                </a:lnTo>
                <a:lnTo>
                  <a:pt x="17099" y="2067"/>
                </a:lnTo>
                <a:lnTo>
                  <a:pt x="17062" y="2188"/>
                </a:lnTo>
                <a:lnTo>
                  <a:pt x="17001" y="2322"/>
                </a:lnTo>
                <a:lnTo>
                  <a:pt x="16961" y="2396"/>
                </a:lnTo>
                <a:lnTo>
                  <a:pt x="16922" y="2456"/>
                </a:lnTo>
                <a:lnTo>
                  <a:pt x="16820" y="2580"/>
                </a:lnTo>
                <a:lnTo>
                  <a:pt x="16688" y="2703"/>
                </a:lnTo>
                <a:lnTo>
                  <a:pt x="16534" y="2820"/>
                </a:lnTo>
                <a:lnTo>
                  <a:pt x="16449" y="2873"/>
                </a:lnTo>
                <a:lnTo>
                  <a:pt x="16421" y="2892"/>
                </a:lnTo>
                <a:lnTo>
                  <a:pt x="16366" y="2935"/>
                </a:lnTo>
                <a:lnTo>
                  <a:pt x="16350" y="2951"/>
                </a:lnTo>
                <a:lnTo>
                  <a:pt x="16331" y="2969"/>
                </a:lnTo>
                <a:lnTo>
                  <a:pt x="16248" y="3026"/>
                </a:lnTo>
                <a:lnTo>
                  <a:pt x="16143" y="3085"/>
                </a:lnTo>
                <a:lnTo>
                  <a:pt x="16056" y="3124"/>
                </a:lnTo>
                <a:lnTo>
                  <a:pt x="16034" y="3128"/>
                </a:lnTo>
                <a:lnTo>
                  <a:pt x="16023" y="3129"/>
                </a:lnTo>
                <a:lnTo>
                  <a:pt x="15996" y="3145"/>
                </a:lnTo>
                <a:lnTo>
                  <a:pt x="15986" y="3157"/>
                </a:lnTo>
                <a:lnTo>
                  <a:pt x="15970" y="3170"/>
                </a:lnTo>
                <a:lnTo>
                  <a:pt x="15903" y="3200"/>
                </a:lnTo>
                <a:lnTo>
                  <a:pt x="15862" y="3213"/>
                </a:lnTo>
                <a:lnTo>
                  <a:pt x="15820" y="3227"/>
                </a:lnTo>
                <a:lnTo>
                  <a:pt x="15746" y="3263"/>
                </a:lnTo>
                <a:lnTo>
                  <a:pt x="15728" y="3279"/>
                </a:lnTo>
                <a:lnTo>
                  <a:pt x="15710" y="3295"/>
                </a:lnTo>
                <a:lnTo>
                  <a:pt x="15653" y="3321"/>
                </a:lnTo>
                <a:lnTo>
                  <a:pt x="15621" y="3328"/>
                </a:lnTo>
                <a:lnTo>
                  <a:pt x="15591" y="3334"/>
                </a:lnTo>
                <a:lnTo>
                  <a:pt x="15538" y="3356"/>
                </a:lnTo>
                <a:lnTo>
                  <a:pt x="15523" y="3369"/>
                </a:lnTo>
                <a:lnTo>
                  <a:pt x="15512" y="3380"/>
                </a:lnTo>
                <a:lnTo>
                  <a:pt x="15478" y="3396"/>
                </a:lnTo>
                <a:lnTo>
                  <a:pt x="15461" y="3398"/>
                </a:lnTo>
                <a:lnTo>
                  <a:pt x="15437" y="3402"/>
                </a:lnTo>
                <a:lnTo>
                  <a:pt x="15326" y="3438"/>
                </a:lnTo>
                <a:lnTo>
                  <a:pt x="15257" y="3464"/>
                </a:lnTo>
                <a:lnTo>
                  <a:pt x="15185" y="3491"/>
                </a:lnTo>
                <a:lnTo>
                  <a:pt x="15043" y="3539"/>
                </a:lnTo>
                <a:lnTo>
                  <a:pt x="14996" y="3552"/>
                </a:lnTo>
                <a:lnTo>
                  <a:pt x="14954" y="3562"/>
                </a:lnTo>
                <a:lnTo>
                  <a:pt x="14876" y="3591"/>
                </a:lnTo>
                <a:lnTo>
                  <a:pt x="14852" y="3605"/>
                </a:lnTo>
                <a:lnTo>
                  <a:pt x="14835" y="3617"/>
                </a:lnTo>
                <a:lnTo>
                  <a:pt x="14790" y="3635"/>
                </a:lnTo>
                <a:lnTo>
                  <a:pt x="14678" y="3670"/>
                </a:lnTo>
                <a:lnTo>
                  <a:pt x="14535" y="3707"/>
                </a:lnTo>
                <a:lnTo>
                  <a:pt x="14457" y="3726"/>
                </a:lnTo>
                <a:lnTo>
                  <a:pt x="14381" y="3745"/>
                </a:lnTo>
                <a:lnTo>
                  <a:pt x="14281" y="3769"/>
                </a:lnTo>
                <a:lnTo>
                  <a:pt x="14096" y="3805"/>
                </a:lnTo>
                <a:lnTo>
                  <a:pt x="13996" y="3820"/>
                </a:lnTo>
                <a:lnTo>
                  <a:pt x="13871" y="3839"/>
                </a:lnTo>
                <a:lnTo>
                  <a:pt x="13766" y="3860"/>
                </a:lnTo>
                <a:lnTo>
                  <a:pt x="13679" y="3879"/>
                </a:lnTo>
                <a:lnTo>
                  <a:pt x="13613" y="3889"/>
                </a:lnTo>
                <a:lnTo>
                  <a:pt x="13527" y="3901"/>
                </a:lnTo>
                <a:lnTo>
                  <a:pt x="13372" y="3924"/>
                </a:lnTo>
                <a:lnTo>
                  <a:pt x="13200" y="3948"/>
                </a:lnTo>
                <a:lnTo>
                  <a:pt x="12875" y="3978"/>
                </a:lnTo>
                <a:lnTo>
                  <a:pt x="12560" y="3986"/>
                </a:lnTo>
                <a:lnTo>
                  <a:pt x="12233" y="3971"/>
                </a:lnTo>
                <a:lnTo>
                  <a:pt x="12057" y="3955"/>
                </a:lnTo>
                <a:lnTo>
                  <a:pt x="11977" y="3947"/>
                </a:lnTo>
                <a:lnTo>
                  <a:pt x="11804" y="3919"/>
                </a:lnTo>
                <a:lnTo>
                  <a:pt x="11639" y="3886"/>
                </a:lnTo>
                <a:lnTo>
                  <a:pt x="11516" y="3854"/>
                </a:lnTo>
                <a:lnTo>
                  <a:pt x="11481" y="3840"/>
                </a:lnTo>
                <a:lnTo>
                  <a:pt x="11405" y="3808"/>
                </a:lnTo>
                <a:lnTo>
                  <a:pt x="11240" y="3743"/>
                </a:lnTo>
                <a:lnTo>
                  <a:pt x="11079" y="3677"/>
                </a:lnTo>
                <a:lnTo>
                  <a:pt x="11020" y="3648"/>
                </a:lnTo>
                <a:lnTo>
                  <a:pt x="10987" y="3631"/>
                </a:lnTo>
                <a:lnTo>
                  <a:pt x="10924" y="3609"/>
                </a:lnTo>
                <a:lnTo>
                  <a:pt x="10890" y="3598"/>
                </a:lnTo>
                <a:lnTo>
                  <a:pt x="10834" y="3572"/>
                </a:lnTo>
                <a:lnTo>
                  <a:pt x="10818" y="3560"/>
                </a:lnTo>
                <a:lnTo>
                  <a:pt x="10777" y="3532"/>
                </a:lnTo>
                <a:lnTo>
                  <a:pt x="10638" y="3459"/>
                </a:lnTo>
                <a:lnTo>
                  <a:pt x="10478" y="3392"/>
                </a:lnTo>
                <a:lnTo>
                  <a:pt x="10379" y="3360"/>
                </a:lnTo>
                <a:lnTo>
                  <a:pt x="10334" y="3351"/>
                </a:lnTo>
                <a:lnTo>
                  <a:pt x="10323" y="3353"/>
                </a:lnTo>
                <a:lnTo>
                  <a:pt x="10307" y="3354"/>
                </a:lnTo>
                <a:lnTo>
                  <a:pt x="10268" y="3337"/>
                </a:lnTo>
                <a:lnTo>
                  <a:pt x="10251" y="3321"/>
                </a:lnTo>
                <a:lnTo>
                  <a:pt x="10239" y="3308"/>
                </a:lnTo>
                <a:lnTo>
                  <a:pt x="10226" y="3288"/>
                </a:lnTo>
                <a:lnTo>
                  <a:pt x="10226" y="3259"/>
                </a:lnTo>
                <a:lnTo>
                  <a:pt x="10242" y="3227"/>
                </a:lnTo>
                <a:lnTo>
                  <a:pt x="10252" y="3212"/>
                </a:lnTo>
                <a:lnTo>
                  <a:pt x="10281" y="3181"/>
                </a:lnTo>
                <a:lnTo>
                  <a:pt x="10344" y="3138"/>
                </a:lnTo>
                <a:lnTo>
                  <a:pt x="10465" y="3089"/>
                </a:lnTo>
                <a:lnTo>
                  <a:pt x="10625" y="3049"/>
                </a:lnTo>
                <a:lnTo>
                  <a:pt x="10722" y="3033"/>
                </a:lnTo>
                <a:lnTo>
                  <a:pt x="10872" y="3010"/>
                </a:lnTo>
                <a:lnTo>
                  <a:pt x="11176" y="2952"/>
                </a:lnTo>
                <a:lnTo>
                  <a:pt x="11284" y="2928"/>
                </a:lnTo>
                <a:lnTo>
                  <a:pt x="11405" y="2900"/>
                </a:lnTo>
                <a:lnTo>
                  <a:pt x="11529" y="2879"/>
                </a:lnTo>
                <a:lnTo>
                  <a:pt x="11637" y="2861"/>
                </a:lnTo>
                <a:lnTo>
                  <a:pt x="11896" y="2805"/>
                </a:lnTo>
                <a:lnTo>
                  <a:pt x="12063" y="2763"/>
                </a:lnTo>
                <a:lnTo>
                  <a:pt x="12252" y="2717"/>
                </a:lnTo>
                <a:lnTo>
                  <a:pt x="12659" y="2631"/>
                </a:lnTo>
                <a:lnTo>
                  <a:pt x="13044" y="2560"/>
                </a:lnTo>
                <a:lnTo>
                  <a:pt x="13342" y="2518"/>
                </a:lnTo>
                <a:lnTo>
                  <a:pt x="13431" y="2514"/>
                </a:lnTo>
                <a:lnTo>
                  <a:pt x="13478" y="2513"/>
                </a:lnTo>
                <a:lnTo>
                  <a:pt x="13567" y="2502"/>
                </a:lnTo>
                <a:lnTo>
                  <a:pt x="13596" y="2495"/>
                </a:lnTo>
                <a:lnTo>
                  <a:pt x="13637" y="2488"/>
                </a:lnTo>
                <a:lnTo>
                  <a:pt x="13855" y="2472"/>
                </a:lnTo>
                <a:lnTo>
                  <a:pt x="13996" y="2466"/>
                </a:lnTo>
                <a:lnTo>
                  <a:pt x="14294" y="2455"/>
                </a:lnTo>
                <a:lnTo>
                  <a:pt x="14472" y="2443"/>
                </a:lnTo>
                <a:lnTo>
                  <a:pt x="14544" y="2438"/>
                </a:lnTo>
                <a:lnTo>
                  <a:pt x="14601" y="2443"/>
                </a:lnTo>
                <a:lnTo>
                  <a:pt x="14627" y="2455"/>
                </a:lnTo>
                <a:lnTo>
                  <a:pt x="14639" y="2465"/>
                </a:lnTo>
                <a:lnTo>
                  <a:pt x="14649" y="2474"/>
                </a:lnTo>
                <a:lnTo>
                  <a:pt x="14662" y="2492"/>
                </a:lnTo>
                <a:lnTo>
                  <a:pt x="14666" y="2523"/>
                </a:lnTo>
                <a:lnTo>
                  <a:pt x="14656" y="2553"/>
                </a:lnTo>
                <a:lnTo>
                  <a:pt x="14650" y="2567"/>
                </a:lnTo>
                <a:lnTo>
                  <a:pt x="14630" y="2595"/>
                </a:lnTo>
                <a:lnTo>
                  <a:pt x="14574" y="2635"/>
                </a:lnTo>
                <a:lnTo>
                  <a:pt x="14509" y="2667"/>
                </a:lnTo>
                <a:lnTo>
                  <a:pt x="14467" y="2687"/>
                </a:lnTo>
                <a:lnTo>
                  <a:pt x="14402" y="2711"/>
                </a:lnTo>
                <a:lnTo>
                  <a:pt x="14338" y="2722"/>
                </a:lnTo>
                <a:lnTo>
                  <a:pt x="14245" y="2724"/>
                </a:lnTo>
                <a:lnTo>
                  <a:pt x="14179" y="2723"/>
                </a:lnTo>
                <a:lnTo>
                  <a:pt x="14091" y="2722"/>
                </a:lnTo>
                <a:lnTo>
                  <a:pt x="13848" y="2730"/>
                </a:lnTo>
                <a:lnTo>
                  <a:pt x="13564" y="2747"/>
                </a:lnTo>
                <a:lnTo>
                  <a:pt x="13289" y="2772"/>
                </a:lnTo>
                <a:lnTo>
                  <a:pt x="13171" y="2785"/>
                </a:lnTo>
                <a:lnTo>
                  <a:pt x="13011" y="2804"/>
                </a:lnTo>
                <a:lnTo>
                  <a:pt x="12885" y="2814"/>
                </a:lnTo>
                <a:lnTo>
                  <a:pt x="12838" y="2818"/>
                </a:lnTo>
                <a:lnTo>
                  <a:pt x="12759" y="2833"/>
                </a:lnTo>
                <a:lnTo>
                  <a:pt x="12739" y="2841"/>
                </a:lnTo>
                <a:lnTo>
                  <a:pt x="12720" y="2848"/>
                </a:lnTo>
                <a:lnTo>
                  <a:pt x="12665" y="2858"/>
                </a:lnTo>
                <a:lnTo>
                  <a:pt x="12636" y="2860"/>
                </a:lnTo>
                <a:lnTo>
                  <a:pt x="12599" y="2863"/>
                </a:lnTo>
                <a:lnTo>
                  <a:pt x="12449" y="2887"/>
                </a:lnTo>
                <a:lnTo>
                  <a:pt x="12361" y="2906"/>
                </a:lnTo>
                <a:lnTo>
                  <a:pt x="12174" y="2945"/>
                </a:lnTo>
                <a:lnTo>
                  <a:pt x="12037" y="2965"/>
                </a:lnTo>
                <a:lnTo>
                  <a:pt x="11975" y="2974"/>
                </a:lnTo>
                <a:lnTo>
                  <a:pt x="11762" y="3016"/>
                </a:lnTo>
                <a:lnTo>
                  <a:pt x="11644" y="3042"/>
                </a:lnTo>
                <a:lnTo>
                  <a:pt x="11369" y="3103"/>
                </a:lnTo>
                <a:lnTo>
                  <a:pt x="11101" y="3158"/>
                </a:lnTo>
                <a:lnTo>
                  <a:pt x="10994" y="3181"/>
                </a:lnTo>
                <a:lnTo>
                  <a:pt x="10843" y="3220"/>
                </a:lnTo>
                <a:lnTo>
                  <a:pt x="10824" y="3230"/>
                </a:lnTo>
                <a:lnTo>
                  <a:pt x="10821" y="3238"/>
                </a:lnTo>
                <a:lnTo>
                  <a:pt x="10828" y="3258"/>
                </a:lnTo>
                <a:lnTo>
                  <a:pt x="10866" y="3298"/>
                </a:lnTo>
                <a:lnTo>
                  <a:pt x="10962" y="3366"/>
                </a:lnTo>
                <a:lnTo>
                  <a:pt x="11101" y="3445"/>
                </a:lnTo>
                <a:lnTo>
                  <a:pt x="11183" y="3487"/>
                </a:lnTo>
                <a:lnTo>
                  <a:pt x="11282" y="3534"/>
                </a:lnTo>
                <a:lnTo>
                  <a:pt x="11464" y="3612"/>
                </a:lnTo>
                <a:lnTo>
                  <a:pt x="11635" y="3671"/>
                </a:lnTo>
                <a:lnTo>
                  <a:pt x="11807" y="3716"/>
                </a:lnTo>
                <a:lnTo>
                  <a:pt x="11894" y="3733"/>
                </a:lnTo>
                <a:lnTo>
                  <a:pt x="12050" y="3764"/>
                </a:lnTo>
                <a:lnTo>
                  <a:pt x="12144" y="3785"/>
                </a:lnTo>
                <a:lnTo>
                  <a:pt x="12198" y="3797"/>
                </a:lnTo>
                <a:lnTo>
                  <a:pt x="12413" y="3811"/>
                </a:lnTo>
                <a:lnTo>
                  <a:pt x="12687" y="3817"/>
                </a:lnTo>
                <a:lnTo>
                  <a:pt x="12946" y="3811"/>
                </a:lnTo>
                <a:lnTo>
                  <a:pt x="13041" y="3804"/>
                </a:lnTo>
                <a:lnTo>
                  <a:pt x="13231" y="3784"/>
                </a:lnTo>
                <a:lnTo>
                  <a:pt x="13381" y="3771"/>
                </a:lnTo>
                <a:lnTo>
                  <a:pt x="13493" y="3758"/>
                </a:lnTo>
                <a:lnTo>
                  <a:pt x="13554" y="3743"/>
                </a:lnTo>
                <a:lnTo>
                  <a:pt x="13599" y="3732"/>
                </a:lnTo>
                <a:lnTo>
                  <a:pt x="13891" y="3681"/>
                </a:lnTo>
                <a:lnTo>
                  <a:pt x="14169" y="3638"/>
                </a:lnTo>
                <a:lnTo>
                  <a:pt x="14268" y="3622"/>
                </a:lnTo>
                <a:lnTo>
                  <a:pt x="14483" y="3576"/>
                </a:lnTo>
                <a:lnTo>
                  <a:pt x="14699" y="3520"/>
                </a:lnTo>
                <a:lnTo>
                  <a:pt x="14899" y="3458"/>
                </a:lnTo>
                <a:lnTo>
                  <a:pt x="14986" y="3426"/>
                </a:lnTo>
                <a:lnTo>
                  <a:pt x="15138" y="3369"/>
                </a:lnTo>
                <a:lnTo>
                  <a:pt x="15216" y="3346"/>
                </a:lnTo>
                <a:lnTo>
                  <a:pt x="15238" y="3338"/>
                </a:lnTo>
                <a:lnTo>
                  <a:pt x="15288" y="3314"/>
                </a:lnTo>
                <a:lnTo>
                  <a:pt x="15310" y="3298"/>
                </a:lnTo>
                <a:lnTo>
                  <a:pt x="15330" y="3285"/>
                </a:lnTo>
                <a:lnTo>
                  <a:pt x="15370" y="3265"/>
                </a:lnTo>
                <a:lnTo>
                  <a:pt x="15385" y="3263"/>
                </a:lnTo>
                <a:lnTo>
                  <a:pt x="15405" y="3259"/>
                </a:lnTo>
                <a:lnTo>
                  <a:pt x="15497" y="3217"/>
                </a:lnTo>
                <a:lnTo>
                  <a:pt x="15555" y="3186"/>
                </a:lnTo>
                <a:lnTo>
                  <a:pt x="15612" y="3155"/>
                </a:lnTo>
                <a:lnTo>
                  <a:pt x="15699" y="3114"/>
                </a:lnTo>
                <a:lnTo>
                  <a:pt x="15715" y="3109"/>
                </a:lnTo>
                <a:lnTo>
                  <a:pt x="15736" y="3105"/>
                </a:lnTo>
                <a:lnTo>
                  <a:pt x="15844" y="3057"/>
                </a:lnTo>
                <a:lnTo>
                  <a:pt x="15987" y="2987"/>
                </a:lnTo>
                <a:lnTo>
                  <a:pt x="16115" y="2918"/>
                </a:lnTo>
                <a:lnTo>
                  <a:pt x="16157" y="2890"/>
                </a:lnTo>
                <a:lnTo>
                  <a:pt x="16259" y="2815"/>
                </a:lnTo>
                <a:lnTo>
                  <a:pt x="16397" y="2700"/>
                </a:lnTo>
                <a:lnTo>
                  <a:pt x="16441" y="2662"/>
                </a:lnTo>
                <a:lnTo>
                  <a:pt x="16507" y="2596"/>
                </a:lnTo>
                <a:lnTo>
                  <a:pt x="16559" y="2536"/>
                </a:lnTo>
                <a:lnTo>
                  <a:pt x="16602" y="2469"/>
                </a:lnTo>
                <a:lnTo>
                  <a:pt x="16624" y="2430"/>
                </a:lnTo>
                <a:lnTo>
                  <a:pt x="16648" y="2381"/>
                </a:lnTo>
                <a:lnTo>
                  <a:pt x="16688" y="2289"/>
                </a:lnTo>
                <a:lnTo>
                  <a:pt x="16719" y="2203"/>
                </a:lnTo>
                <a:lnTo>
                  <a:pt x="16739" y="2123"/>
                </a:lnTo>
                <a:lnTo>
                  <a:pt x="16748" y="2053"/>
                </a:lnTo>
                <a:lnTo>
                  <a:pt x="16745" y="1992"/>
                </a:lnTo>
                <a:lnTo>
                  <a:pt x="16732" y="1942"/>
                </a:lnTo>
                <a:lnTo>
                  <a:pt x="16707" y="1903"/>
                </a:lnTo>
                <a:lnTo>
                  <a:pt x="16690" y="1890"/>
                </a:lnTo>
                <a:lnTo>
                  <a:pt x="16667" y="1874"/>
                </a:lnTo>
                <a:lnTo>
                  <a:pt x="16627" y="1863"/>
                </a:lnTo>
                <a:lnTo>
                  <a:pt x="16580" y="1873"/>
                </a:lnTo>
                <a:lnTo>
                  <a:pt x="16516" y="1907"/>
                </a:lnTo>
                <a:lnTo>
                  <a:pt x="16472" y="1938"/>
                </a:lnTo>
                <a:lnTo>
                  <a:pt x="16425" y="1968"/>
                </a:lnTo>
                <a:lnTo>
                  <a:pt x="16341" y="2010"/>
                </a:lnTo>
                <a:lnTo>
                  <a:pt x="16320" y="2014"/>
                </a:lnTo>
                <a:lnTo>
                  <a:pt x="16302" y="2015"/>
                </a:lnTo>
                <a:lnTo>
                  <a:pt x="16272" y="2024"/>
                </a:lnTo>
                <a:lnTo>
                  <a:pt x="16262" y="2031"/>
                </a:lnTo>
                <a:lnTo>
                  <a:pt x="16243" y="2044"/>
                </a:lnTo>
                <a:lnTo>
                  <a:pt x="16164" y="2077"/>
                </a:lnTo>
                <a:lnTo>
                  <a:pt x="16058" y="2110"/>
                </a:lnTo>
                <a:lnTo>
                  <a:pt x="15951" y="2136"/>
                </a:lnTo>
                <a:lnTo>
                  <a:pt x="15906" y="2142"/>
                </a:lnTo>
                <a:lnTo>
                  <a:pt x="15872" y="2145"/>
                </a:lnTo>
                <a:lnTo>
                  <a:pt x="15810" y="2142"/>
                </a:lnTo>
                <a:lnTo>
                  <a:pt x="15756" y="2131"/>
                </a:lnTo>
                <a:lnTo>
                  <a:pt x="15712" y="2110"/>
                </a:lnTo>
                <a:lnTo>
                  <a:pt x="15676" y="2080"/>
                </a:lnTo>
                <a:lnTo>
                  <a:pt x="15648" y="2041"/>
                </a:lnTo>
                <a:lnTo>
                  <a:pt x="15630" y="1994"/>
                </a:lnTo>
                <a:lnTo>
                  <a:pt x="15620" y="1938"/>
                </a:lnTo>
                <a:lnTo>
                  <a:pt x="15620" y="1906"/>
                </a:lnTo>
                <a:lnTo>
                  <a:pt x="15618" y="1864"/>
                </a:lnTo>
                <a:lnTo>
                  <a:pt x="15610" y="1805"/>
                </a:lnTo>
                <a:lnTo>
                  <a:pt x="15602" y="1795"/>
                </a:lnTo>
                <a:lnTo>
                  <a:pt x="15588" y="1792"/>
                </a:lnTo>
                <a:lnTo>
                  <a:pt x="15499" y="1802"/>
                </a:lnTo>
                <a:lnTo>
                  <a:pt x="15438" y="1812"/>
                </a:lnTo>
                <a:lnTo>
                  <a:pt x="15372" y="1824"/>
                </a:lnTo>
                <a:lnTo>
                  <a:pt x="15232" y="1839"/>
                </a:lnTo>
                <a:lnTo>
                  <a:pt x="15180" y="1841"/>
                </a:lnTo>
                <a:lnTo>
                  <a:pt x="15131" y="1842"/>
                </a:lnTo>
                <a:lnTo>
                  <a:pt x="15015" y="1858"/>
                </a:lnTo>
                <a:lnTo>
                  <a:pt x="14966" y="1871"/>
                </a:lnTo>
                <a:lnTo>
                  <a:pt x="14892" y="1890"/>
                </a:lnTo>
                <a:lnTo>
                  <a:pt x="14734" y="1919"/>
                </a:lnTo>
                <a:lnTo>
                  <a:pt x="14571" y="1935"/>
                </a:lnTo>
                <a:lnTo>
                  <a:pt x="14412" y="1938"/>
                </a:lnTo>
                <a:lnTo>
                  <a:pt x="14338" y="1932"/>
                </a:lnTo>
                <a:lnTo>
                  <a:pt x="14247" y="1923"/>
                </a:lnTo>
                <a:lnTo>
                  <a:pt x="14100" y="1894"/>
                </a:lnTo>
                <a:lnTo>
                  <a:pt x="13983" y="1847"/>
                </a:lnTo>
                <a:lnTo>
                  <a:pt x="13885" y="1778"/>
                </a:lnTo>
                <a:lnTo>
                  <a:pt x="13838" y="1731"/>
                </a:lnTo>
                <a:lnTo>
                  <a:pt x="13738" y="1626"/>
                </a:lnTo>
                <a:lnTo>
                  <a:pt x="13627" y="1671"/>
                </a:lnTo>
                <a:lnTo>
                  <a:pt x="13594" y="1684"/>
                </a:lnTo>
                <a:lnTo>
                  <a:pt x="13529" y="1701"/>
                </a:lnTo>
                <a:lnTo>
                  <a:pt x="13414" y="1714"/>
                </a:lnTo>
                <a:lnTo>
                  <a:pt x="13289" y="1716"/>
                </a:lnTo>
                <a:lnTo>
                  <a:pt x="13060" y="1718"/>
                </a:lnTo>
                <a:lnTo>
                  <a:pt x="13021" y="1793"/>
                </a:lnTo>
                <a:lnTo>
                  <a:pt x="12999" y="1831"/>
                </a:lnTo>
                <a:lnTo>
                  <a:pt x="12927" y="1920"/>
                </a:lnTo>
                <a:lnTo>
                  <a:pt x="12835" y="2011"/>
                </a:lnTo>
                <a:lnTo>
                  <a:pt x="12740" y="2086"/>
                </a:lnTo>
                <a:lnTo>
                  <a:pt x="12697" y="2113"/>
                </a:lnTo>
                <a:lnTo>
                  <a:pt x="12658" y="2134"/>
                </a:lnTo>
                <a:lnTo>
                  <a:pt x="12556" y="2177"/>
                </a:lnTo>
                <a:lnTo>
                  <a:pt x="12508" y="2193"/>
                </a:lnTo>
                <a:lnTo>
                  <a:pt x="12453" y="2211"/>
                </a:lnTo>
                <a:lnTo>
                  <a:pt x="12399" y="2246"/>
                </a:lnTo>
                <a:lnTo>
                  <a:pt x="12368" y="2276"/>
                </a:lnTo>
                <a:lnTo>
                  <a:pt x="12355" y="2295"/>
                </a:lnTo>
                <a:lnTo>
                  <a:pt x="12334" y="2322"/>
                </a:lnTo>
                <a:lnTo>
                  <a:pt x="12275" y="2374"/>
                </a:lnTo>
                <a:lnTo>
                  <a:pt x="12207" y="2415"/>
                </a:lnTo>
                <a:lnTo>
                  <a:pt x="12144" y="2433"/>
                </a:lnTo>
                <a:lnTo>
                  <a:pt x="12118" y="2433"/>
                </a:lnTo>
                <a:lnTo>
                  <a:pt x="12105" y="2430"/>
                </a:lnTo>
                <a:lnTo>
                  <a:pt x="12089" y="2422"/>
                </a:lnTo>
                <a:lnTo>
                  <a:pt x="12076" y="2389"/>
                </a:lnTo>
                <a:lnTo>
                  <a:pt x="12073" y="2344"/>
                </a:lnTo>
                <a:lnTo>
                  <a:pt x="12074" y="2301"/>
                </a:lnTo>
                <a:lnTo>
                  <a:pt x="12093" y="2171"/>
                </a:lnTo>
                <a:lnTo>
                  <a:pt x="12108" y="2103"/>
                </a:lnTo>
                <a:lnTo>
                  <a:pt x="12151" y="1916"/>
                </a:lnTo>
                <a:lnTo>
                  <a:pt x="12168" y="1816"/>
                </a:lnTo>
                <a:lnTo>
                  <a:pt x="12162" y="1803"/>
                </a:lnTo>
                <a:lnTo>
                  <a:pt x="12155" y="1803"/>
                </a:lnTo>
                <a:lnTo>
                  <a:pt x="12144" y="1811"/>
                </a:lnTo>
                <a:lnTo>
                  <a:pt x="12100" y="1876"/>
                </a:lnTo>
                <a:lnTo>
                  <a:pt x="12076" y="1923"/>
                </a:lnTo>
                <a:lnTo>
                  <a:pt x="12046" y="1979"/>
                </a:lnTo>
                <a:lnTo>
                  <a:pt x="11972" y="2085"/>
                </a:lnTo>
                <a:lnTo>
                  <a:pt x="11884" y="2177"/>
                </a:lnTo>
                <a:lnTo>
                  <a:pt x="11785" y="2253"/>
                </a:lnTo>
                <a:lnTo>
                  <a:pt x="11732" y="2282"/>
                </a:lnTo>
                <a:lnTo>
                  <a:pt x="11686" y="2305"/>
                </a:lnTo>
                <a:lnTo>
                  <a:pt x="11634" y="2322"/>
                </a:lnTo>
                <a:lnTo>
                  <a:pt x="11609" y="2324"/>
                </a:lnTo>
                <a:lnTo>
                  <a:pt x="11590" y="2317"/>
                </a:lnTo>
                <a:lnTo>
                  <a:pt x="11578" y="2301"/>
                </a:lnTo>
                <a:lnTo>
                  <a:pt x="11567" y="2259"/>
                </a:lnTo>
                <a:lnTo>
                  <a:pt x="11567" y="2216"/>
                </a:lnTo>
                <a:lnTo>
                  <a:pt x="11569" y="2174"/>
                </a:lnTo>
                <a:lnTo>
                  <a:pt x="11599" y="2076"/>
                </a:lnTo>
                <a:lnTo>
                  <a:pt x="11625" y="2023"/>
                </a:lnTo>
                <a:lnTo>
                  <a:pt x="11644" y="1987"/>
                </a:lnTo>
                <a:lnTo>
                  <a:pt x="11668" y="1927"/>
                </a:lnTo>
                <a:lnTo>
                  <a:pt x="11678" y="1881"/>
                </a:lnTo>
                <a:lnTo>
                  <a:pt x="11674" y="1847"/>
                </a:lnTo>
                <a:lnTo>
                  <a:pt x="11654" y="1824"/>
                </a:lnTo>
                <a:lnTo>
                  <a:pt x="11618" y="1811"/>
                </a:lnTo>
                <a:lnTo>
                  <a:pt x="11533" y="1809"/>
                </a:lnTo>
                <a:lnTo>
                  <a:pt x="11448" y="1819"/>
                </a:lnTo>
                <a:lnTo>
                  <a:pt x="11299" y="1845"/>
                </a:lnTo>
                <a:lnTo>
                  <a:pt x="11181" y="1871"/>
                </a:lnTo>
                <a:lnTo>
                  <a:pt x="11135" y="1884"/>
                </a:lnTo>
                <a:lnTo>
                  <a:pt x="10994" y="1938"/>
                </a:lnTo>
                <a:lnTo>
                  <a:pt x="10837" y="2001"/>
                </a:lnTo>
                <a:lnTo>
                  <a:pt x="10718" y="2057"/>
                </a:lnTo>
                <a:lnTo>
                  <a:pt x="10692" y="2074"/>
                </a:lnTo>
                <a:lnTo>
                  <a:pt x="10681" y="2087"/>
                </a:lnTo>
                <a:lnTo>
                  <a:pt x="10657" y="2157"/>
                </a:lnTo>
                <a:lnTo>
                  <a:pt x="10645" y="2201"/>
                </a:lnTo>
                <a:lnTo>
                  <a:pt x="10631" y="2262"/>
                </a:lnTo>
                <a:lnTo>
                  <a:pt x="10592" y="2371"/>
                </a:lnTo>
                <a:lnTo>
                  <a:pt x="10542" y="2471"/>
                </a:lnTo>
                <a:lnTo>
                  <a:pt x="10478" y="2562"/>
                </a:lnTo>
                <a:lnTo>
                  <a:pt x="10439" y="2603"/>
                </a:lnTo>
                <a:lnTo>
                  <a:pt x="10352" y="2698"/>
                </a:lnTo>
                <a:lnTo>
                  <a:pt x="10277" y="2782"/>
                </a:lnTo>
                <a:lnTo>
                  <a:pt x="10255" y="2808"/>
                </a:lnTo>
                <a:lnTo>
                  <a:pt x="10221" y="2840"/>
                </a:lnTo>
                <a:lnTo>
                  <a:pt x="10189" y="2854"/>
                </a:lnTo>
                <a:lnTo>
                  <a:pt x="10151" y="2857"/>
                </a:lnTo>
                <a:lnTo>
                  <a:pt x="10124" y="2856"/>
                </a:lnTo>
                <a:lnTo>
                  <a:pt x="10098" y="2854"/>
                </a:lnTo>
                <a:lnTo>
                  <a:pt x="10064" y="2847"/>
                </a:lnTo>
                <a:lnTo>
                  <a:pt x="10043" y="2833"/>
                </a:lnTo>
                <a:lnTo>
                  <a:pt x="10030" y="2804"/>
                </a:lnTo>
                <a:lnTo>
                  <a:pt x="10025" y="2782"/>
                </a:lnTo>
                <a:lnTo>
                  <a:pt x="10017" y="2752"/>
                </a:lnTo>
                <a:lnTo>
                  <a:pt x="10015" y="2677"/>
                </a:lnTo>
                <a:lnTo>
                  <a:pt x="10023" y="2590"/>
                </a:lnTo>
                <a:lnTo>
                  <a:pt x="10045" y="2492"/>
                </a:lnTo>
                <a:lnTo>
                  <a:pt x="10059" y="2439"/>
                </a:lnTo>
                <a:lnTo>
                  <a:pt x="10069" y="2409"/>
                </a:lnTo>
                <a:lnTo>
                  <a:pt x="10095" y="2355"/>
                </a:lnTo>
                <a:lnTo>
                  <a:pt x="10133" y="2301"/>
                </a:lnTo>
                <a:lnTo>
                  <a:pt x="10193" y="2236"/>
                </a:lnTo>
                <a:lnTo>
                  <a:pt x="10235" y="2195"/>
                </a:lnTo>
                <a:lnTo>
                  <a:pt x="10379" y="2056"/>
                </a:lnTo>
                <a:lnTo>
                  <a:pt x="10359" y="1949"/>
                </a:lnTo>
                <a:lnTo>
                  <a:pt x="10346" y="1890"/>
                </a:lnTo>
                <a:lnTo>
                  <a:pt x="10313" y="1795"/>
                </a:lnTo>
                <a:lnTo>
                  <a:pt x="10268" y="1724"/>
                </a:lnTo>
                <a:lnTo>
                  <a:pt x="10216" y="1682"/>
                </a:lnTo>
                <a:lnTo>
                  <a:pt x="10161" y="1667"/>
                </a:lnTo>
                <a:lnTo>
                  <a:pt x="10102" y="1680"/>
                </a:lnTo>
                <a:lnTo>
                  <a:pt x="10045" y="1721"/>
                </a:lnTo>
                <a:lnTo>
                  <a:pt x="9989" y="1793"/>
                </a:lnTo>
                <a:lnTo>
                  <a:pt x="9963" y="1841"/>
                </a:lnTo>
                <a:lnTo>
                  <a:pt x="9928" y="1904"/>
                </a:lnTo>
                <a:lnTo>
                  <a:pt x="9892" y="1956"/>
                </a:lnTo>
                <a:lnTo>
                  <a:pt x="9853" y="2010"/>
                </a:lnTo>
                <a:lnTo>
                  <a:pt x="9777" y="2123"/>
                </a:lnTo>
                <a:lnTo>
                  <a:pt x="9654" y="2335"/>
                </a:lnTo>
                <a:lnTo>
                  <a:pt x="9554" y="2531"/>
                </a:lnTo>
                <a:lnTo>
                  <a:pt x="9520" y="2600"/>
                </a:lnTo>
                <a:lnTo>
                  <a:pt x="9457" y="2799"/>
                </a:lnTo>
                <a:lnTo>
                  <a:pt x="9398" y="3050"/>
                </a:lnTo>
                <a:lnTo>
                  <a:pt x="9348" y="3330"/>
                </a:lnTo>
                <a:lnTo>
                  <a:pt x="9329" y="3474"/>
                </a:lnTo>
                <a:lnTo>
                  <a:pt x="9293" y="3792"/>
                </a:lnTo>
                <a:lnTo>
                  <a:pt x="9271" y="4019"/>
                </a:lnTo>
                <a:lnTo>
                  <a:pt x="9264" y="4072"/>
                </a:lnTo>
                <a:lnTo>
                  <a:pt x="9238" y="4207"/>
                </a:lnTo>
                <a:lnTo>
                  <a:pt x="9222" y="4269"/>
                </a:lnTo>
                <a:lnTo>
                  <a:pt x="9188" y="4395"/>
                </a:lnTo>
                <a:lnTo>
                  <a:pt x="9166" y="4493"/>
                </a:lnTo>
                <a:lnTo>
                  <a:pt x="9147" y="4579"/>
                </a:lnTo>
                <a:lnTo>
                  <a:pt x="9127" y="4666"/>
                </a:lnTo>
                <a:lnTo>
                  <a:pt x="9107" y="4760"/>
                </a:lnTo>
                <a:lnTo>
                  <a:pt x="9090" y="4873"/>
                </a:lnTo>
                <a:lnTo>
                  <a:pt x="9084" y="4922"/>
                </a:lnTo>
                <a:lnTo>
                  <a:pt x="9062" y="4994"/>
                </a:lnTo>
                <a:lnTo>
                  <a:pt x="9023" y="5048"/>
                </a:lnTo>
                <a:lnTo>
                  <a:pt x="8956" y="5097"/>
                </a:lnTo>
                <a:lnTo>
                  <a:pt x="8908" y="5126"/>
                </a:lnTo>
                <a:lnTo>
                  <a:pt x="8861" y="5150"/>
                </a:lnTo>
                <a:lnTo>
                  <a:pt x="8783" y="5182"/>
                </a:lnTo>
                <a:lnTo>
                  <a:pt x="8717" y="5190"/>
                </a:lnTo>
                <a:lnTo>
                  <a:pt x="8652" y="5179"/>
                </a:lnTo>
                <a:lnTo>
                  <a:pt x="8617" y="5166"/>
                </a:lnTo>
                <a:close/>
                <a:moveTo>
                  <a:pt x="8849" y="4702"/>
                </a:moveTo>
                <a:lnTo>
                  <a:pt x="8881" y="4602"/>
                </a:lnTo>
                <a:lnTo>
                  <a:pt x="8910" y="4496"/>
                </a:lnTo>
                <a:lnTo>
                  <a:pt x="8936" y="4396"/>
                </a:lnTo>
                <a:lnTo>
                  <a:pt x="8954" y="4320"/>
                </a:lnTo>
                <a:lnTo>
                  <a:pt x="8982" y="4199"/>
                </a:lnTo>
                <a:lnTo>
                  <a:pt x="9054" y="3771"/>
                </a:lnTo>
                <a:lnTo>
                  <a:pt x="9080" y="3579"/>
                </a:lnTo>
                <a:lnTo>
                  <a:pt x="9103" y="3408"/>
                </a:lnTo>
                <a:lnTo>
                  <a:pt x="9119" y="3334"/>
                </a:lnTo>
                <a:lnTo>
                  <a:pt x="9123" y="3321"/>
                </a:lnTo>
                <a:lnTo>
                  <a:pt x="9119" y="3304"/>
                </a:lnTo>
                <a:lnTo>
                  <a:pt x="9111" y="3301"/>
                </a:lnTo>
                <a:lnTo>
                  <a:pt x="9100" y="3311"/>
                </a:lnTo>
                <a:lnTo>
                  <a:pt x="9042" y="3409"/>
                </a:lnTo>
                <a:lnTo>
                  <a:pt x="8921" y="3648"/>
                </a:lnTo>
                <a:lnTo>
                  <a:pt x="8849" y="3811"/>
                </a:lnTo>
                <a:lnTo>
                  <a:pt x="8820" y="3883"/>
                </a:lnTo>
                <a:lnTo>
                  <a:pt x="8770" y="4027"/>
                </a:lnTo>
                <a:lnTo>
                  <a:pt x="8728" y="4171"/>
                </a:lnTo>
                <a:lnTo>
                  <a:pt x="8699" y="4310"/>
                </a:lnTo>
                <a:lnTo>
                  <a:pt x="8681" y="4438"/>
                </a:lnTo>
                <a:lnTo>
                  <a:pt x="8673" y="4552"/>
                </a:lnTo>
                <a:lnTo>
                  <a:pt x="8679" y="4647"/>
                </a:lnTo>
                <a:lnTo>
                  <a:pt x="8696" y="4722"/>
                </a:lnTo>
                <a:lnTo>
                  <a:pt x="8712" y="4748"/>
                </a:lnTo>
                <a:lnTo>
                  <a:pt x="8732" y="4775"/>
                </a:lnTo>
                <a:lnTo>
                  <a:pt x="8761" y="4797"/>
                </a:lnTo>
                <a:lnTo>
                  <a:pt x="8779" y="4801"/>
                </a:lnTo>
                <a:lnTo>
                  <a:pt x="8796" y="4796"/>
                </a:lnTo>
                <a:lnTo>
                  <a:pt x="8812" y="4781"/>
                </a:lnTo>
                <a:lnTo>
                  <a:pt x="8835" y="4742"/>
                </a:lnTo>
                <a:lnTo>
                  <a:pt x="8849" y="4702"/>
                </a:lnTo>
                <a:close/>
                <a:moveTo>
                  <a:pt x="2593" y="4190"/>
                </a:moveTo>
                <a:lnTo>
                  <a:pt x="2629" y="4140"/>
                </a:lnTo>
                <a:lnTo>
                  <a:pt x="2678" y="4050"/>
                </a:lnTo>
                <a:lnTo>
                  <a:pt x="2707" y="3965"/>
                </a:lnTo>
                <a:lnTo>
                  <a:pt x="2718" y="3873"/>
                </a:lnTo>
                <a:lnTo>
                  <a:pt x="2720" y="3820"/>
                </a:lnTo>
                <a:lnTo>
                  <a:pt x="2717" y="3758"/>
                </a:lnTo>
                <a:lnTo>
                  <a:pt x="2704" y="3635"/>
                </a:lnTo>
                <a:lnTo>
                  <a:pt x="2695" y="3595"/>
                </a:lnTo>
                <a:lnTo>
                  <a:pt x="2679" y="3547"/>
                </a:lnTo>
                <a:lnTo>
                  <a:pt x="2632" y="3464"/>
                </a:lnTo>
                <a:lnTo>
                  <a:pt x="2590" y="3422"/>
                </a:lnTo>
                <a:lnTo>
                  <a:pt x="2563" y="3405"/>
                </a:lnTo>
                <a:lnTo>
                  <a:pt x="2538" y="3399"/>
                </a:lnTo>
                <a:lnTo>
                  <a:pt x="2519" y="3406"/>
                </a:lnTo>
                <a:lnTo>
                  <a:pt x="2512" y="3416"/>
                </a:lnTo>
                <a:lnTo>
                  <a:pt x="2502" y="3444"/>
                </a:lnTo>
                <a:lnTo>
                  <a:pt x="2471" y="3621"/>
                </a:lnTo>
                <a:lnTo>
                  <a:pt x="2436" y="3852"/>
                </a:lnTo>
                <a:lnTo>
                  <a:pt x="2414" y="4029"/>
                </a:lnTo>
                <a:lnTo>
                  <a:pt x="2414" y="4056"/>
                </a:lnTo>
                <a:lnTo>
                  <a:pt x="2426" y="4094"/>
                </a:lnTo>
                <a:lnTo>
                  <a:pt x="2443" y="4161"/>
                </a:lnTo>
                <a:lnTo>
                  <a:pt x="2456" y="4206"/>
                </a:lnTo>
                <a:lnTo>
                  <a:pt x="2476" y="4236"/>
                </a:lnTo>
                <a:lnTo>
                  <a:pt x="2496" y="4242"/>
                </a:lnTo>
                <a:lnTo>
                  <a:pt x="2511" y="4244"/>
                </a:lnTo>
                <a:lnTo>
                  <a:pt x="2532" y="4241"/>
                </a:lnTo>
                <a:lnTo>
                  <a:pt x="2576" y="4213"/>
                </a:lnTo>
                <a:lnTo>
                  <a:pt x="2593" y="4190"/>
                </a:lnTo>
                <a:close/>
                <a:moveTo>
                  <a:pt x="10306" y="2468"/>
                </a:moveTo>
                <a:lnTo>
                  <a:pt x="10320" y="2443"/>
                </a:lnTo>
                <a:lnTo>
                  <a:pt x="10342" y="2383"/>
                </a:lnTo>
                <a:lnTo>
                  <a:pt x="10352" y="2325"/>
                </a:lnTo>
                <a:lnTo>
                  <a:pt x="10350" y="2295"/>
                </a:lnTo>
                <a:lnTo>
                  <a:pt x="10344" y="2283"/>
                </a:lnTo>
                <a:lnTo>
                  <a:pt x="10340" y="2283"/>
                </a:lnTo>
                <a:lnTo>
                  <a:pt x="10326" y="2286"/>
                </a:lnTo>
                <a:lnTo>
                  <a:pt x="10294" y="2322"/>
                </a:lnTo>
                <a:lnTo>
                  <a:pt x="10264" y="2379"/>
                </a:lnTo>
                <a:lnTo>
                  <a:pt x="10244" y="2436"/>
                </a:lnTo>
                <a:lnTo>
                  <a:pt x="10242" y="2461"/>
                </a:lnTo>
                <a:lnTo>
                  <a:pt x="10242" y="2484"/>
                </a:lnTo>
                <a:lnTo>
                  <a:pt x="10251" y="2508"/>
                </a:lnTo>
                <a:lnTo>
                  <a:pt x="10268" y="2511"/>
                </a:lnTo>
                <a:lnTo>
                  <a:pt x="10291" y="2490"/>
                </a:lnTo>
                <a:lnTo>
                  <a:pt x="10306" y="2468"/>
                </a:lnTo>
                <a:close/>
                <a:moveTo>
                  <a:pt x="7358" y="1841"/>
                </a:moveTo>
                <a:lnTo>
                  <a:pt x="7397" y="1789"/>
                </a:lnTo>
                <a:lnTo>
                  <a:pt x="7458" y="1684"/>
                </a:lnTo>
                <a:lnTo>
                  <a:pt x="7491" y="1589"/>
                </a:lnTo>
                <a:lnTo>
                  <a:pt x="7494" y="1535"/>
                </a:lnTo>
                <a:lnTo>
                  <a:pt x="7484" y="1511"/>
                </a:lnTo>
                <a:lnTo>
                  <a:pt x="7475" y="1505"/>
                </a:lnTo>
                <a:lnTo>
                  <a:pt x="7466" y="1501"/>
                </a:lnTo>
                <a:lnTo>
                  <a:pt x="7445" y="1498"/>
                </a:lnTo>
                <a:lnTo>
                  <a:pt x="7404" y="1507"/>
                </a:lnTo>
                <a:lnTo>
                  <a:pt x="7344" y="1540"/>
                </a:lnTo>
                <a:lnTo>
                  <a:pt x="7286" y="1587"/>
                </a:lnTo>
                <a:lnTo>
                  <a:pt x="7263" y="1615"/>
                </a:lnTo>
                <a:lnTo>
                  <a:pt x="7243" y="1646"/>
                </a:lnTo>
                <a:lnTo>
                  <a:pt x="7216" y="1708"/>
                </a:lnTo>
                <a:lnTo>
                  <a:pt x="7207" y="1770"/>
                </a:lnTo>
                <a:lnTo>
                  <a:pt x="7214" y="1835"/>
                </a:lnTo>
                <a:lnTo>
                  <a:pt x="7226" y="1868"/>
                </a:lnTo>
                <a:lnTo>
                  <a:pt x="7236" y="1893"/>
                </a:lnTo>
                <a:lnTo>
                  <a:pt x="7253" y="1912"/>
                </a:lnTo>
                <a:lnTo>
                  <a:pt x="7267" y="1916"/>
                </a:lnTo>
                <a:lnTo>
                  <a:pt x="7292" y="1909"/>
                </a:lnTo>
                <a:lnTo>
                  <a:pt x="7332" y="1873"/>
                </a:lnTo>
                <a:lnTo>
                  <a:pt x="7358" y="1841"/>
                </a:lnTo>
                <a:close/>
                <a:moveTo>
                  <a:pt x="5939" y="1740"/>
                </a:moveTo>
                <a:lnTo>
                  <a:pt x="5954" y="1716"/>
                </a:lnTo>
                <a:lnTo>
                  <a:pt x="5971" y="1661"/>
                </a:lnTo>
                <a:lnTo>
                  <a:pt x="5978" y="1610"/>
                </a:lnTo>
                <a:lnTo>
                  <a:pt x="5971" y="1573"/>
                </a:lnTo>
                <a:lnTo>
                  <a:pt x="5961" y="1564"/>
                </a:lnTo>
                <a:lnTo>
                  <a:pt x="5949" y="1564"/>
                </a:lnTo>
                <a:lnTo>
                  <a:pt x="5893" y="1590"/>
                </a:lnTo>
                <a:lnTo>
                  <a:pt x="5823" y="1631"/>
                </a:lnTo>
                <a:lnTo>
                  <a:pt x="5772" y="1668"/>
                </a:lnTo>
                <a:lnTo>
                  <a:pt x="5766" y="1678"/>
                </a:lnTo>
                <a:lnTo>
                  <a:pt x="5774" y="1700"/>
                </a:lnTo>
                <a:lnTo>
                  <a:pt x="5795" y="1746"/>
                </a:lnTo>
                <a:lnTo>
                  <a:pt x="5811" y="1772"/>
                </a:lnTo>
                <a:lnTo>
                  <a:pt x="5846" y="1799"/>
                </a:lnTo>
                <a:lnTo>
                  <a:pt x="5883" y="1798"/>
                </a:lnTo>
                <a:lnTo>
                  <a:pt x="5921" y="1767"/>
                </a:lnTo>
                <a:lnTo>
                  <a:pt x="5939" y="1740"/>
                </a:lnTo>
                <a:close/>
                <a:moveTo>
                  <a:pt x="15395" y="1456"/>
                </a:moveTo>
                <a:lnTo>
                  <a:pt x="15419" y="1435"/>
                </a:lnTo>
                <a:lnTo>
                  <a:pt x="15464" y="1371"/>
                </a:lnTo>
                <a:lnTo>
                  <a:pt x="15500" y="1293"/>
                </a:lnTo>
                <a:lnTo>
                  <a:pt x="15522" y="1215"/>
                </a:lnTo>
                <a:lnTo>
                  <a:pt x="15523" y="1182"/>
                </a:lnTo>
                <a:lnTo>
                  <a:pt x="15523" y="1143"/>
                </a:lnTo>
                <a:lnTo>
                  <a:pt x="15512" y="1117"/>
                </a:lnTo>
                <a:lnTo>
                  <a:pt x="15496" y="1112"/>
                </a:lnTo>
                <a:lnTo>
                  <a:pt x="15483" y="1110"/>
                </a:lnTo>
                <a:lnTo>
                  <a:pt x="15467" y="1113"/>
                </a:lnTo>
                <a:lnTo>
                  <a:pt x="15431" y="1132"/>
                </a:lnTo>
                <a:lnTo>
                  <a:pt x="15393" y="1168"/>
                </a:lnTo>
                <a:lnTo>
                  <a:pt x="15357" y="1214"/>
                </a:lnTo>
                <a:lnTo>
                  <a:pt x="15324" y="1267"/>
                </a:lnTo>
                <a:lnTo>
                  <a:pt x="15300" y="1324"/>
                </a:lnTo>
                <a:lnTo>
                  <a:pt x="15283" y="1378"/>
                </a:lnTo>
                <a:lnTo>
                  <a:pt x="15278" y="1427"/>
                </a:lnTo>
                <a:lnTo>
                  <a:pt x="15283" y="1447"/>
                </a:lnTo>
                <a:lnTo>
                  <a:pt x="15288" y="1468"/>
                </a:lnTo>
                <a:lnTo>
                  <a:pt x="15306" y="1491"/>
                </a:lnTo>
                <a:lnTo>
                  <a:pt x="15333" y="1492"/>
                </a:lnTo>
                <a:lnTo>
                  <a:pt x="15370" y="1475"/>
                </a:lnTo>
                <a:lnTo>
                  <a:pt x="15395" y="1456"/>
                </a:lnTo>
                <a:close/>
                <a:moveTo>
                  <a:pt x="4770" y="1325"/>
                </a:moveTo>
                <a:lnTo>
                  <a:pt x="4817" y="1280"/>
                </a:lnTo>
                <a:lnTo>
                  <a:pt x="4860" y="1230"/>
                </a:lnTo>
                <a:lnTo>
                  <a:pt x="4873" y="1204"/>
                </a:lnTo>
                <a:lnTo>
                  <a:pt x="4873" y="1187"/>
                </a:lnTo>
                <a:lnTo>
                  <a:pt x="4860" y="1175"/>
                </a:lnTo>
                <a:lnTo>
                  <a:pt x="4820" y="1169"/>
                </a:lnTo>
                <a:lnTo>
                  <a:pt x="4774" y="1174"/>
                </a:lnTo>
                <a:lnTo>
                  <a:pt x="4735" y="1179"/>
                </a:lnTo>
                <a:lnTo>
                  <a:pt x="4666" y="1210"/>
                </a:lnTo>
                <a:lnTo>
                  <a:pt x="4613" y="1256"/>
                </a:lnTo>
                <a:lnTo>
                  <a:pt x="4578" y="1315"/>
                </a:lnTo>
                <a:lnTo>
                  <a:pt x="4571" y="1348"/>
                </a:lnTo>
                <a:lnTo>
                  <a:pt x="4566" y="1371"/>
                </a:lnTo>
                <a:lnTo>
                  <a:pt x="4568" y="1406"/>
                </a:lnTo>
                <a:lnTo>
                  <a:pt x="4577" y="1429"/>
                </a:lnTo>
                <a:lnTo>
                  <a:pt x="4594" y="1439"/>
                </a:lnTo>
                <a:lnTo>
                  <a:pt x="4618" y="1436"/>
                </a:lnTo>
                <a:lnTo>
                  <a:pt x="4651" y="1420"/>
                </a:lnTo>
                <a:lnTo>
                  <a:pt x="4716" y="1375"/>
                </a:lnTo>
                <a:lnTo>
                  <a:pt x="4770" y="1325"/>
                </a:lnTo>
                <a:close/>
                <a:moveTo>
                  <a:pt x="3024" y="1367"/>
                </a:moveTo>
                <a:lnTo>
                  <a:pt x="3038" y="1351"/>
                </a:lnTo>
                <a:lnTo>
                  <a:pt x="3076" y="1295"/>
                </a:lnTo>
                <a:lnTo>
                  <a:pt x="3140" y="1171"/>
                </a:lnTo>
                <a:lnTo>
                  <a:pt x="3225" y="970"/>
                </a:lnTo>
                <a:lnTo>
                  <a:pt x="3270" y="835"/>
                </a:lnTo>
                <a:lnTo>
                  <a:pt x="3287" y="764"/>
                </a:lnTo>
                <a:lnTo>
                  <a:pt x="3289" y="740"/>
                </a:lnTo>
                <a:lnTo>
                  <a:pt x="3290" y="725"/>
                </a:lnTo>
                <a:lnTo>
                  <a:pt x="3302" y="686"/>
                </a:lnTo>
                <a:lnTo>
                  <a:pt x="3312" y="671"/>
                </a:lnTo>
                <a:lnTo>
                  <a:pt x="3318" y="659"/>
                </a:lnTo>
                <a:lnTo>
                  <a:pt x="3323" y="635"/>
                </a:lnTo>
                <a:lnTo>
                  <a:pt x="3322" y="583"/>
                </a:lnTo>
                <a:lnTo>
                  <a:pt x="3310" y="527"/>
                </a:lnTo>
                <a:lnTo>
                  <a:pt x="3299" y="483"/>
                </a:lnTo>
                <a:lnTo>
                  <a:pt x="3277" y="434"/>
                </a:lnTo>
                <a:lnTo>
                  <a:pt x="3258" y="410"/>
                </a:lnTo>
                <a:lnTo>
                  <a:pt x="3220" y="382"/>
                </a:lnTo>
                <a:lnTo>
                  <a:pt x="3140" y="359"/>
                </a:lnTo>
                <a:lnTo>
                  <a:pt x="3086" y="352"/>
                </a:lnTo>
                <a:lnTo>
                  <a:pt x="3057" y="348"/>
                </a:lnTo>
                <a:lnTo>
                  <a:pt x="3001" y="351"/>
                </a:lnTo>
                <a:lnTo>
                  <a:pt x="2893" y="375"/>
                </a:lnTo>
                <a:lnTo>
                  <a:pt x="2770" y="416"/>
                </a:lnTo>
                <a:lnTo>
                  <a:pt x="2596" y="479"/>
                </a:lnTo>
                <a:lnTo>
                  <a:pt x="2139" y="663"/>
                </a:lnTo>
                <a:lnTo>
                  <a:pt x="1881" y="776"/>
                </a:lnTo>
                <a:lnTo>
                  <a:pt x="1819" y="806"/>
                </a:lnTo>
                <a:lnTo>
                  <a:pt x="1675" y="890"/>
                </a:lnTo>
                <a:lnTo>
                  <a:pt x="1538" y="983"/>
                </a:lnTo>
                <a:lnTo>
                  <a:pt x="1465" y="1042"/>
                </a:lnTo>
                <a:lnTo>
                  <a:pt x="1436" y="1073"/>
                </a:lnTo>
                <a:lnTo>
                  <a:pt x="1432" y="1083"/>
                </a:lnTo>
                <a:lnTo>
                  <a:pt x="1433" y="1091"/>
                </a:lnTo>
                <a:lnTo>
                  <a:pt x="1466" y="1123"/>
                </a:lnTo>
                <a:lnTo>
                  <a:pt x="1494" y="1139"/>
                </a:lnTo>
                <a:lnTo>
                  <a:pt x="1524" y="1156"/>
                </a:lnTo>
                <a:lnTo>
                  <a:pt x="1587" y="1208"/>
                </a:lnTo>
                <a:lnTo>
                  <a:pt x="1611" y="1233"/>
                </a:lnTo>
                <a:lnTo>
                  <a:pt x="1626" y="1250"/>
                </a:lnTo>
                <a:lnTo>
                  <a:pt x="1659" y="1276"/>
                </a:lnTo>
                <a:lnTo>
                  <a:pt x="1734" y="1305"/>
                </a:lnTo>
                <a:lnTo>
                  <a:pt x="1825" y="1325"/>
                </a:lnTo>
                <a:lnTo>
                  <a:pt x="1897" y="1339"/>
                </a:lnTo>
                <a:lnTo>
                  <a:pt x="2073" y="1365"/>
                </a:lnTo>
                <a:lnTo>
                  <a:pt x="2246" y="1384"/>
                </a:lnTo>
                <a:lnTo>
                  <a:pt x="2370" y="1391"/>
                </a:lnTo>
                <a:lnTo>
                  <a:pt x="2393" y="1387"/>
                </a:lnTo>
                <a:lnTo>
                  <a:pt x="2407" y="1385"/>
                </a:lnTo>
                <a:lnTo>
                  <a:pt x="2460" y="1388"/>
                </a:lnTo>
                <a:lnTo>
                  <a:pt x="2492" y="1396"/>
                </a:lnTo>
                <a:lnTo>
                  <a:pt x="2544" y="1403"/>
                </a:lnTo>
                <a:lnTo>
                  <a:pt x="2701" y="1407"/>
                </a:lnTo>
                <a:lnTo>
                  <a:pt x="2871" y="1397"/>
                </a:lnTo>
                <a:lnTo>
                  <a:pt x="2970" y="1384"/>
                </a:lnTo>
                <a:lnTo>
                  <a:pt x="3014" y="1373"/>
                </a:lnTo>
                <a:lnTo>
                  <a:pt x="3024" y="1367"/>
                </a:lnTo>
                <a:close/>
                <a:moveTo>
                  <a:pt x="14193" y="1238"/>
                </a:moveTo>
                <a:lnTo>
                  <a:pt x="14234" y="1208"/>
                </a:lnTo>
                <a:lnTo>
                  <a:pt x="14376" y="1070"/>
                </a:lnTo>
                <a:lnTo>
                  <a:pt x="14459" y="983"/>
                </a:lnTo>
                <a:lnTo>
                  <a:pt x="14558" y="874"/>
                </a:lnTo>
                <a:lnTo>
                  <a:pt x="14702" y="692"/>
                </a:lnTo>
                <a:lnTo>
                  <a:pt x="14771" y="578"/>
                </a:lnTo>
                <a:lnTo>
                  <a:pt x="14803" y="508"/>
                </a:lnTo>
                <a:lnTo>
                  <a:pt x="14822" y="441"/>
                </a:lnTo>
                <a:lnTo>
                  <a:pt x="14832" y="377"/>
                </a:lnTo>
                <a:lnTo>
                  <a:pt x="14832" y="343"/>
                </a:lnTo>
                <a:lnTo>
                  <a:pt x="14832" y="292"/>
                </a:lnTo>
                <a:lnTo>
                  <a:pt x="14819" y="250"/>
                </a:lnTo>
                <a:lnTo>
                  <a:pt x="14803" y="232"/>
                </a:lnTo>
                <a:lnTo>
                  <a:pt x="14793" y="225"/>
                </a:lnTo>
                <a:lnTo>
                  <a:pt x="14771" y="218"/>
                </a:lnTo>
                <a:lnTo>
                  <a:pt x="14708" y="222"/>
                </a:lnTo>
                <a:lnTo>
                  <a:pt x="14629" y="247"/>
                </a:lnTo>
                <a:lnTo>
                  <a:pt x="14546" y="289"/>
                </a:lnTo>
                <a:lnTo>
                  <a:pt x="14508" y="316"/>
                </a:lnTo>
                <a:lnTo>
                  <a:pt x="14469" y="346"/>
                </a:lnTo>
                <a:lnTo>
                  <a:pt x="14384" y="426"/>
                </a:lnTo>
                <a:lnTo>
                  <a:pt x="14303" y="515"/>
                </a:lnTo>
                <a:lnTo>
                  <a:pt x="14242" y="599"/>
                </a:lnTo>
                <a:lnTo>
                  <a:pt x="14225" y="630"/>
                </a:lnTo>
                <a:lnTo>
                  <a:pt x="14192" y="694"/>
                </a:lnTo>
                <a:lnTo>
                  <a:pt x="14160" y="746"/>
                </a:lnTo>
                <a:lnTo>
                  <a:pt x="14142" y="774"/>
                </a:lnTo>
                <a:lnTo>
                  <a:pt x="14107" y="858"/>
                </a:lnTo>
                <a:lnTo>
                  <a:pt x="14077" y="960"/>
                </a:lnTo>
                <a:lnTo>
                  <a:pt x="14055" y="1066"/>
                </a:lnTo>
                <a:lnTo>
                  <a:pt x="14049" y="1115"/>
                </a:lnTo>
                <a:lnTo>
                  <a:pt x="14045" y="1177"/>
                </a:lnTo>
                <a:lnTo>
                  <a:pt x="14049" y="1240"/>
                </a:lnTo>
                <a:lnTo>
                  <a:pt x="14060" y="1266"/>
                </a:lnTo>
                <a:lnTo>
                  <a:pt x="14075" y="1280"/>
                </a:lnTo>
                <a:lnTo>
                  <a:pt x="14098" y="1283"/>
                </a:lnTo>
                <a:lnTo>
                  <a:pt x="14147" y="1266"/>
                </a:lnTo>
                <a:lnTo>
                  <a:pt x="14193" y="1238"/>
                </a:lnTo>
                <a:close/>
                <a:moveTo>
                  <a:pt x="3964" y="1138"/>
                </a:moveTo>
                <a:lnTo>
                  <a:pt x="4033" y="1110"/>
                </a:lnTo>
                <a:lnTo>
                  <a:pt x="4186" y="1030"/>
                </a:lnTo>
                <a:lnTo>
                  <a:pt x="4333" y="933"/>
                </a:lnTo>
                <a:lnTo>
                  <a:pt x="4447" y="838"/>
                </a:lnTo>
                <a:lnTo>
                  <a:pt x="4481" y="797"/>
                </a:lnTo>
                <a:lnTo>
                  <a:pt x="4499" y="772"/>
                </a:lnTo>
                <a:lnTo>
                  <a:pt x="4523" y="723"/>
                </a:lnTo>
                <a:lnTo>
                  <a:pt x="4536" y="675"/>
                </a:lnTo>
                <a:lnTo>
                  <a:pt x="4536" y="633"/>
                </a:lnTo>
                <a:lnTo>
                  <a:pt x="4525" y="597"/>
                </a:lnTo>
                <a:lnTo>
                  <a:pt x="4502" y="567"/>
                </a:lnTo>
                <a:lnTo>
                  <a:pt x="4469" y="547"/>
                </a:lnTo>
                <a:lnTo>
                  <a:pt x="4425" y="535"/>
                </a:lnTo>
                <a:lnTo>
                  <a:pt x="4398" y="534"/>
                </a:lnTo>
                <a:lnTo>
                  <a:pt x="4359" y="537"/>
                </a:lnTo>
                <a:lnTo>
                  <a:pt x="4252" y="567"/>
                </a:lnTo>
                <a:lnTo>
                  <a:pt x="4131" y="617"/>
                </a:lnTo>
                <a:lnTo>
                  <a:pt x="4022" y="679"/>
                </a:lnTo>
                <a:lnTo>
                  <a:pt x="3980" y="710"/>
                </a:lnTo>
                <a:lnTo>
                  <a:pt x="3956" y="730"/>
                </a:lnTo>
                <a:lnTo>
                  <a:pt x="3911" y="777"/>
                </a:lnTo>
                <a:lnTo>
                  <a:pt x="3852" y="859"/>
                </a:lnTo>
                <a:lnTo>
                  <a:pt x="3794" y="983"/>
                </a:lnTo>
                <a:lnTo>
                  <a:pt x="3771" y="1077"/>
                </a:lnTo>
                <a:lnTo>
                  <a:pt x="3766" y="1136"/>
                </a:lnTo>
                <a:lnTo>
                  <a:pt x="3767" y="1164"/>
                </a:lnTo>
                <a:lnTo>
                  <a:pt x="3768" y="1175"/>
                </a:lnTo>
                <a:lnTo>
                  <a:pt x="3789" y="1187"/>
                </a:lnTo>
                <a:lnTo>
                  <a:pt x="3862" y="1174"/>
                </a:lnTo>
                <a:lnTo>
                  <a:pt x="3964" y="1138"/>
                </a:lnTo>
                <a:close/>
                <a:moveTo>
                  <a:pt x="11987" y="224"/>
                </a:moveTo>
                <a:lnTo>
                  <a:pt x="12033" y="202"/>
                </a:lnTo>
                <a:lnTo>
                  <a:pt x="12060" y="179"/>
                </a:lnTo>
                <a:lnTo>
                  <a:pt x="12059" y="168"/>
                </a:lnTo>
                <a:lnTo>
                  <a:pt x="12026" y="158"/>
                </a:lnTo>
                <a:lnTo>
                  <a:pt x="11917" y="158"/>
                </a:lnTo>
                <a:lnTo>
                  <a:pt x="11837" y="165"/>
                </a:lnTo>
                <a:lnTo>
                  <a:pt x="11752" y="173"/>
                </a:lnTo>
                <a:lnTo>
                  <a:pt x="11639" y="196"/>
                </a:lnTo>
                <a:lnTo>
                  <a:pt x="11605" y="217"/>
                </a:lnTo>
                <a:lnTo>
                  <a:pt x="11603" y="231"/>
                </a:lnTo>
                <a:lnTo>
                  <a:pt x="11635" y="251"/>
                </a:lnTo>
                <a:lnTo>
                  <a:pt x="11686" y="266"/>
                </a:lnTo>
                <a:lnTo>
                  <a:pt x="11717" y="273"/>
                </a:lnTo>
                <a:lnTo>
                  <a:pt x="11788" y="274"/>
                </a:lnTo>
                <a:lnTo>
                  <a:pt x="11866" y="263"/>
                </a:lnTo>
                <a:lnTo>
                  <a:pt x="11946" y="240"/>
                </a:lnTo>
                <a:lnTo>
                  <a:pt x="11987" y="224"/>
                </a:lnTo>
                <a:close/>
                <a:moveTo>
                  <a:pt x="5555" y="937"/>
                </a:moveTo>
                <a:lnTo>
                  <a:pt x="5540" y="930"/>
                </a:lnTo>
                <a:lnTo>
                  <a:pt x="5497" y="920"/>
                </a:lnTo>
                <a:lnTo>
                  <a:pt x="5474" y="919"/>
                </a:lnTo>
                <a:lnTo>
                  <a:pt x="5451" y="917"/>
                </a:lnTo>
                <a:lnTo>
                  <a:pt x="5415" y="898"/>
                </a:lnTo>
                <a:lnTo>
                  <a:pt x="5393" y="865"/>
                </a:lnTo>
                <a:lnTo>
                  <a:pt x="5390" y="828"/>
                </a:lnTo>
                <a:lnTo>
                  <a:pt x="5399" y="808"/>
                </a:lnTo>
                <a:lnTo>
                  <a:pt x="5416" y="780"/>
                </a:lnTo>
                <a:lnTo>
                  <a:pt x="5462" y="730"/>
                </a:lnTo>
                <a:lnTo>
                  <a:pt x="5519" y="688"/>
                </a:lnTo>
                <a:lnTo>
                  <a:pt x="5579" y="661"/>
                </a:lnTo>
                <a:lnTo>
                  <a:pt x="5608" y="656"/>
                </a:lnTo>
                <a:lnTo>
                  <a:pt x="5631" y="653"/>
                </a:lnTo>
                <a:lnTo>
                  <a:pt x="5664" y="653"/>
                </a:lnTo>
                <a:lnTo>
                  <a:pt x="5689" y="662"/>
                </a:lnTo>
                <a:lnTo>
                  <a:pt x="5712" y="682"/>
                </a:lnTo>
                <a:lnTo>
                  <a:pt x="5725" y="698"/>
                </a:lnTo>
                <a:lnTo>
                  <a:pt x="5745" y="727"/>
                </a:lnTo>
                <a:lnTo>
                  <a:pt x="5765" y="782"/>
                </a:lnTo>
                <a:lnTo>
                  <a:pt x="5761" y="835"/>
                </a:lnTo>
                <a:lnTo>
                  <a:pt x="5732" y="884"/>
                </a:lnTo>
                <a:lnTo>
                  <a:pt x="5707" y="907"/>
                </a:lnTo>
                <a:lnTo>
                  <a:pt x="5684" y="926"/>
                </a:lnTo>
                <a:lnTo>
                  <a:pt x="5644" y="949"/>
                </a:lnTo>
                <a:lnTo>
                  <a:pt x="5608" y="956"/>
                </a:lnTo>
                <a:lnTo>
                  <a:pt x="5572" y="949"/>
                </a:lnTo>
                <a:lnTo>
                  <a:pt x="5555" y="93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6" name="TextBox 15"/>
          <p:cNvSpPr txBox="1"/>
          <p:nvPr/>
        </p:nvSpPr>
        <p:spPr>
          <a:xfrm>
            <a:off x="10180446" y="5422057"/>
            <a:ext cx="1549013" cy="369332"/>
          </a:xfrm>
          <a:prstGeom prst="rect">
            <a:avLst/>
          </a:prstGeom>
          <a:noFill/>
        </p:spPr>
        <p:txBody>
          <a:bodyPr wrap="square" rtlCol="0">
            <a:spAutoFit/>
          </a:bodyPr>
          <a:lstStyle/>
          <a:p>
            <a:pPr algn="ctr"/>
            <a:r>
              <a:rPr lang="en-US" sz="1800" dirty="0" smtClean="0">
                <a:solidFill>
                  <a:schemeClr val="bg1"/>
                </a:solidFill>
                <a:latin typeface="Calibri Light" panose="020F0302020204030204" pitchFamily="34" charset="0"/>
              </a:rPr>
              <a:t>John Doe</a:t>
            </a:r>
            <a:endParaRPr lang="en-US" sz="1800" dirty="0">
              <a:solidFill>
                <a:schemeClr val="bg1"/>
              </a:solidFill>
            </a:endParaRPr>
          </a:p>
        </p:txBody>
      </p:sp>
    </p:spTree>
    <p:extLst>
      <p:ext uri="{BB962C8B-B14F-4D97-AF65-F5344CB8AC3E}">
        <p14:creationId xmlns:p14="http://schemas.microsoft.com/office/powerpoint/2010/main" val="333469319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p:cNvSpPr/>
          <p:nvPr/>
        </p:nvSpPr>
        <p:spPr>
          <a:xfrm flipH="1">
            <a:off x="-1" y="-2"/>
            <a:ext cx="12192000" cy="68537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381000" y="81077"/>
            <a:ext cx="3124200" cy="523220"/>
          </a:xfrm>
          <a:prstGeom prst="rect">
            <a:avLst/>
          </a:prstGeom>
          <a:noFill/>
        </p:spPr>
        <p:txBody>
          <a:bodyPr wrap="square" rtlCol="0">
            <a:spAutoFit/>
          </a:bodyPr>
          <a:lstStyle/>
          <a:p>
            <a:r>
              <a:rPr lang="en-US" sz="2800" dirty="0" smtClean="0">
                <a:solidFill>
                  <a:schemeClr val="bg1"/>
                </a:solidFill>
              </a:rPr>
              <a:t>ANNUAL REPORT </a:t>
            </a:r>
            <a:endParaRPr lang="en-US" sz="2800" dirty="0">
              <a:solidFill>
                <a:schemeClr val="bg1"/>
              </a:solidFill>
            </a:endParaRPr>
          </a:p>
        </p:txBody>
      </p:sp>
      <p:sp>
        <p:nvSpPr>
          <p:cNvPr id="15" name="Rectangle 14"/>
          <p:cNvSpPr/>
          <p:nvPr/>
        </p:nvSpPr>
        <p:spPr>
          <a:xfrm flipH="1">
            <a:off x="-2" y="6705599"/>
            <a:ext cx="12192001" cy="152401"/>
          </a:xfrm>
          <a:prstGeom prst="rect">
            <a:avLst/>
          </a:prstGeom>
          <a:solidFill>
            <a:srgbClr val="0A21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0" y="815294"/>
            <a:ext cx="12192000" cy="769441"/>
          </a:xfrm>
          <a:prstGeom prst="rect">
            <a:avLst/>
          </a:prstGeom>
          <a:noFill/>
        </p:spPr>
        <p:txBody>
          <a:bodyPr wrap="square" rtlCol="0">
            <a:spAutoFit/>
          </a:bodyPr>
          <a:lstStyle/>
          <a:p>
            <a:pPr algn="ctr"/>
            <a:r>
              <a:rPr lang="en-US" sz="4400" dirty="0" smtClean="0">
                <a:solidFill>
                  <a:schemeClr val="accent2"/>
                </a:solidFill>
                <a:latin typeface="Calibri Light" panose="020F0302020204030204" pitchFamily="34" charset="0"/>
              </a:rPr>
              <a:t>BOARD OF</a:t>
            </a:r>
            <a:r>
              <a:rPr lang="en-US" sz="4400" dirty="0" smtClean="0">
                <a:solidFill>
                  <a:schemeClr val="accent2"/>
                </a:solidFill>
              </a:rPr>
              <a:t> DIRECTORS</a:t>
            </a:r>
            <a:endParaRPr lang="en-US" sz="4400" dirty="0">
              <a:solidFill>
                <a:schemeClr val="accent2"/>
              </a:solidFill>
            </a:endParaRPr>
          </a:p>
        </p:txBody>
      </p:sp>
      <p:pic>
        <p:nvPicPr>
          <p:cNvPr id="35" name="Picture 3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774462" y="2513524"/>
            <a:ext cx="1914290" cy="1914290"/>
          </a:xfrm>
          <a:prstGeom prst="ellipse">
            <a:avLst/>
          </a:prstGeom>
          <a:ln w="57150">
            <a:solidFill>
              <a:schemeClr val="accent1"/>
            </a:solidFill>
          </a:ln>
        </p:spPr>
      </p:pic>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l="14849" r="18331"/>
          <a:stretch/>
        </p:blipFill>
        <p:spPr>
          <a:xfrm>
            <a:off x="678463" y="2514600"/>
            <a:ext cx="1913214" cy="1913214"/>
          </a:xfrm>
          <a:prstGeom prst="ellipse">
            <a:avLst/>
          </a:prstGeom>
          <a:ln w="57150">
            <a:solidFill>
              <a:schemeClr val="accent1"/>
            </a:solidFill>
          </a:ln>
        </p:spPr>
      </p:pic>
      <p:sp>
        <p:nvSpPr>
          <p:cNvPr id="20" name="TextBox 19"/>
          <p:cNvSpPr txBox="1"/>
          <p:nvPr/>
        </p:nvSpPr>
        <p:spPr>
          <a:xfrm>
            <a:off x="2888263" y="2468230"/>
            <a:ext cx="2698785" cy="430887"/>
          </a:xfrm>
          <a:prstGeom prst="rect">
            <a:avLst/>
          </a:prstGeom>
          <a:noFill/>
        </p:spPr>
        <p:txBody>
          <a:bodyPr wrap="square" rtlCol="0">
            <a:spAutoFit/>
          </a:bodyPr>
          <a:lstStyle/>
          <a:p>
            <a:r>
              <a:rPr lang="en-US" sz="2200" dirty="0" smtClean="0">
                <a:solidFill>
                  <a:schemeClr val="accent1"/>
                </a:solidFill>
                <a:latin typeface="Calibri Light" panose="020F0302020204030204" pitchFamily="34" charset="0"/>
              </a:rPr>
              <a:t>Richard </a:t>
            </a:r>
            <a:endParaRPr lang="en-US" sz="2200" dirty="0">
              <a:solidFill>
                <a:schemeClr val="accent1"/>
              </a:solidFill>
            </a:endParaRPr>
          </a:p>
        </p:txBody>
      </p:sp>
      <p:sp>
        <p:nvSpPr>
          <p:cNvPr id="23" name="TextBox 22"/>
          <p:cNvSpPr txBox="1"/>
          <p:nvPr/>
        </p:nvSpPr>
        <p:spPr>
          <a:xfrm>
            <a:off x="2862863" y="2792385"/>
            <a:ext cx="2724185" cy="430887"/>
          </a:xfrm>
          <a:prstGeom prst="rect">
            <a:avLst/>
          </a:prstGeom>
          <a:noFill/>
        </p:spPr>
        <p:txBody>
          <a:bodyPr wrap="square" rtlCol="0">
            <a:spAutoFit/>
          </a:bodyPr>
          <a:lstStyle/>
          <a:p>
            <a:r>
              <a:rPr lang="en-US" sz="2200" b="1" dirty="0" smtClean="0">
                <a:solidFill>
                  <a:schemeClr val="accent2"/>
                </a:solidFill>
                <a:latin typeface="Calibri Light" panose="020F0302020204030204" pitchFamily="34" charset="0"/>
              </a:rPr>
              <a:t>Position Title Here</a:t>
            </a:r>
            <a:endParaRPr lang="en-US" sz="2200" b="1" dirty="0">
              <a:solidFill>
                <a:schemeClr val="accent2"/>
              </a:solidFill>
              <a:latin typeface="Calibri Light" panose="020F0302020204030204" pitchFamily="34" charset="0"/>
            </a:endParaRPr>
          </a:p>
        </p:txBody>
      </p:sp>
      <p:sp>
        <p:nvSpPr>
          <p:cNvPr id="2" name="Rectangle 1"/>
          <p:cNvSpPr/>
          <p:nvPr/>
        </p:nvSpPr>
        <p:spPr>
          <a:xfrm>
            <a:off x="2862864" y="3137025"/>
            <a:ext cx="2946130" cy="1815882"/>
          </a:xfrm>
          <a:prstGeom prst="rect">
            <a:avLst/>
          </a:prstGeom>
        </p:spPr>
        <p:txBody>
          <a:bodyPr wrap="square">
            <a:spAutoFit/>
          </a:bodyPr>
          <a:lstStyle/>
          <a:p>
            <a:r>
              <a:rPr lang="en-US" sz="1600" kern="400" dirty="0">
                <a:solidFill>
                  <a:schemeClr val="accent2"/>
                </a:solidFill>
              </a:rPr>
              <a:t> Lorem ipsum dolor sit amet, consectetur adipiscing elit. Proin fermentum ullamcorper lacus eu scelerisque. Ut in est vel arcu aliquam ullamcorper luctus non metus. Pellentesque ut nisi eget magna pulvinar imperdiet. </a:t>
            </a:r>
          </a:p>
        </p:txBody>
      </p:sp>
      <p:cxnSp>
        <p:nvCxnSpPr>
          <p:cNvPr id="33" name="Straight Connector 32"/>
          <p:cNvCxnSpPr/>
          <p:nvPr/>
        </p:nvCxnSpPr>
        <p:spPr>
          <a:xfrm>
            <a:off x="1635070" y="4553048"/>
            <a:ext cx="0" cy="50555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8984263" y="2468230"/>
            <a:ext cx="2698785" cy="430887"/>
          </a:xfrm>
          <a:prstGeom prst="rect">
            <a:avLst/>
          </a:prstGeom>
          <a:noFill/>
        </p:spPr>
        <p:txBody>
          <a:bodyPr wrap="square" rtlCol="0">
            <a:spAutoFit/>
          </a:bodyPr>
          <a:lstStyle/>
          <a:p>
            <a:r>
              <a:rPr lang="en-US" sz="2200" dirty="0">
                <a:solidFill>
                  <a:schemeClr val="accent1"/>
                </a:solidFill>
                <a:latin typeface="Calibri Light" panose="020F0302020204030204" pitchFamily="34" charset="0"/>
              </a:rPr>
              <a:t>John Smith</a:t>
            </a:r>
            <a:endParaRPr lang="en-US" sz="2200" dirty="0">
              <a:solidFill>
                <a:schemeClr val="accent1"/>
              </a:solidFill>
            </a:endParaRPr>
          </a:p>
        </p:txBody>
      </p:sp>
      <p:sp>
        <p:nvSpPr>
          <p:cNvPr id="58" name="TextBox 57"/>
          <p:cNvSpPr txBox="1"/>
          <p:nvPr/>
        </p:nvSpPr>
        <p:spPr>
          <a:xfrm>
            <a:off x="8958863" y="2792385"/>
            <a:ext cx="2724185" cy="430887"/>
          </a:xfrm>
          <a:prstGeom prst="rect">
            <a:avLst/>
          </a:prstGeom>
          <a:noFill/>
        </p:spPr>
        <p:txBody>
          <a:bodyPr wrap="square" rtlCol="0">
            <a:spAutoFit/>
          </a:bodyPr>
          <a:lstStyle/>
          <a:p>
            <a:r>
              <a:rPr lang="en-US" sz="2200" b="1" dirty="0" smtClean="0">
                <a:solidFill>
                  <a:schemeClr val="accent2"/>
                </a:solidFill>
                <a:latin typeface="Calibri Light" panose="020F0302020204030204" pitchFamily="34" charset="0"/>
              </a:rPr>
              <a:t>Position Title Here</a:t>
            </a:r>
            <a:endParaRPr lang="en-US" sz="2200" b="1" dirty="0">
              <a:solidFill>
                <a:schemeClr val="accent2"/>
              </a:solidFill>
              <a:latin typeface="Calibri Light" panose="020F0302020204030204" pitchFamily="34" charset="0"/>
            </a:endParaRPr>
          </a:p>
        </p:txBody>
      </p:sp>
      <p:sp>
        <p:nvSpPr>
          <p:cNvPr id="59" name="Rectangle 58"/>
          <p:cNvSpPr/>
          <p:nvPr/>
        </p:nvSpPr>
        <p:spPr>
          <a:xfrm>
            <a:off x="8958863" y="3137025"/>
            <a:ext cx="2994295" cy="1815882"/>
          </a:xfrm>
          <a:prstGeom prst="rect">
            <a:avLst/>
          </a:prstGeom>
        </p:spPr>
        <p:txBody>
          <a:bodyPr wrap="square">
            <a:spAutoFit/>
          </a:bodyPr>
          <a:lstStyle/>
          <a:p>
            <a:r>
              <a:rPr lang="en-US" sz="1600" kern="400" dirty="0">
                <a:solidFill>
                  <a:schemeClr val="accent2"/>
                </a:solidFill>
              </a:rPr>
              <a:t> Lorem ipsum dolor sit amet, consectetur adipiscing elit. Proin fermentum ullamcorper lacus eu scelerisque. Ut in est vel arcu aliquam ullamcorper luctus non metus. Pellentesque ut nisi eget magna pulvinar imperdiet. </a:t>
            </a:r>
          </a:p>
        </p:txBody>
      </p:sp>
      <p:cxnSp>
        <p:nvCxnSpPr>
          <p:cNvPr id="39" name="Straight Connector 38"/>
          <p:cNvCxnSpPr/>
          <p:nvPr/>
        </p:nvCxnSpPr>
        <p:spPr>
          <a:xfrm>
            <a:off x="6096000" y="2209800"/>
            <a:ext cx="0" cy="3048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1102660" y="4592433"/>
            <a:ext cx="420388" cy="426789"/>
            <a:chOff x="1102660" y="4592433"/>
            <a:chExt cx="420388" cy="426789"/>
          </a:xfrm>
        </p:grpSpPr>
        <p:sp>
          <p:nvSpPr>
            <p:cNvPr id="19" name="Freeform 13"/>
            <p:cNvSpPr>
              <a:spLocks/>
            </p:cNvSpPr>
            <p:nvPr/>
          </p:nvSpPr>
          <p:spPr bwMode="auto">
            <a:xfrm>
              <a:off x="1102660" y="4592433"/>
              <a:ext cx="420388" cy="426789"/>
            </a:xfrm>
            <a:custGeom>
              <a:avLst/>
              <a:gdLst>
                <a:gd name="T0" fmla="*/ 635 w 635"/>
                <a:gd name="T1" fmla="*/ 507 h 635"/>
                <a:gd name="T2" fmla="*/ 507 w 635"/>
                <a:gd name="T3" fmla="*/ 635 h 635"/>
                <a:gd name="T4" fmla="*/ 128 w 635"/>
                <a:gd name="T5" fmla="*/ 635 h 635"/>
                <a:gd name="T6" fmla="*/ 0 w 635"/>
                <a:gd name="T7" fmla="*/ 507 h 635"/>
                <a:gd name="T8" fmla="*/ 0 w 635"/>
                <a:gd name="T9" fmla="*/ 128 h 635"/>
                <a:gd name="T10" fmla="*/ 128 w 635"/>
                <a:gd name="T11" fmla="*/ 0 h 635"/>
                <a:gd name="T12" fmla="*/ 507 w 635"/>
                <a:gd name="T13" fmla="*/ 0 h 635"/>
                <a:gd name="T14" fmla="*/ 635 w 635"/>
                <a:gd name="T15" fmla="*/ 128 h 635"/>
                <a:gd name="T16" fmla="*/ 635 w 635"/>
                <a:gd name="T17" fmla="*/ 50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5" h="635">
                  <a:moveTo>
                    <a:pt x="635" y="507"/>
                  </a:moveTo>
                  <a:cubicBezTo>
                    <a:pt x="635" y="578"/>
                    <a:pt x="578" y="635"/>
                    <a:pt x="507" y="635"/>
                  </a:cubicBezTo>
                  <a:cubicBezTo>
                    <a:pt x="128" y="635"/>
                    <a:pt x="128" y="635"/>
                    <a:pt x="128" y="635"/>
                  </a:cubicBezTo>
                  <a:cubicBezTo>
                    <a:pt x="57" y="635"/>
                    <a:pt x="0" y="578"/>
                    <a:pt x="0" y="507"/>
                  </a:cubicBezTo>
                  <a:cubicBezTo>
                    <a:pt x="0" y="128"/>
                    <a:pt x="0" y="128"/>
                    <a:pt x="0" y="128"/>
                  </a:cubicBezTo>
                  <a:cubicBezTo>
                    <a:pt x="0" y="57"/>
                    <a:pt x="57" y="0"/>
                    <a:pt x="128" y="0"/>
                  </a:cubicBezTo>
                  <a:cubicBezTo>
                    <a:pt x="507" y="0"/>
                    <a:pt x="507" y="0"/>
                    <a:pt x="507" y="0"/>
                  </a:cubicBezTo>
                  <a:cubicBezTo>
                    <a:pt x="578" y="0"/>
                    <a:pt x="635" y="57"/>
                    <a:pt x="635" y="128"/>
                  </a:cubicBezTo>
                  <a:cubicBezTo>
                    <a:pt x="635" y="507"/>
                    <a:pt x="635" y="507"/>
                    <a:pt x="635" y="50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6" name="Group 5"/>
            <p:cNvGrpSpPr/>
            <p:nvPr/>
          </p:nvGrpSpPr>
          <p:grpSpPr>
            <a:xfrm>
              <a:off x="1234965" y="4716202"/>
              <a:ext cx="153644" cy="174984"/>
              <a:chOff x="1234965" y="4716202"/>
              <a:chExt cx="153644" cy="174984"/>
            </a:xfrm>
          </p:grpSpPr>
          <p:sp>
            <p:nvSpPr>
              <p:cNvPr id="21" name="Freeform 16"/>
              <p:cNvSpPr>
                <a:spLocks noEditPoints="1"/>
              </p:cNvSpPr>
              <p:nvPr/>
            </p:nvSpPr>
            <p:spPr bwMode="auto">
              <a:xfrm>
                <a:off x="1234965" y="4716202"/>
                <a:ext cx="113100" cy="174984"/>
              </a:xfrm>
              <a:custGeom>
                <a:avLst/>
                <a:gdLst>
                  <a:gd name="T0" fmla="*/ 146 w 171"/>
                  <a:gd name="T1" fmla="*/ 158 h 261"/>
                  <a:gd name="T2" fmla="*/ 123 w 171"/>
                  <a:gd name="T3" fmla="*/ 139 h 261"/>
                  <a:gd name="T4" fmla="*/ 114 w 171"/>
                  <a:gd name="T5" fmla="*/ 124 h 261"/>
                  <a:gd name="T6" fmla="*/ 124 w 171"/>
                  <a:gd name="T7" fmla="*/ 107 h 261"/>
                  <a:gd name="T8" fmla="*/ 144 w 171"/>
                  <a:gd name="T9" fmla="*/ 88 h 261"/>
                  <a:gd name="T10" fmla="*/ 152 w 171"/>
                  <a:gd name="T11" fmla="*/ 58 h 261"/>
                  <a:gd name="T12" fmla="*/ 143 w 171"/>
                  <a:gd name="T13" fmla="*/ 28 h 261"/>
                  <a:gd name="T14" fmla="*/ 128 w 171"/>
                  <a:gd name="T15" fmla="*/ 12 h 261"/>
                  <a:gd name="T16" fmla="*/ 171 w 171"/>
                  <a:gd name="T17" fmla="*/ 0 h 261"/>
                  <a:gd name="T18" fmla="*/ 70 w 171"/>
                  <a:gd name="T19" fmla="*/ 3 h 261"/>
                  <a:gd name="T20" fmla="*/ 23 w 171"/>
                  <a:gd name="T21" fmla="*/ 41 h 261"/>
                  <a:gd name="T22" fmla="*/ 21 w 171"/>
                  <a:gd name="T23" fmla="*/ 85 h 261"/>
                  <a:gd name="T24" fmla="*/ 50 w 171"/>
                  <a:gd name="T25" fmla="*/ 114 h 261"/>
                  <a:gd name="T26" fmla="*/ 80 w 171"/>
                  <a:gd name="T27" fmla="*/ 119 h 261"/>
                  <a:gd name="T28" fmla="*/ 83 w 171"/>
                  <a:gd name="T29" fmla="*/ 124 h 261"/>
                  <a:gd name="T30" fmla="*/ 85 w 171"/>
                  <a:gd name="T31" fmla="*/ 145 h 261"/>
                  <a:gd name="T32" fmla="*/ 78 w 171"/>
                  <a:gd name="T33" fmla="*/ 156 h 261"/>
                  <a:gd name="T34" fmla="*/ 44 w 171"/>
                  <a:gd name="T35" fmla="*/ 163 h 261"/>
                  <a:gd name="T36" fmla="*/ 6 w 171"/>
                  <a:gd name="T37" fmla="*/ 191 h 261"/>
                  <a:gd name="T38" fmla="*/ 5 w 171"/>
                  <a:gd name="T39" fmla="*/ 231 h 261"/>
                  <a:gd name="T40" fmla="*/ 41 w 171"/>
                  <a:gd name="T41" fmla="*/ 257 h 261"/>
                  <a:gd name="T42" fmla="*/ 113 w 171"/>
                  <a:gd name="T43" fmla="*/ 256 h 261"/>
                  <a:gd name="T44" fmla="*/ 158 w 171"/>
                  <a:gd name="T45" fmla="*/ 220 h 261"/>
                  <a:gd name="T46" fmla="*/ 162 w 171"/>
                  <a:gd name="T47" fmla="*/ 181 h 261"/>
                  <a:gd name="T48" fmla="*/ 90 w 171"/>
                  <a:gd name="T49" fmla="*/ 109 h 261"/>
                  <a:gd name="T50" fmla="*/ 58 w 171"/>
                  <a:gd name="T51" fmla="*/ 87 h 261"/>
                  <a:gd name="T52" fmla="*/ 47 w 171"/>
                  <a:gd name="T53" fmla="*/ 48 h 261"/>
                  <a:gd name="T54" fmla="*/ 55 w 171"/>
                  <a:gd name="T55" fmla="*/ 22 h 261"/>
                  <a:gd name="T56" fmla="*/ 79 w 171"/>
                  <a:gd name="T57" fmla="*/ 11 h 261"/>
                  <a:gd name="T58" fmla="*/ 111 w 171"/>
                  <a:gd name="T59" fmla="*/ 33 h 261"/>
                  <a:gd name="T60" fmla="*/ 122 w 171"/>
                  <a:gd name="T61" fmla="*/ 74 h 261"/>
                  <a:gd name="T62" fmla="*/ 114 w 171"/>
                  <a:gd name="T63" fmla="*/ 99 h 261"/>
                  <a:gd name="T64" fmla="*/ 90 w 171"/>
                  <a:gd name="T65" fmla="*/ 109 h 261"/>
                  <a:gd name="T66" fmla="*/ 91 w 171"/>
                  <a:gd name="T67" fmla="*/ 247 h 261"/>
                  <a:gd name="T68" fmla="*/ 30 w 171"/>
                  <a:gd name="T69" fmla="*/ 205 h 261"/>
                  <a:gd name="T70" fmla="*/ 42 w 171"/>
                  <a:gd name="T71" fmla="*/ 179 h 261"/>
                  <a:gd name="T72" fmla="*/ 60 w 171"/>
                  <a:gd name="T73" fmla="*/ 170 h 261"/>
                  <a:gd name="T74" fmla="*/ 82 w 171"/>
                  <a:gd name="T75" fmla="*/ 165 h 261"/>
                  <a:gd name="T76" fmla="*/ 96 w 171"/>
                  <a:gd name="T77" fmla="*/ 164 h 261"/>
                  <a:gd name="T78" fmla="*/ 104 w 171"/>
                  <a:gd name="T79" fmla="*/ 165 h 261"/>
                  <a:gd name="T80" fmla="*/ 132 w 171"/>
                  <a:gd name="T81" fmla="*/ 188 h 261"/>
                  <a:gd name="T82" fmla="*/ 141 w 171"/>
                  <a:gd name="T83" fmla="*/ 21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1" h="261">
                    <a:moveTo>
                      <a:pt x="155" y="168"/>
                    </a:moveTo>
                    <a:cubicBezTo>
                      <a:pt x="153" y="165"/>
                      <a:pt x="150" y="161"/>
                      <a:pt x="146" y="158"/>
                    </a:cubicBezTo>
                    <a:cubicBezTo>
                      <a:pt x="143" y="155"/>
                      <a:pt x="139" y="152"/>
                      <a:pt x="135" y="148"/>
                    </a:cubicBezTo>
                    <a:cubicBezTo>
                      <a:pt x="123" y="139"/>
                      <a:pt x="123" y="139"/>
                      <a:pt x="123" y="139"/>
                    </a:cubicBezTo>
                    <a:cubicBezTo>
                      <a:pt x="121" y="137"/>
                      <a:pt x="119" y="135"/>
                      <a:pt x="117" y="133"/>
                    </a:cubicBezTo>
                    <a:cubicBezTo>
                      <a:pt x="115" y="131"/>
                      <a:pt x="114" y="128"/>
                      <a:pt x="114" y="124"/>
                    </a:cubicBezTo>
                    <a:cubicBezTo>
                      <a:pt x="114" y="120"/>
                      <a:pt x="115" y="117"/>
                      <a:pt x="117" y="114"/>
                    </a:cubicBezTo>
                    <a:cubicBezTo>
                      <a:pt x="119" y="112"/>
                      <a:pt x="121" y="109"/>
                      <a:pt x="124" y="107"/>
                    </a:cubicBezTo>
                    <a:cubicBezTo>
                      <a:pt x="127" y="104"/>
                      <a:pt x="131" y="101"/>
                      <a:pt x="134" y="98"/>
                    </a:cubicBezTo>
                    <a:cubicBezTo>
                      <a:pt x="138" y="95"/>
                      <a:pt x="141" y="92"/>
                      <a:pt x="144" y="88"/>
                    </a:cubicBezTo>
                    <a:cubicBezTo>
                      <a:pt x="146" y="84"/>
                      <a:pt x="148" y="80"/>
                      <a:pt x="150" y="75"/>
                    </a:cubicBezTo>
                    <a:cubicBezTo>
                      <a:pt x="152" y="70"/>
                      <a:pt x="152" y="65"/>
                      <a:pt x="152" y="58"/>
                    </a:cubicBezTo>
                    <a:cubicBezTo>
                      <a:pt x="152" y="52"/>
                      <a:pt x="152" y="46"/>
                      <a:pt x="150" y="41"/>
                    </a:cubicBezTo>
                    <a:cubicBezTo>
                      <a:pt x="148" y="36"/>
                      <a:pt x="146" y="32"/>
                      <a:pt x="143" y="28"/>
                    </a:cubicBezTo>
                    <a:cubicBezTo>
                      <a:pt x="141" y="24"/>
                      <a:pt x="138" y="21"/>
                      <a:pt x="135" y="18"/>
                    </a:cubicBezTo>
                    <a:cubicBezTo>
                      <a:pt x="133" y="16"/>
                      <a:pt x="130" y="14"/>
                      <a:pt x="128" y="12"/>
                    </a:cubicBezTo>
                    <a:cubicBezTo>
                      <a:pt x="149" y="12"/>
                      <a:pt x="149" y="12"/>
                      <a:pt x="149" y="12"/>
                    </a:cubicBezTo>
                    <a:cubicBezTo>
                      <a:pt x="171" y="0"/>
                      <a:pt x="171" y="0"/>
                      <a:pt x="171" y="0"/>
                    </a:cubicBezTo>
                    <a:cubicBezTo>
                      <a:pt x="101" y="0"/>
                      <a:pt x="101" y="0"/>
                      <a:pt x="101" y="0"/>
                    </a:cubicBezTo>
                    <a:cubicBezTo>
                      <a:pt x="91" y="0"/>
                      <a:pt x="81" y="1"/>
                      <a:pt x="70" y="3"/>
                    </a:cubicBezTo>
                    <a:cubicBezTo>
                      <a:pt x="59" y="6"/>
                      <a:pt x="49" y="11"/>
                      <a:pt x="39" y="19"/>
                    </a:cubicBezTo>
                    <a:cubicBezTo>
                      <a:pt x="32" y="25"/>
                      <a:pt x="26" y="33"/>
                      <a:pt x="23" y="41"/>
                    </a:cubicBezTo>
                    <a:cubicBezTo>
                      <a:pt x="19" y="49"/>
                      <a:pt x="17" y="57"/>
                      <a:pt x="17" y="65"/>
                    </a:cubicBezTo>
                    <a:cubicBezTo>
                      <a:pt x="17" y="71"/>
                      <a:pt x="19" y="78"/>
                      <a:pt x="21" y="85"/>
                    </a:cubicBezTo>
                    <a:cubicBezTo>
                      <a:pt x="24" y="91"/>
                      <a:pt x="27" y="97"/>
                      <a:pt x="32" y="102"/>
                    </a:cubicBezTo>
                    <a:cubicBezTo>
                      <a:pt x="37" y="107"/>
                      <a:pt x="43" y="111"/>
                      <a:pt x="50" y="114"/>
                    </a:cubicBezTo>
                    <a:cubicBezTo>
                      <a:pt x="57" y="117"/>
                      <a:pt x="65" y="119"/>
                      <a:pt x="74" y="119"/>
                    </a:cubicBezTo>
                    <a:cubicBezTo>
                      <a:pt x="76" y="119"/>
                      <a:pt x="78" y="119"/>
                      <a:pt x="80" y="119"/>
                    </a:cubicBezTo>
                    <a:cubicBezTo>
                      <a:pt x="82" y="118"/>
                      <a:pt x="83" y="118"/>
                      <a:pt x="85" y="118"/>
                    </a:cubicBezTo>
                    <a:cubicBezTo>
                      <a:pt x="84" y="120"/>
                      <a:pt x="84" y="122"/>
                      <a:pt x="83" y="124"/>
                    </a:cubicBezTo>
                    <a:cubicBezTo>
                      <a:pt x="82" y="126"/>
                      <a:pt x="82" y="128"/>
                      <a:pt x="82" y="131"/>
                    </a:cubicBezTo>
                    <a:cubicBezTo>
                      <a:pt x="82" y="137"/>
                      <a:pt x="83" y="141"/>
                      <a:pt x="85" y="145"/>
                    </a:cubicBezTo>
                    <a:cubicBezTo>
                      <a:pt x="87" y="148"/>
                      <a:pt x="90" y="152"/>
                      <a:pt x="92" y="155"/>
                    </a:cubicBezTo>
                    <a:cubicBezTo>
                      <a:pt x="88" y="155"/>
                      <a:pt x="84" y="155"/>
                      <a:pt x="78" y="156"/>
                    </a:cubicBezTo>
                    <a:cubicBezTo>
                      <a:pt x="73" y="156"/>
                      <a:pt x="67" y="157"/>
                      <a:pt x="62" y="158"/>
                    </a:cubicBezTo>
                    <a:cubicBezTo>
                      <a:pt x="56" y="159"/>
                      <a:pt x="50" y="161"/>
                      <a:pt x="44" y="163"/>
                    </a:cubicBezTo>
                    <a:cubicBezTo>
                      <a:pt x="37" y="165"/>
                      <a:pt x="32" y="167"/>
                      <a:pt x="27" y="170"/>
                    </a:cubicBezTo>
                    <a:cubicBezTo>
                      <a:pt x="16" y="176"/>
                      <a:pt x="10" y="183"/>
                      <a:pt x="6" y="191"/>
                    </a:cubicBezTo>
                    <a:cubicBezTo>
                      <a:pt x="2" y="199"/>
                      <a:pt x="0" y="206"/>
                      <a:pt x="0" y="212"/>
                    </a:cubicBezTo>
                    <a:cubicBezTo>
                      <a:pt x="0" y="219"/>
                      <a:pt x="2" y="225"/>
                      <a:pt x="5" y="231"/>
                    </a:cubicBezTo>
                    <a:cubicBezTo>
                      <a:pt x="8" y="237"/>
                      <a:pt x="12" y="242"/>
                      <a:pt x="18" y="246"/>
                    </a:cubicBezTo>
                    <a:cubicBezTo>
                      <a:pt x="24" y="251"/>
                      <a:pt x="32" y="255"/>
                      <a:pt x="41" y="257"/>
                    </a:cubicBezTo>
                    <a:cubicBezTo>
                      <a:pt x="51" y="260"/>
                      <a:pt x="62" y="261"/>
                      <a:pt x="74" y="261"/>
                    </a:cubicBezTo>
                    <a:cubicBezTo>
                      <a:pt x="89" y="261"/>
                      <a:pt x="102" y="260"/>
                      <a:pt x="113" y="256"/>
                    </a:cubicBezTo>
                    <a:cubicBezTo>
                      <a:pt x="124" y="252"/>
                      <a:pt x="134" y="247"/>
                      <a:pt x="141" y="241"/>
                    </a:cubicBezTo>
                    <a:cubicBezTo>
                      <a:pt x="149" y="235"/>
                      <a:pt x="154" y="228"/>
                      <a:pt x="158" y="220"/>
                    </a:cubicBezTo>
                    <a:cubicBezTo>
                      <a:pt x="162" y="212"/>
                      <a:pt x="164" y="204"/>
                      <a:pt x="164" y="196"/>
                    </a:cubicBezTo>
                    <a:cubicBezTo>
                      <a:pt x="164" y="191"/>
                      <a:pt x="163" y="185"/>
                      <a:pt x="162" y="181"/>
                    </a:cubicBezTo>
                    <a:cubicBezTo>
                      <a:pt x="160" y="176"/>
                      <a:pt x="158" y="172"/>
                      <a:pt x="155" y="168"/>
                    </a:cubicBezTo>
                    <a:close/>
                    <a:moveTo>
                      <a:pt x="90" y="109"/>
                    </a:moveTo>
                    <a:cubicBezTo>
                      <a:pt x="83" y="109"/>
                      <a:pt x="77" y="107"/>
                      <a:pt x="71" y="103"/>
                    </a:cubicBezTo>
                    <a:cubicBezTo>
                      <a:pt x="66" y="98"/>
                      <a:pt x="61" y="93"/>
                      <a:pt x="58" y="87"/>
                    </a:cubicBezTo>
                    <a:cubicBezTo>
                      <a:pt x="54" y="81"/>
                      <a:pt x="52" y="74"/>
                      <a:pt x="50" y="67"/>
                    </a:cubicBezTo>
                    <a:cubicBezTo>
                      <a:pt x="48" y="60"/>
                      <a:pt x="47" y="54"/>
                      <a:pt x="47" y="48"/>
                    </a:cubicBezTo>
                    <a:cubicBezTo>
                      <a:pt x="47" y="43"/>
                      <a:pt x="48" y="39"/>
                      <a:pt x="49" y="34"/>
                    </a:cubicBezTo>
                    <a:cubicBezTo>
                      <a:pt x="50" y="30"/>
                      <a:pt x="52" y="26"/>
                      <a:pt x="55" y="22"/>
                    </a:cubicBezTo>
                    <a:cubicBezTo>
                      <a:pt x="58" y="19"/>
                      <a:pt x="61" y="16"/>
                      <a:pt x="66" y="14"/>
                    </a:cubicBezTo>
                    <a:cubicBezTo>
                      <a:pt x="70" y="12"/>
                      <a:pt x="74" y="11"/>
                      <a:pt x="79" y="11"/>
                    </a:cubicBezTo>
                    <a:cubicBezTo>
                      <a:pt x="86" y="11"/>
                      <a:pt x="92" y="13"/>
                      <a:pt x="98" y="17"/>
                    </a:cubicBezTo>
                    <a:cubicBezTo>
                      <a:pt x="103" y="22"/>
                      <a:pt x="108" y="27"/>
                      <a:pt x="111" y="33"/>
                    </a:cubicBezTo>
                    <a:cubicBezTo>
                      <a:pt x="115" y="40"/>
                      <a:pt x="118" y="47"/>
                      <a:pt x="120" y="54"/>
                    </a:cubicBezTo>
                    <a:cubicBezTo>
                      <a:pt x="121" y="61"/>
                      <a:pt x="122" y="68"/>
                      <a:pt x="122" y="74"/>
                    </a:cubicBezTo>
                    <a:cubicBezTo>
                      <a:pt x="122" y="78"/>
                      <a:pt x="122" y="82"/>
                      <a:pt x="121" y="86"/>
                    </a:cubicBezTo>
                    <a:cubicBezTo>
                      <a:pt x="120" y="91"/>
                      <a:pt x="118" y="96"/>
                      <a:pt x="114" y="99"/>
                    </a:cubicBezTo>
                    <a:cubicBezTo>
                      <a:pt x="111" y="102"/>
                      <a:pt x="107" y="104"/>
                      <a:pt x="103" y="106"/>
                    </a:cubicBezTo>
                    <a:cubicBezTo>
                      <a:pt x="99" y="108"/>
                      <a:pt x="95" y="109"/>
                      <a:pt x="90" y="109"/>
                    </a:cubicBezTo>
                    <a:close/>
                    <a:moveTo>
                      <a:pt x="128" y="237"/>
                    </a:moveTo>
                    <a:cubicBezTo>
                      <a:pt x="120" y="244"/>
                      <a:pt x="107" y="247"/>
                      <a:pt x="91" y="247"/>
                    </a:cubicBezTo>
                    <a:cubicBezTo>
                      <a:pt x="72" y="247"/>
                      <a:pt x="57" y="243"/>
                      <a:pt x="47" y="235"/>
                    </a:cubicBezTo>
                    <a:cubicBezTo>
                      <a:pt x="36" y="228"/>
                      <a:pt x="30" y="218"/>
                      <a:pt x="30" y="205"/>
                    </a:cubicBezTo>
                    <a:cubicBezTo>
                      <a:pt x="30" y="199"/>
                      <a:pt x="32" y="194"/>
                      <a:pt x="34" y="190"/>
                    </a:cubicBezTo>
                    <a:cubicBezTo>
                      <a:pt x="36" y="186"/>
                      <a:pt x="39" y="182"/>
                      <a:pt x="42" y="179"/>
                    </a:cubicBezTo>
                    <a:cubicBezTo>
                      <a:pt x="46" y="177"/>
                      <a:pt x="49" y="175"/>
                      <a:pt x="52" y="173"/>
                    </a:cubicBezTo>
                    <a:cubicBezTo>
                      <a:pt x="55" y="172"/>
                      <a:pt x="58" y="170"/>
                      <a:pt x="60" y="170"/>
                    </a:cubicBezTo>
                    <a:cubicBezTo>
                      <a:pt x="63" y="169"/>
                      <a:pt x="67" y="168"/>
                      <a:pt x="71" y="167"/>
                    </a:cubicBezTo>
                    <a:cubicBezTo>
                      <a:pt x="75" y="166"/>
                      <a:pt x="79" y="166"/>
                      <a:pt x="82" y="165"/>
                    </a:cubicBezTo>
                    <a:cubicBezTo>
                      <a:pt x="86" y="165"/>
                      <a:pt x="89" y="165"/>
                      <a:pt x="91" y="164"/>
                    </a:cubicBezTo>
                    <a:cubicBezTo>
                      <a:pt x="94" y="164"/>
                      <a:pt x="95" y="164"/>
                      <a:pt x="96" y="164"/>
                    </a:cubicBezTo>
                    <a:cubicBezTo>
                      <a:pt x="98" y="164"/>
                      <a:pt x="99" y="164"/>
                      <a:pt x="100" y="164"/>
                    </a:cubicBezTo>
                    <a:cubicBezTo>
                      <a:pt x="101" y="164"/>
                      <a:pt x="102" y="164"/>
                      <a:pt x="104" y="165"/>
                    </a:cubicBezTo>
                    <a:cubicBezTo>
                      <a:pt x="110" y="169"/>
                      <a:pt x="116" y="173"/>
                      <a:pt x="121" y="177"/>
                    </a:cubicBezTo>
                    <a:cubicBezTo>
                      <a:pt x="125" y="181"/>
                      <a:pt x="129" y="184"/>
                      <a:pt x="132" y="188"/>
                    </a:cubicBezTo>
                    <a:cubicBezTo>
                      <a:pt x="135" y="191"/>
                      <a:pt x="137" y="195"/>
                      <a:pt x="139" y="198"/>
                    </a:cubicBezTo>
                    <a:cubicBezTo>
                      <a:pt x="140" y="202"/>
                      <a:pt x="141" y="206"/>
                      <a:pt x="141" y="210"/>
                    </a:cubicBezTo>
                    <a:cubicBezTo>
                      <a:pt x="141" y="221"/>
                      <a:pt x="137" y="230"/>
                      <a:pt x="128" y="23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p:nvSpPr>
            <p:spPr bwMode="auto">
              <a:xfrm>
                <a:off x="1343795" y="4773818"/>
                <a:ext cx="44814" cy="44814"/>
              </a:xfrm>
              <a:custGeom>
                <a:avLst/>
                <a:gdLst>
                  <a:gd name="T0" fmla="*/ 13 w 21"/>
                  <a:gd name="T1" fmla="*/ 8 h 21"/>
                  <a:gd name="T2" fmla="*/ 13 w 21"/>
                  <a:gd name="T3" fmla="*/ 0 h 21"/>
                  <a:gd name="T4" fmla="*/ 9 w 21"/>
                  <a:gd name="T5" fmla="*/ 0 h 21"/>
                  <a:gd name="T6" fmla="*/ 9 w 21"/>
                  <a:gd name="T7" fmla="*/ 8 h 21"/>
                  <a:gd name="T8" fmla="*/ 0 w 21"/>
                  <a:gd name="T9" fmla="*/ 8 h 21"/>
                  <a:gd name="T10" fmla="*/ 0 w 21"/>
                  <a:gd name="T11" fmla="*/ 13 h 21"/>
                  <a:gd name="T12" fmla="*/ 9 w 21"/>
                  <a:gd name="T13" fmla="*/ 13 h 21"/>
                  <a:gd name="T14" fmla="*/ 9 w 21"/>
                  <a:gd name="T15" fmla="*/ 21 h 21"/>
                  <a:gd name="T16" fmla="*/ 13 w 21"/>
                  <a:gd name="T17" fmla="*/ 21 h 21"/>
                  <a:gd name="T18" fmla="*/ 13 w 21"/>
                  <a:gd name="T19" fmla="*/ 13 h 21"/>
                  <a:gd name="T20" fmla="*/ 21 w 21"/>
                  <a:gd name="T21" fmla="*/ 13 h 21"/>
                  <a:gd name="T22" fmla="*/ 21 w 21"/>
                  <a:gd name="T23" fmla="*/ 8 h 21"/>
                  <a:gd name="T24" fmla="*/ 13 w 21"/>
                  <a:gd name="T25"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1">
                    <a:moveTo>
                      <a:pt x="13" y="8"/>
                    </a:moveTo>
                    <a:lnTo>
                      <a:pt x="13" y="0"/>
                    </a:lnTo>
                    <a:lnTo>
                      <a:pt x="9" y="0"/>
                    </a:lnTo>
                    <a:lnTo>
                      <a:pt x="9" y="8"/>
                    </a:lnTo>
                    <a:lnTo>
                      <a:pt x="0" y="8"/>
                    </a:lnTo>
                    <a:lnTo>
                      <a:pt x="0" y="13"/>
                    </a:lnTo>
                    <a:lnTo>
                      <a:pt x="9" y="13"/>
                    </a:lnTo>
                    <a:lnTo>
                      <a:pt x="9" y="21"/>
                    </a:lnTo>
                    <a:lnTo>
                      <a:pt x="13" y="21"/>
                    </a:lnTo>
                    <a:lnTo>
                      <a:pt x="13" y="13"/>
                    </a:lnTo>
                    <a:lnTo>
                      <a:pt x="21" y="13"/>
                    </a:lnTo>
                    <a:lnTo>
                      <a:pt x="21" y="8"/>
                    </a:lnTo>
                    <a:lnTo>
                      <a:pt x="13" y="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21" name="Freeform 120"/>
            <p:cNvSpPr/>
            <p:nvPr/>
          </p:nvSpPr>
          <p:spPr>
            <a:xfrm>
              <a:off x="1132854"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p:cNvGrpSpPr/>
          <p:nvPr/>
        </p:nvGrpSpPr>
        <p:grpSpPr>
          <a:xfrm>
            <a:off x="1742824" y="4590299"/>
            <a:ext cx="424656" cy="431057"/>
            <a:chOff x="1742824" y="4590299"/>
            <a:chExt cx="424656" cy="431057"/>
          </a:xfrm>
        </p:grpSpPr>
        <p:grpSp>
          <p:nvGrpSpPr>
            <p:cNvPr id="26" name="Group 25"/>
            <p:cNvGrpSpPr/>
            <p:nvPr/>
          </p:nvGrpSpPr>
          <p:grpSpPr>
            <a:xfrm>
              <a:off x="1742824" y="4590299"/>
              <a:ext cx="424656" cy="431057"/>
              <a:chOff x="914400" y="4806466"/>
              <a:chExt cx="424656" cy="431057"/>
            </a:xfrm>
          </p:grpSpPr>
          <p:sp>
            <p:nvSpPr>
              <p:cNvPr id="16" name="Freeform 9"/>
              <p:cNvSpPr>
                <a:spLocks/>
              </p:cNvSpPr>
              <p:nvPr/>
            </p:nvSpPr>
            <p:spPr bwMode="auto">
              <a:xfrm>
                <a:off x="914400" y="4806466"/>
                <a:ext cx="424656" cy="431057"/>
              </a:xfrm>
              <a:custGeom>
                <a:avLst/>
                <a:gdLst>
                  <a:gd name="T0" fmla="*/ 641 w 641"/>
                  <a:gd name="T1" fmla="*/ 512 h 642"/>
                  <a:gd name="T2" fmla="*/ 511 w 641"/>
                  <a:gd name="T3" fmla="*/ 642 h 642"/>
                  <a:gd name="T4" fmla="*/ 130 w 641"/>
                  <a:gd name="T5" fmla="*/ 642 h 642"/>
                  <a:gd name="T6" fmla="*/ 0 w 641"/>
                  <a:gd name="T7" fmla="*/ 512 h 642"/>
                  <a:gd name="T8" fmla="*/ 0 w 641"/>
                  <a:gd name="T9" fmla="*/ 130 h 642"/>
                  <a:gd name="T10" fmla="*/ 130 w 641"/>
                  <a:gd name="T11" fmla="*/ 0 h 642"/>
                  <a:gd name="T12" fmla="*/ 511 w 641"/>
                  <a:gd name="T13" fmla="*/ 0 h 642"/>
                  <a:gd name="T14" fmla="*/ 641 w 641"/>
                  <a:gd name="T15" fmla="*/ 130 h 642"/>
                  <a:gd name="T16" fmla="*/ 641 w 641"/>
                  <a:gd name="T17" fmla="*/ 512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642">
                    <a:moveTo>
                      <a:pt x="641" y="512"/>
                    </a:moveTo>
                    <a:cubicBezTo>
                      <a:pt x="641" y="584"/>
                      <a:pt x="583" y="642"/>
                      <a:pt x="511" y="642"/>
                    </a:cubicBezTo>
                    <a:cubicBezTo>
                      <a:pt x="130" y="642"/>
                      <a:pt x="130" y="642"/>
                      <a:pt x="130" y="642"/>
                    </a:cubicBezTo>
                    <a:cubicBezTo>
                      <a:pt x="58" y="642"/>
                      <a:pt x="0" y="584"/>
                      <a:pt x="0" y="512"/>
                    </a:cubicBezTo>
                    <a:cubicBezTo>
                      <a:pt x="0" y="130"/>
                      <a:pt x="0" y="130"/>
                      <a:pt x="0" y="130"/>
                    </a:cubicBezTo>
                    <a:cubicBezTo>
                      <a:pt x="0" y="59"/>
                      <a:pt x="58" y="0"/>
                      <a:pt x="130" y="0"/>
                    </a:cubicBezTo>
                    <a:cubicBezTo>
                      <a:pt x="511" y="0"/>
                      <a:pt x="511" y="0"/>
                      <a:pt x="511" y="0"/>
                    </a:cubicBezTo>
                    <a:cubicBezTo>
                      <a:pt x="583" y="0"/>
                      <a:pt x="641" y="59"/>
                      <a:pt x="641" y="130"/>
                    </a:cubicBezTo>
                    <a:cubicBezTo>
                      <a:pt x="641" y="512"/>
                      <a:pt x="641" y="512"/>
                      <a:pt x="641" y="512"/>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2"/>
              <p:cNvSpPr>
                <a:spLocks noEditPoints="1"/>
              </p:cNvSpPr>
              <p:nvPr/>
            </p:nvSpPr>
            <p:spPr bwMode="auto">
              <a:xfrm>
                <a:off x="1044570" y="4947306"/>
                <a:ext cx="162180" cy="149376"/>
              </a:xfrm>
              <a:custGeom>
                <a:avLst/>
                <a:gdLst>
                  <a:gd name="T0" fmla="*/ 53 w 243"/>
                  <a:gd name="T1" fmla="*/ 223 h 223"/>
                  <a:gd name="T2" fmla="*/ 6 w 243"/>
                  <a:gd name="T3" fmla="*/ 223 h 223"/>
                  <a:gd name="T4" fmla="*/ 6 w 243"/>
                  <a:gd name="T5" fmla="*/ 71 h 223"/>
                  <a:gd name="T6" fmla="*/ 53 w 243"/>
                  <a:gd name="T7" fmla="*/ 71 h 223"/>
                  <a:gd name="T8" fmla="*/ 53 w 243"/>
                  <a:gd name="T9" fmla="*/ 223 h 223"/>
                  <a:gd name="T10" fmla="*/ 28 w 243"/>
                  <a:gd name="T11" fmla="*/ 52 h 223"/>
                  <a:gd name="T12" fmla="*/ 28 w 243"/>
                  <a:gd name="T13" fmla="*/ 52 h 223"/>
                  <a:gd name="T14" fmla="*/ 0 w 243"/>
                  <a:gd name="T15" fmla="*/ 26 h 223"/>
                  <a:gd name="T16" fmla="*/ 29 w 243"/>
                  <a:gd name="T17" fmla="*/ 0 h 223"/>
                  <a:gd name="T18" fmla="*/ 57 w 243"/>
                  <a:gd name="T19" fmla="*/ 26 h 223"/>
                  <a:gd name="T20" fmla="*/ 28 w 243"/>
                  <a:gd name="T21" fmla="*/ 52 h 223"/>
                  <a:gd name="T22" fmla="*/ 243 w 243"/>
                  <a:gd name="T23" fmla="*/ 223 h 223"/>
                  <a:gd name="T24" fmla="*/ 189 w 243"/>
                  <a:gd name="T25" fmla="*/ 223 h 223"/>
                  <a:gd name="T26" fmla="*/ 189 w 243"/>
                  <a:gd name="T27" fmla="*/ 145 h 223"/>
                  <a:gd name="T28" fmla="*/ 162 w 243"/>
                  <a:gd name="T29" fmla="*/ 110 h 223"/>
                  <a:gd name="T30" fmla="*/ 137 w 243"/>
                  <a:gd name="T31" fmla="*/ 129 h 223"/>
                  <a:gd name="T32" fmla="*/ 135 w 243"/>
                  <a:gd name="T33" fmla="*/ 141 h 223"/>
                  <a:gd name="T34" fmla="*/ 135 w 243"/>
                  <a:gd name="T35" fmla="*/ 223 h 223"/>
                  <a:gd name="T36" fmla="*/ 82 w 243"/>
                  <a:gd name="T37" fmla="*/ 223 h 223"/>
                  <a:gd name="T38" fmla="*/ 82 w 243"/>
                  <a:gd name="T39" fmla="*/ 71 h 223"/>
                  <a:gd name="T40" fmla="*/ 135 w 243"/>
                  <a:gd name="T41" fmla="*/ 71 h 223"/>
                  <a:gd name="T42" fmla="*/ 135 w 243"/>
                  <a:gd name="T43" fmla="*/ 95 h 223"/>
                  <a:gd name="T44" fmla="*/ 183 w 243"/>
                  <a:gd name="T45" fmla="*/ 70 h 223"/>
                  <a:gd name="T46" fmla="*/ 243 w 243"/>
                  <a:gd name="T47" fmla="*/ 139 h 223"/>
                  <a:gd name="T48" fmla="*/ 243 w 243"/>
                  <a:gd name="T49" fmla="*/ 22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3" h="223">
                    <a:moveTo>
                      <a:pt x="53" y="223"/>
                    </a:moveTo>
                    <a:cubicBezTo>
                      <a:pt x="6" y="223"/>
                      <a:pt x="6" y="223"/>
                      <a:pt x="6" y="223"/>
                    </a:cubicBezTo>
                    <a:cubicBezTo>
                      <a:pt x="6" y="71"/>
                      <a:pt x="6" y="71"/>
                      <a:pt x="6" y="71"/>
                    </a:cubicBezTo>
                    <a:cubicBezTo>
                      <a:pt x="53" y="71"/>
                      <a:pt x="53" y="71"/>
                      <a:pt x="53" y="71"/>
                    </a:cubicBezTo>
                    <a:lnTo>
                      <a:pt x="53" y="223"/>
                    </a:lnTo>
                    <a:close/>
                    <a:moveTo>
                      <a:pt x="28" y="52"/>
                    </a:moveTo>
                    <a:cubicBezTo>
                      <a:pt x="28" y="52"/>
                      <a:pt x="28" y="52"/>
                      <a:pt x="28" y="52"/>
                    </a:cubicBezTo>
                    <a:cubicBezTo>
                      <a:pt x="11" y="52"/>
                      <a:pt x="0" y="41"/>
                      <a:pt x="0" y="26"/>
                    </a:cubicBezTo>
                    <a:cubicBezTo>
                      <a:pt x="0" y="11"/>
                      <a:pt x="11" y="0"/>
                      <a:pt x="29" y="0"/>
                    </a:cubicBezTo>
                    <a:cubicBezTo>
                      <a:pt x="46" y="0"/>
                      <a:pt x="57" y="11"/>
                      <a:pt x="57" y="26"/>
                    </a:cubicBezTo>
                    <a:cubicBezTo>
                      <a:pt x="57" y="41"/>
                      <a:pt x="46" y="52"/>
                      <a:pt x="28" y="52"/>
                    </a:cubicBezTo>
                    <a:close/>
                    <a:moveTo>
                      <a:pt x="243" y="223"/>
                    </a:moveTo>
                    <a:cubicBezTo>
                      <a:pt x="189" y="223"/>
                      <a:pt x="189" y="223"/>
                      <a:pt x="189" y="223"/>
                    </a:cubicBezTo>
                    <a:cubicBezTo>
                      <a:pt x="189" y="145"/>
                      <a:pt x="189" y="145"/>
                      <a:pt x="189" y="145"/>
                    </a:cubicBezTo>
                    <a:cubicBezTo>
                      <a:pt x="189" y="124"/>
                      <a:pt x="181" y="110"/>
                      <a:pt x="162" y="110"/>
                    </a:cubicBezTo>
                    <a:cubicBezTo>
                      <a:pt x="148" y="110"/>
                      <a:pt x="140" y="120"/>
                      <a:pt x="137" y="129"/>
                    </a:cubicBezTo>
                    <a:cubicBezTo>
                      <a:pt x="135" y="132"/>
                      <a:pt x="135" y="136"/>
                      <a:pt x="135" y="141"/>
                    </a:cubicBezTo>
                    <a:cubicBezTo>
                      <a:pt x="135" y="223"/>
                      <a:pt x="135" y="223"/>
                      <a:pt x="135" y="223"/>
                    </a:cubicBezTo>
                    <a:cubicBezTo>
                      <a:pt x="82" y="223"/>
                      <a:pt x="82" y="223"/>
                      <a:pt x="82" y="223"/>
                    </a:cubicBezTo>
                    <a:cubicBezTo>
                      <a:pt x="82" y="223"/>
                      <a:pt x="83" y="84"/>
                      <a:pt x="82" y="71"/>
                    </a:cubicBezTo>
                    <a:cubicBezTo>
                      <a:pt x="135" y="71"/>
                      <a:pt x="135" y="71"/>
                      <a:pt x="135" y="71"/>
                    </a:cubicBezTo>
                    <a:cubicBezTo>
                      <a:pt x="135" y="95"/>
                      <a:pt x="135" y="95"/>
                      <a:pt x="135" y="95"/>
                    </a:cubicBezTo>
                    <a:cubicBezTo>
                      <a:pt x="139" y="85"/>
                      <a:pt x="156" y="70"/>
                      <a:pt x="183" y="70"/>
                    </a:cubicBezTo>
                    <a:cubicBezTo>
                      <a:pt x="216" y="70"/>
                      <a:pt x="243" y="92"/>
                      <a:pt x="243" y="139"/>
                    </a:cubicBezTo>
                    <a:lnTo>
                      <a:pt x="243" y="2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22" name="Freeform 121"/>
            <p:cNvSpPr/>
            <p:nvPr/>
          </p:nvSpPr>
          <p:spPr>
            <a:xfrm>
              <a:off x="1770388"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123" name="Straight Connector 122"/>
          <p:cNvCxnSpPr/>
          <p:nvPr/>
        </p:nvCxnSpPr>
        <p:spPr>
          <a:xfrm>
            <a:off x="7731070" y="4553048"/>
            <a:ext cx="0" cy="505558"/>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24" name="Group 123"/>
          <p:cNvGrpSpPr/>
          <p:nvPr/>
        </p:nvGrpSpPr>
        <p:grpSpPr>
          <a:xfrm>
            <a:off x="7198660" y="4592433"/>
            <a:ext cx="420388" cy="426789"/>
            <a:chOff x="1102660" y="4592433"/>
            <a:chExt cx="420388" cy="426789"/>
          </a:xfrm>
        </p:grpSpPr>
        <p:sp>
          <p:nvSpPr>
            <p:cNvPr id="125" name="Freeform 13"/>
            <p:cNvSpPr>
              <a:spLocks/>
            </p:cNvSpPr>
            <p:nvPr/>
          </p:nvSpPr>
          <p:spPr bwMode="auto">
            <a:xfrm>
              <a:off x="1102660" y="4592433"/>
              <a:ext cx="420388" cy="426789"/>
            </a:xfrm>
            <a:custGeom>
              <a:avLst/>
              <a:gdLst>
                <a:gd name="T0" fmla="*/ 635 w 635"/>
                <a:gd name="T1" fmla="*/ 507 h 635"/>
                <a:gd name="T2" fmla="*/ 507 w 635"/>
                <a:gd name="T3" fmla="*/ 635 h 635"/>
                <a:gd name="T4" fmla="*/ 128 w 635"/>
                <a:gd name="T5" fmla="*/ 635 h 635"/>
                <a:gd name="T6" fmla="*/ 0 w 635"/>
                <a:gd name="T7" fmla="*/ 507 h 635"/>
                <a:gd name="T8" fmla="*/ 0 w 635"/>
                <a:gd name="T9" fmla="*/ 128 h 635"/>
                <a:gd name="T10" fmla="*/ 128 w 635"/>
                <a:gd name="T11" fmla="*/ 0 h 635"/>
                <a:gd name="T12" fmla="*/ 507 w 635"/>
                <a:gd name="T13" fmla="*/ 0 h 635"/>
                <a:gd name="T14" fmla="*/ 635 w 635"/>
                <a:gd name="T15" fmla="*/ 128 h 635"/>
                <a:gd name="T16" fmla="*/ 635 w 635"/>
                <a:gd name="T17" fmla="*/ 507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5" h="635">
                  <a:moveTo>
                    <a:pt x="635" y="507"/>
                  </a:moveTo>
                  <a:cubicBezTo>
                    <a:pt x="635" y="578"/>
                    <a:pt x="578" y="635"/>
                    <a:pt x="507" y="635"/>
                  </a:cubicBezTo>
                  <a:cubicBezTo>
                    <a:pt x="128" y="635"/>
                    <a:pt x="128" y="635"/>
                    <a:pt x="128" y="635"/>
                  </a:cubicBezTo>
                  <a:cubicBezTo>
                    <a:pt x="57" y="635"/>
                    <a:pt x="0" y="578"/>
                    <a:pt x="0" y="507"/>
                  </a:cubicBezTo>
                  <a:cubicBezTo>
                    <a:pt x="0" y="128"/>
                    <a:pt x="0" y="128"/>
                    <a:pt x="0" y="128"/>
                  </a:cubicBezTo>
                  <a:cubicBezTo>
                    <a:pt x="0" y="57"/>
                    <a:pt x="57" y="0"/>
                    <a:pt x="128" y="0"/>
                  </a:cubicBezTo>
                  <a:cubicBezTo>
                    <a:pt x="507" y="0"/>
                    <a:pt x="507" y="0"/>
                    <a:pt x="507" y="0"/>
                  </a:cubicBezTo>
                  <a:cubicBezTo>
                    <a:pt x="578" y="0"/>
                    <a:pt x="635" y="57"/>
                    <a:pt x="635" y="128"/>
                  </a:cubicBezTo>
                  <a:cubicBezTo>
                    <a:pt x="635" y="507"/>
                    <a:pt x="635" y="507"/>
                    <a:pt x="635" y="507"/>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126" name="Group 125"/>
            <p:cNvGrpSpPr/>
            <p:nvPr/>
          </p:nvGrpSpPr>
          <p:grpSpPr>
            <a:xfrm>
              <a:off x="1234965" y="4716202"/>
              <a:ext cx="153644" cy="174984"/>
              <a:chOff x="1234965" y="4716202"/>
              <a:chExt cx="153644" cy="174984"/>
            </a:xfrm>
          </p:grpSpPr>
          <p:sp>
            <p:nvSpPr>
              <p:cNvPr id="128" name="Freeform 16"/>
              <p:cNvSpPr>
                <a:spLocks noEditPoints="1"/>
              </p:cNvSpPr>
              <p:nvPr/>
            </p:nvSpPr>
            <p:spPr bwMode="auto">
              <a:xfrm>
                <a:off x="1234965" y="4716202"/>
                <a:ext cx="113100" cy="174984"/>
              </a:xfrm>
              <a:custGeom>
                <a:avLst/>
                <a:gdLst>
                  <a:gd name="T0" fmla="*/ 146 w 171"/>
                  <a:gd name="T1" fmla="*/ 158 h 261"/>
                  <a:gd name="T2" fmla="*/ 123 w 171"/>
                  <a:gd name="T3" fmla="*/ 139 h 261"/>
                  <a:gd name="T4" fmla="*/ 114 w 171"/>
                  <a:gd name="T5" fmla="*/ 124 h 261"/>
                  <a:gd name="T6" fmla="*/ 124 w 171"/>
                  <a:gd name="T7" fmla="*/ 107 h 261"/>
                  <a:gd name="T8" fmla="*/ 144 w 171"/>
                  <a:gd name="T9" fmla="*/ 88 h 261"/>
                  <a:gd name="T10" fmla="*/ 152 w 171"/>
                  <a:gd name="T11" fmla="*/ 58 h 261"/>
                  <a:gd name="T12" fmla="*/ 143 w 171"/>
                  <a:gd name="T13" fmla="*/ 28 h 261"/>
                  <a:gd name="T14" fmla="*/ 128 w 171"/>
                  <a:gd name="T15" fmla="*/ 12 h 261"/>
                  <a:gd name="T16" fmla="*/ 171 w 171"/>
                  <a:gd name="T17" fmla="*/ 0 h 261"/>
                  <a:gd name="T18" fmla="*/ 70 w 171"/>
                  <a:gd name="T19" fmla="*/ 3 h 261"/>
                  <a:gd name="T20" fmla="*/ 23 w 171"/>
                  <a:gd name="T21" fmla="*/ 41 h 261"/>
                  <a:gd name="T22" fmla="*/ 21 w 171"/>
                  <a:gd name="T23" fmla="*/ 85 h 261"/>
                  <a:gd name="T24" fmla="*/ 50 w 171"/>
                  <a:gd name="T25" fmla="*/ 114 h 261"/>
                  <a:gd name="T26" fmla="*/ 80 w 171"/>
                  <a:gd name="T27" fmla="*/ 119 h 261"/>
                  <a:gd name="T28" fmla="*/ 83 w 171"/>
                  <a:gd name="T29" fmla="*/ 124 h 261"/>
                  <a:gd name="T30" fmla="*/ 85 w 171"/>
                  <a:gd name="T31" fmla="*/ 145 h 261"/>
                  <a:gd name="T32" fmla="*/ 78 w 171"/>
                  <a:gd name="T33" fmla="*/ 156 h 261"/>
                  <a:gd name="T34" fmla="*/ 44 w 171"/>
                  <a:gd name="T35" fmla="*/ 163 h 261"/>
                  <a:gd name="T36" fmla="*/ 6 w 171"/>
                  <a:gd name="T37" fmla="*/ 191 h 261"/>
                  <a:gd name="T38" fmla="*/ 5 w 171"/>
                  <a:gd name="T39" fmla="*/ 231 h 261"/>
                  <a:gd name="T40" fmla="*/ 41 w 171"/>
                  <a:gd name="T41" fmla="*/ 257 h 261"/>
                  <a:gd name="T42" fmla="*/ 113 w 171"/>
                  <a:gd name="T43" fmla="*/ 256 h 261"/>
                  <a:gd name="T44" fmla="*/ 158 w 171"/>
                  <a:gd name="T45" fmla="*/ 220 h 261"/>
                  <a:gd name="T46" fmla="*/ 162 w 171"/>
                  <a:gd name="T47" fmla="*/ 181 h 261"/>
                  <a:gd name="T48" fmla="*/ 90 w 171"/>
                  <a:gd name="T49" fmla="*/ 109 h 261"/>
                  <a:gd name="T50" fmla="*/ 58 w 171"/>
                  <a:gd name="T51" fmla="*/ 87 h 261"/>
                  <a:gd name="T52" fmla="*/ 47 w 171"/>
                  <a:gd name="T53" fmla="*/ 48 h 261"/>
                  <a:gd name="T54" fmla="*/ 55 w 171"/>
                  <a:gd name="T55" fmla="*/ 22 h 261"/>
                  <a:gd name="T56" fmla="*/ 79 w 171"/>
                  <a:gd name="T57" fmla="*/ 11 h 261"/>
                  <a:gd name="T58" fmla="*/ 111 w 171"/>
                  <a:gd name="T59" fmla="*/ 33 h 261"/>
                  <a:gd name="T60" fmla="*/ 122 w 171"/>
                  <a:gd name="T61" fmla="*/ 74 h 261"/>
                  <a:gd name="T62" fmla="*/ 114 w 171"/>
                  <a:gd name="T63" fmla="*/ 99 h 261"/>
                  <a:gd name="T64" fmla="*/ 90 w 171"/>
                  <a:gd name="T65" fmla="*/ 109 h 261"/>
                  <a:gd name="T66" fmla="*/ 91 w 171"/>
                  <a:gd name="T67" fmla="*/ 247 h 261"/>
                  <a:gd name="T68" fmla="*/ 30 w 171"/>
                  <a:gd name="T69" fmla="*/ 205 h 261"/>
                  <a:gd name="T70" fmla="*/ 42 w 171"/>
                  <a:gd name="T71" fmla="*/ 179 h 261"/>
                  <a:gd name="T72" fmla="*/ 60 w 171"/>
                  <a:gd name="T73" fmla="*/ 170 h 261"/>
                  <a:gd name="T74" fmla="*/ 82 w 171"/>
                  <a:gd name="T75" fmla="*/ 165 h 261"/>
                  <a:gd name="T76" fmla="*/ 96 w 171"/>
                  <a:gd name="T77" fmla="*/ 164 h 261"/>
                  <a:gd name="T78" fmla="*/ 104 w 171"/>
                  <a:gd name="T79" fmla="*/ 165 h 261"/>
                  <a:gd name="T80" fmla="*/ 132 w 171"/>
                  <a:gd name="T81" fmla="*/ 188 h 261"/>
                  <a:gd name="T82" fmla="*/ 141 w 171"/>
                  <a:gd name="T83" fmla="*/ 21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1" h="261">
                    <a:moveTo>
                      <a:pt x="155" y="168"/>
                    </a:moveTo>
                    <a:cubicBezTo>
                      <a:pt x="153" y="165"/>
                      <a:pt x="150" y="161"/>
                      <a:pt x="146" y="158"/>
                    </a:cubicBezTo>
                    <a:cubicBezTo>
                      <a:pt x="143" y="155"/>
                      <a:pt x="139" y="152"/>
                      <a:pt x="135" y="148"/>
                    </a:cubicBezTo>
                    <a:cubicBezTo>
                      <a:pt x="123" y="139"/>
                      <a:pt x="123" y="139"/>
                      <a:pt x="123" y="139"/>
                    </a:cubicBezTo>
                    <a:cubicBezTo>
                      <a:pt x="121" y="137"/>
                      <a:pt x="119" y="135"/>
                      <a:pt x="117" y="133"/>
                    </a:cubicBezTo>
                    <a:cubicBezTo>
                      <a:pt x="115" y="131"/>
                      <a:pt x="114" y="128"/>
                      <a:pt x="114" y="124"/>
                    </a:cubicBezTo>
                    <a:cubicBezTo>
                      <a:pt x="114" y="120"/>
                      <a:pt x="115" y="117"/>
                      <a:pt x="117" y="114"/>
                    </a:cubicBezTo>
                    <a:cubicBezTo>
                      <a:pt x="119" y="112"/>
                      <a:pt x="121" y="109"/>
                      <a:pt x="124" y="107"/>
                    </a:cubicBezTo>
                    <a:cubicBezTo>
                      <a:pt x="127" y="104"/>
                      <a:pt x="131" y="101"/>
                      <a:pt x="134" y="98"/>
                    </a:cubicBezTo>
                    <a:cubicBezTo>
                      <a:pt x="138" y="95"/>
                      <a:pt x="141" y="92"/>
                      <a:pt x="144" y="88"/>
                    </a:cubicBezTo>
                    <a:cubicBezTo>
                      <a:pt x="146" y="84"/>
                      <a:pt x="148" y="80"/>
                      <a:pt x="150" y="75"/>
                    </a:cubicBezTo>
                    <a:cubicBezTo>
                      <a:pt x="152" y="70"/>
                      <a:pt x="152" y="65"/>
                      <a:pt x="152" y="58"/>
                    </a:cubicBezTo>
                    <a:cubicBezTo>
                      <a:pt x="152" y="52"/>
                      <a:pt x="152" y="46"/>
                      <a:pt x="150" y="41"/>
                    </a:cubicBezTo>
                    <a:cubicBezTo>
                      <a:pt x="148" y="36"/>
                      <a:pt x="146" y="32"/>
                      <a:pt x="143" y="28"/>
                    </a:cubicBezTo>
                    <a:cubicBezTo>
                      <a:pt x="141" y="24"/>
                      <a:pt x="138" y="21"/>
                      <a:pt x="135" y="18"/>
                    </a:cubicBezTo>
                    <a:cubicBezTo>
                      <a:pt x="133" y="16"/>
                      <a:pt x="130" y="14"/>
                      <a:pt x="128" y="12"/>
                    </a:cubicBezTo>
                    <a:cubicBezTo>
                      <a:pt x="149" y="12"/>
                      <a:pt x="149" y="12"/>
                      <a:pt x="149" y="12"/>
                    </a:cubicBezTo>
                    <a:cubicBezTo>
                      <a:pt x="171" y="0"/>
                      <a:pt x="171" y="0"/>
                      <a:pt x="171" y="0"/>
                    </a:cubicBezTo>
                    <a:cubicBezTo>
                      <a:pt x="101" y="0"/>
                      <a:pt x="101" y="0"/>
                      <a:pt x="101" y="0"/>
                    </a:cubicBezTo>
                    <a:cubicBezTo>
                      <a:pt x="91" y="0"/>
                      <a:pt x="81" y="1"/>
                      <a:pt x="70" y="3"/>
                    </a:cubicBezTo>
                    <a:cubicBezTo>
                      <a:pt x="59" y="6"/>
                      <a:pt x="49" y="11"/>
                      <a:pt x="39" y="19"/>
                    </a:cubicBezTo>
                    <a:cubicBezTo>
                      <a:pt x="32" y="25"/>
                      <a:pt x="26" y="33"/>
                      <a:pt x="23" y="41"/>
                    </a:cubicBezTo>
                    <a:cubicBezTo>
                      <a:pt x="19" y="49"/>
                      <a:pt x="17" y="57"/>
                      <a:pt x="17" y="65"/>
                    </a:cubicBezTo>
                    <a:cubicBezTo>
                      <a:pt x="17" y="71"/>
                      <a:pt x="19" y="78"/>
                      <a:pt x="21" y="85"/>
                    </a:cubicBezTo>
                    <a:cubicBezTo>
                      <a:pt x="24" y="91"/>
                      <a:pt x="27" y="97"/>
                      <a:pt x="32" y="102"/>
                    </a:cubicBezTo>
                    <a:cubicBezTo>
                      <a:pt x="37" y="107"/>
                      <a:pt x="43" y="111"/>
                      <a:pt x="50" y="114"/>
                    </a:cubicBezTo>
                    <a:cubicBezTo>
                      <a:pt x="57" y="117"/>
                      <a:pt x="65" y="119"/>
                      <a:pt x="74" y="119"/>
                    </a:cubicBezTo>
                    <a:cubicBezTo>
                      <a:pt x="76" y="119"/>
                      <a:pt x="78" y="119"/>
                      <a:pt x="80" y="119"/>
                    </a:cubicBezTo>
                    <a:cubicBezTo>
                      <a:pt x="82" y="118"/>
                      <a:pt x="83" y="118"/>
                      <a:pt x="85" y="118"/>
                    </a:cubicBezTo>
                    <a:cubicBezTo>
                      <a:pt x="84" y="120"/>
                      <a:pt x="84" y="122"/>
                      <a:pt x="83" y="124"/>
                    </a:cubicBezTo>
                    <a:cubicBezTo>
                      <a:pt x="82" y="126"/>
                      <a:pt x="82" y="128"/>
                      <a:pt x="82" y="131"/>
                    </a:cubicBezTo>
                    <a:cubicBezTo>
                      <a:pt x="82" y="137"/>
                      <a:pt x="83" y="141"/>
                      <a:pt x="85" y="145"/>
                    </a:cubicBezTo>
                    <a:cubicBezTo>
                      <a:pt x="87" y="148"/>
                      <a:pt x="90" y="152"/>
                      <a:pt x="92" y="155"/>
                    </a:cubicBezTo>
                    <a:cubicBezTo>
                      <a:pt x="88" y="155"/>
                      <a:pt x="84" y="155"/>
                      <a:pt x="78" y="156"/>
                    </a:cubicBezTo>
                    <a:cubicBezTo>
                      <a:pt x="73" y="156"/>
                      <a:pt x="67" y="157"/>
                      <a:pt x="62" y="158"/>
                    </a:cubicBezTo>
                    <a:cubicBezTo>
                      <a:pt x="56" y="159"/>
                      <a:pt x="50" y="161"/>
                      <a:pt x="44" y="163"/>
                    </a:cubicBezTo>
                    <a:cubicBezTo>
                      <a:pt x="37" y="165"/>
                      <a:pt x="32" y="167"/>
                      <a:pt x="27" y="170"/>
                    </a:cubicBezTo>
                    <a:cubicBezTo>
                      <a:pt x="16" y="176"/>
                      <a:pt x="10" y="183"/>
                      <a:pt x="6" y="191"/>
                    </a:cubicBezTo>
                    <a:cubicBezTo>
                      <a:pt x="2" y="199"/>
                      <a:pt x="0" y="206"/>
                      <a:pt x="0" y="212"/>
                    </a:cubicBezTo>
                    <a:cubicBezTo>
                      <a:pt x="0" y="219"/>
                      <a:pt x="2" y="225"/>
                      <a:pt x="5" y="231"/>
                    </a:cubicBezTo>
                    <a:cubicBezTo>
                      <a:pt x="8" y="237"/>
                      <a:pt x="12" y="242"/>
                      <a:pt x="18" y="246"/>
                    </a:cubicBezTo>
                    <a:cubicBezTo>
                      <a:pt x="24" y="251"/>
                      <a:pt x="32" y="255"/>
                      <a:pt x="41" y="257"/>
                    </a:cubicBezTo>
                    <a:cubicBezTo>
                      <a:pt x="51" y="260"/>
                      <a:pt x="62" y="261"/>
                      <a:pt x="74" y="261"/>
                    </a:cubicBezTo>
                    <a:cubicBezTo>
                      <a:pt x="89" y="261"/>
                      <a:pt x="102" y="260"/>
                      <a:pt x="113" y="256"/>
                    </a:cubicBezTo>
                    <a:cubicBezTo>
                      <a:pt x="124" y="252"/>
                      <a:pt x="134" y="247"/>
                      <a:pt x="141" y="241"/>
                    </a:cubicBezTo>
                    <a:cubicBezTo>
                      <a:pt x="149" y="235"/>
                      <a:pt x="154" y="228"/>
                      <a:pt x="158" y="220"/>
                    </a:cubicBezTo>
                    <a:cubicBezTo>
                      <a:pt x="162" y="212"/>
                      <a:pt x="164" y="204"/>
                      <a:pt x="164" y="196"/>
                    </a:cubicBezTo>
                    <a:cubicBezTo>
                      <a:pt x="164" y="191"/>
                      <a:pt x="163" y="185"/>
                      <a:pt x="162" y="181"/>
                    </a:cubicBezTo>
                    <a:cubicBezTo>
                      <a:pt x="160" y="176"/>
                      <a:pt x="158" y="172"/>
                      <a:pt x="155" y="168"/>
                    </a:cubicBezTo>
                    <a:close/>
                    <a:moveTo>
                      <a:pt x="90" y="109"/>
                    </a:moveTo>
                    <a:cubicBezTo>
                      <a:pt x="83" y="109"/>
                      <a:pt x="77" y="107"/>
                      <a:pt x="71" y="103"/>
                    </a:cubicBezTo>
                    <a:cubicBezTo>
                      <a:pt x="66" y="98"/>
                      <a:pt x="61" y="93"/>
                      <a:pt x="58" y="87"/>
                    </a:cubicBezTo>
                    <a:cubicBezTo>
                      <a:pt x="54" y="81"/>
                      <a:pt x="52" y="74"/>
                      <a:pt x="50" y="67"/>
                    </a:cubicBezTo>
                    <a:cubicBezTo>
                      <a:pt x="48" y="60"/>
                      <a:pt x="47" y="54"/>
                      <a:pt x="47" y="48"/>
                    </a:cubicBezTo>
                    <a:cubicBezTo>
                      <a:pt x="47" y="43"/>
                      <a:pt x="48" y="39"/>
                      <a:pt x="49" y="34"/>
                    </a:cubicBezTo>
                    <a:cubicBezTo>
                      <a:pt x="50" y="30"/>
                      <a:pt x="52" y="26"/>
                      <a:pt x="55" y="22"/>
                    </a:cubicBezTo>
                    <a:cubicBezTo>
                      <a:pt x="58" y="19"/>
                      <a:pt x="61" y="16"/>
                      <a:pt x="66" y="14"/>
                    </a:cubicBezTo>
                    <a:cubicBezTo>
                      <a:pt x="70" y="12"/>
                      <a:pt x="74" y="11"/>
                      <a:pt x="79" y="11"/>
                    </a:cubicBezTo>
                    <a:cubicBezTo>
                      <a:pt x="86" y="11"/>
                      <a:pt x="92" y="13"/>
                      <a:pt x="98" y="17"/>
                    </a:cubicBezTo>
                    <a:cubicBezTo>
                      <a:pt x="103" y="22"/>
                      <a:pt x="108" y="27"/>
                      <a:pt x="111" y="33"/>
                    </a:cubicBezTo>
                    <a:cubicBezTo>
                      <a:pt x="115" y="40"/>
                      <a:pt x="118" y="47"/>
                      <a:pt x="120" y="54"/>
                    </a:cubicBezTo>
                    <a:cubicBezTo>
                      <a:pt x="121" y="61"/>
                      <a:pt x="122" y="68"/>
                      <a:pt x="122" y="74"/>
                    </a:cubicBezTo>
                    <a:cubicBezTo>
                      <a:pt x="122" y="78"/>
                      <a:pt x="122" y="82"/>
                      <a:pt x="121" y="86"/>
                    </a:cubicBezTo>
                    <a:cubicBezTo>
                      <a:pt x="120" y="91"/>
                      <a:pt x="118" y="96"/>
                      <a:pt x="114" y="99"/>
                    </a:cubicBezTo>
                    <a:cubicBezTo>
                      <a:pt x="111" y="102"/>
                      <a:pt x="107" y="104"/>
                      <a:pt x="103" y="106"/>
                    </a:cubicBezTo>
                    <a:cubicBezTo>
                      <a:pt x="99" y="108"/>
                      <a:pt x="95" y="109"/>
                      <a:pt x="90" y="109"/>
                    </a:cubicBezTo>
                    <a:close/>
                    <a:moveTo>
                      <a:pt x="128" y="237"/>
                    </a:moveTo>
                    <a:cubicBezTo>
                      <a:pt x="120" y="244"/>
                      <a:pt x="107" y="247"/>
                      <a:pt x="91" y="247"/>
                    </a:cubicBezTo>
                    <a:cubicBezTo>
                      <a:pt x="72" y="247"/>
                      <a:pt x="57" y="243"/>
                      <a:pt x="47" y="235"/>
                    </a:cubicBezTo>
                    <a:cubicBezTo>
                      <a:pt x="36" y="228"/>
                      <a:pt x="30" y="218"/>
                      <a:pt x="30" y="205"/>
                    </a:cubicBezTo>
                    <a:cubicBezTo>
                      <a:pt x="30" y="199"/>
                      <a:pt x="32" y="194"/>
                      <a:pt x="34" y="190"/>
                    </a:cubicBezTo>
                    <a:cubicBezTo>
                      <a:pt x="36" y="186"/>
                      <a:pt x="39" y="182"/>
                      <a:pt x="42" y="179"/>
                    </a:cubicBezTo>
                    <a:cubicBezTo>
                      <a:pt x="46" y="177"/>
                      <a:pt x="49" y="175"/>
                      <a:pt x="52" y="173"/>
                    </a:cubicBezTo>
                    <a:cubicBezTo>
                      <a:pt x="55" y="172"/>
                      <a:pt x="58" y="170"/>
                      <a:pt x="60" y="170"/>
                    </a:cubicBezTo>
                    <a:cubicBezTo>
                      <a:pt x="63" y="169"/>
                      <a:pt x="67" y="168"/>
                      <a:pt x="71" y="167"/>
                    </a:cubicBezTo>
                    <a:cubicBezTo>
                      <a:pt x="75" y="166"/>
                      <a:pt x="79" y="166"/>
                      <a:pt x="82" y="165"/>
                    </a:cubicBezTo>
                    <a:cubicBezTo>
                      <a:pt x="86" y="165"/>
                      <a:pt x="89" y="165"/>
                      <a:pt x="91" y="164"/>
                    </a:cubicBezTo>
                    <a:cubicBezTo>
                      <a:pt x="94" y="164"/>
                      <a:pt x="95" y="164"/>
                      <a:pt x="96" y="164"/>
                    </a:cubicBezTo>
                    <a:cubicBezTo>
                      <a:pt x="98" y="164"/>
                      <a:pt x="99" y="164"/>
                      <a:pt x="100" y="164"/>
                    </a:cubicBezTo>
                    <a:cubicBezTo>
                      <a:pt x="101" y="164"/>
                      <a:pt x="102" y="164"/>
                      <a:pt x="104" y="165"/>
                    </a:cubicBezTo>
                    <a:cubicBezTo>
                      <a:pt x="110" y="169"/>
                      <a:pt x="116" y="173"/>
                      <a:pt x="121" y="177"/>
                    </a:cubicBezTo>
                    <a:cubicBezTo>
                      <a:pt x="125" y="181"/>
                      <a:pt x="129" y="184"/>
                      <a:pt x="132" y="188"/>
                    </a:cubicBezTo>
                    <a:cubicBezTo>
                      <a:pt x="135" y="191"/>
                      <a:pt x="137" y="195"/>
                      <a:pt x="139" y="198"/>
                    </a:cubicBezTo>
                    <a:cubicBezTo>
                      <a:pt x="140" y="202"/>
                      <a:pt x="141" y="206"/>
                      <a:pt x="141" y="210"/>
                    </a:cubicBezTo>
                    <a:cubicBezTo>
                      <a:pt x="141" y="221"/>
                      <a:pt x="137" y="230"/>
                      <a:pt x="128" y="23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9" name="Freeform 17"/>
              <p:cNvSpPr>
                <a:spLocks/>
              </p:cNvSpPr>
              <p:nvPr/>
            </p:nvSpPr>
            <p:spPr bwMode="auto">
              <a:xfrm>
                <a:off x="1343795" y="4773818"/>
                <a:ext cx="44814" cy="44814"/>
              </a:xfrm>
              <a:custGeom>
                <a:avLst/>
                <a:gdLst>
                  <a:gd name="T0" fmla="*/ 13 w 21"/>
                  <a:gd name="T1" fmla="*/ 8 h 21"/>
                  <a:gd name="T2" fmla="*/ 13 w 21"/>
                  <a:gd name="T3" fmla="*/ 0 h 21"/>
                  <a:gd name="T4" fmla="*/ 9 w 21"/>
                  <a:gd name="T5" fmla="*/ 0 h 21"/>
                  <a:gd name="T6" fmla="*/ 9 w 21"/>
                  <a:gd name="T7" fmla="*/ 8 h 21"/>
                  <a:gd name="T8" fmla="*/ 0 w 21"/>
                  <a:gd name="T9" fmla="*/ 8 h 21"/>
                  <a:gd name="T10" fmla="*/ 0 w 21"/>
                  <a:gd name="T11" fmla="*/ 13 h 21"/>
                  <a:gd name="T12" fmla="*/ 9 w 21"/>
                  <a:gd name="T13" fmla="*/ 13 h 21"/>
                  <a:gd name="T14" fmla="*/ 9 w 21"/>
                  <a:gd name="T15" fmla="*/ 21 h 21"/>
                  <a:gd name="T16" fmla="*/ 13 w 21"/>
                  <a:gd name="T17" fmla="*/ 21 h 21"/>
                  <a:gd name="T18" fmla="*/ 13 w 21"/>
                  <a:gd name="T19" fmla="*/ 13 h 21"/>
                  <a:gd name="T20" fmla="*/ 21 w 21"/>
                  <a:gd name="T21" fmla="*/ 13 h 21"/>
                  <a:gd name="T22" fmla="*/ 21 w 21"/>
                  <a:gd name="T23" fmla="*/ 8 h 21"/>
                  <a:gd name="T24" fmla="*/ 13 w 21"/>
                  <a:gd name="T25" fmla="*/ 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1">
                    <a:moveTo>
                      <a:pt x="13" y="8"/>
                    </a:moveTo>
                    <a:lnTo>
                      <a:pt x="13" y="0"/>
                    </a:lnTo>
                    <a:lnTo>
                      <a:pt x="9" y="0"/>
                    </a:lnTo>
                    <a:lnTo>
                      <a:pt x="9" y="8"/>
                    </a:lnTo>
                    <a:lnTo>
                      <a:pt x="0" y="8"/>
                    </a:lnTo>
                    <a:lnTo>
                      <a:pt x="0" y="13"/>
                    </a:lnTo>
                    <a:lnTo>
                      <a:pt x="9" y="13"/>
                    </a:lnTo>
                    <a:lnTo>
                      <a:pt x="9" y="21"/>
                    </a:lnTo>
                    <a:lnTo>
                      <a:pt x="13" y="21"/>
                    </a:lnTo>
                    <a:lnTo>
                      <a:pt x="13" y="13"/>
                    </a:lnTo>
                    <a:lnTo>
                      <a:pt x="21" y="13"/>
                    </a:lnTo>
                    <a:lnTo>
                      <a:pt x="21" y="8"/>
                    </a:lnTo>
                    <a:lnTo>
                      <a:pt x="13" y="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27" name="Freeform 126"/>
            <p:cNvSpPr/>
            <p:nvPr/>
          </p:nvSpPr>
          <p:spPr>
            <a:xfrm>
              <a:off x="1132854"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0" name="Group 129"/>
          <p:cNvGrpSpPr/>
          <p:nvPr/>
        </p:nvGrpSpPr>
        <p:grpSpPr>
          <a:xfrm>
            <a:off x="7838824" y="4590299"/>
            <a:ext cx="424656" cy="431057"/>
            <a:chOff x="1742824" y="4590299"/>
            <a:chExt cx="424656" cy="431057"/>
          </a:xfrm>
        </p:grpSpPr>
        <p:grpSp>
          <p:nvGrpSpPr>
            <p:cNvPr id="131" name="Group 130"/>
            <p:cNvGrpSpPr/>
            <p:nvPr/>
          </p:nvGrpSpPr>
          <p:grpSpPr>
            <a:xfrm>
              <a:off x="1742824" y="4590299"/>
              <a:ext cx="424656" cy="431057"/>
              <a:chOff x="914400" y="4806466"/>
              <a:chExt cx="424656" cy="431057"/>
            </a:xfrm>
          </p:grpSpPr>
          <p:sp>
            <p:nvSpPr>
              <p:cNvPr id="133" name="Freeform 9"/>
              <p:cNvSpPr>
                <a:spLocks/>
              </p:cNvSpPr>
              <p:nvPr/>
            </p:nvSpPr>
            <p:spPr bwMode="auto">
              <a:xfrm>
                <a:off x="914400" y="4806466"/>
                <a:ext cx="424656" cy="431057"/>
              </a:xfrm>
              <a:custGeom>
                <a:avLst/>
                <a:gdLst>
                  <a:gd name="T0" fmla="*/ 641 w 641"/>
                  <a:gd name="T1" fmla="*/ 512 h 642"/>
                  <a:gd name="T2" fmla="*/ 511 w 641"/>
                  <a:gd name="T3" fmla="*/ 642 h 642"/>
                  <a:gd name="T4" fmla="*/ 130 w 641"/>
                  <a:gd name="T5" fmla="*/ 642 h 642"/>
                  <a:gd name="T6" fmla="*/ 0 w 641"/>
                  <a:gd name="T7" fmla="*/ 512 h 642"/>
                  <a:gd name="T8" fmla="*/ 0 w 641"/>
                  <a:gd name="T9" fmla="*/ 130 h 642"/>
                  <a:gd name="T10" fmla="*/ 130 w 641"/>
                  <a:gd name="T11" fmla="*/ 0 h 642"/>
                  <a:gd name="T12" fmla="*/ 511 w 641"/>
                  <a:gd name="T13" fmla="*/ 0 h 642"/>
                  <a:gd name="T14" fmla="*/ 641 w 641"/>
                  <a:gd name="T15" fmla="*/ 130 h 642"/>
                  <a:gd name="T16" fmla="*/ 641 w 641"/>
                  <a:gd name="T17" fmla="*/ 512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642">
                    <a:moveTo>
                      <a:pt x="641" y="512"/>
                    </a:moveTo>
                    <a:cubicBezTo>
                      <a:pt x="641" y="584"/>
                      <a:pt x="583" y="642"/>
                      <a:pt x="511" y="642"/>
                    </a:cubicBezTo>
                    <a:cubicBezTo>
                      <a:pt x="130" y="642"/>
                      <a:pt x="130" y="642"/>
                      <a:pt x="130" y="642"/>
                    </a:cubicBezTo>
                    <a:cubicBezTo>
                      <a:pt x="58" y="642"/>
                      <a:pt x="0" y="584"/>
                      <a:pt x="0" y="512"/>
                    </a:cubicBezTo>
                    <a:cubicBezTo>
                      <a:pt x="0" y="130"/>
                      <a:pt x="0" y="130"/>
                      <a:pt x="0" y="130"/>
                    </a:cubicBezTo>
                    <a:cubicBezTo>
                      <a:pt x="0" y="59"/>
                      <a:pt x="58" y="0"/>
                      <a:pt x="130" y="0"/>
                    </a:cubicBezTo>
                    <a:cubicBezTo>
                      <a:pt x="511" y="0"/>
                      <a:pt x="511" y="0"/>
                      <a:pt x="511" y="0"/>
                    </a:cubicBezTo>
                    <a:cubicBezTo>
                      <a:pt x="583" y="0"/>
                      <a:pt x="641" y="59"/>
                      <a:pt x="641" y="130"/>
                    </a:cubicBezTo>
                    <a:cubicBezTo>
                      <a:pt x="641" y="512"/>
                      <a:pt x="641" y="512"/>
                      <a:pt x="641" y="512"/>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4" name="Freeform 12"/>
              <p:cNvSpPr>
                <a:spLocks noEditPoints="1"/>
              </p:cNvSpPr>
              <p:nvPr/>
            </p:nvSpPr>
            <p:spPr bwMode="auto">
              <a:xfrm>
                <a:off x="1044570" y="4947306"/>
                <a:ext cx="162180" cy="149376"/>
              </a:xfrm>
              <a:custGeom>
                <a:avLst/>
                <a:gdLst>
                  <a:gd name="T0" fmla="*/ 53 w 243"/>
                  <a:gd name="T1" fmla="*/ 223 h 223"/>
                  <a:gd name="T2" fmla="*/ 6 w 243"/>
                  <a:gd name="T3" fmla="*/ 223 h 223"/>
                  <a:gd name="T4" fmla="*/ 6 w 243"/>
                  <a:gd name="T5" fmla="*/ 71 h 223"/>
                  <a:gd name="T6" fmla="*/ 53 w 243"/>
                  <a:gd name="T7" fmla="*/ 71 h 223"/>
                  <a:gd name="T8" fmla="*/ 53 w 243"/>
                  <a:gd name="T9" fmla="*/ 223 h 223"/>
                  <a:gd name="T10" fmla="*/ 28 w 243"/>
                  <a:gd name="T11" fmla="*/ 52 h 223"/>
                  <a:gd name="T12" fmla="*/ 28 w 243"/>
                  <a:gd name="T13" fmla="*/ 52 h 223"/>
                  <a:gd name="T14" fmla="*/ 0 w 243"/>
                  <a:gd name="T15" fmla="*/ 26 h 223"/>
                  <a:gd name="T16" fmla="*/ 29 w 243"/>
                  <a:gd name="T17" fmla="*/ 0 h 223"/>
                  <a:gd name="T18" fmla="*/ 57 w 243"/>
                  <a:gd name="T19" fmla="*/ 26 h 223"/>
                  <a:gd name="T20" fmla="*/ 28 w 243"/>
                  <a:gd name="T21" fmla="*/ 52 h 223"/>
                  <a:gd name="T22" fmla="*/ 243 w 243"/>
                  <a:gd name="T23" fmla="*/ 223 h 223"/>
                  <a:gd name="T24" fmla="*/ 189 w 243"/>
                  <a:gd name="T25" fmla="*/ 223 h 223"/>
                  <a:gd name="T26" fmla="*/ 189 w 243"/>
                  <a:gd name="T27" fmla="*/ 145 h 223"/>
                  <a:gd name="T28" fmla="*/ 162 w 243"/>
                  <a:gd name="T29" fmla="*/ 110 h 223"/>
                  <a:gd name="T30" fmla="*/ 137 w 243"/>
                  <a:gd name="T31" fmla="*/ 129 h 223"/>
                  <a:gd name="T32" fmla="*/ 135 w 243"/>
                  <a:gd name="T33" fmla="*/ 141 h 223"/>
                  <a:gd name="T34" fmla="*/ 135 w 243"/>
                  <a:gd name="T35" fmla="*/ 223 h 223"/>
                  <a:gd name="T36" fmla="*/ 82 w 243"/>
                  <a:gd name="T37" fmla="*/ 223 h 223"/>
                  <a:gd name="T38" fmla="*/ 82 w 243"/>
                  <a:gd name="T39" fmla="*/ 71 h 223"/>
                  <a:gd name="T40" fmla="*/ 135 w 243"/>
                  <a:gd name="T41" fmla="*/ 71 h 223"/>
                  <a:gd name="T42" fmla="*/ 135 w 243"/>
                  <a:gd name="T43" fmla="*/ 95 h 223"/>
                  <a:gd name="T44" fmla="*/ 183 w 243"/>
                  <a:gd name="T45" fmla="*/ 70 h 223"/>
                  <a:gd name="T46" fmla="*/ 243 w 243"/>
                  <a:gd name="T47" fmla="*/ 139 h 223"/>
                  <a:gd name="T48" fmla="*/ 243 w 243"/>
                  <a:gd name="T49" fmla="*/ 223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43" h="223">
                    <a:moveTo>
                      <a:pt x="53" y="223"/>
                    </a:moveTo>
                    <a:cubicBezTo>
                      <a:pt x="6" y="223"/>
                      <a:pt x="6" y="223"/>
                      <a:pt x="6" y="223"/>
                    </a:cubicBezTo>
                    <a:cubicBezTo>
                      <a:pt x="6" y="71"/>
                      <a:pt x="6" y="71"/>
                      <a:pt x="6" y="71"/>
                    </a:cubicBezTo>
                    <a:cubicBezTo>
                      <a:pt x="53" y="71"/>
                      <a:pt x="53" y="71"/>
                      <a:pt x="53" y="71"/>
                    </a:cubicBezTo>
                    <a:lnTo>
                      <a:pt x="53" y="223"/>
                    </a:lnTo>
                    <a:close/>
                    <a:moveTo>
                      <a:pt x="28" y="52"/>
                    </a:moveTo>
                    <a:cubicBezTo>
                      <a:pt x="28" y="52"/>
                      <a:pt x="28" y="52"/>
                      <a:pt x="28" y="52"/>
                    </a:cubicBezTo>
                    <a:cubicBezTo>
                      <a:pt x="11" y="52"/>
                      <a:pt x="0" y="41"/>
                      <a:pt x="0" y="26"/>
                    </a:cubicBezTo>
                    <a:cubicBezTo>
                      <a:pt x="0" y="11"/>
                      <a:pt x="11" y="0"/>
                      <a:pt x="29" y="0"/>
                    </a:cubicBezTo>
                    <a:cubicBezTo>
                      <a:pt x="46" y="0"/>
                      <a:pt x="57" y="11"/>
                      <a:pt x="57" y="26"/>
                    </a:cubicBezTo>
                    <a:cubicBezTo>
                      <a:pt x="57" y="41"/>
                      <a:pt x="46" y="52"/>
                      <a:pt x="28" y="52"/>
                    </a:cubicBezTo>
                    <a:close/>
                    <a:moveTo>
                      <a:pt x="243" y="223"/>
                    </a:moveTo>
                    <a:cubicBezTo>
                      <a:pt x="189" y="223"/>
                      <a:pt x="189" y="223"/>
                      <a:pt x="189" y="223"/>
                    </a:cubicBezTo>
                    <a:cubicBezTo>
                      <a:pt x="189" y="145"/>
                      <a:pt x="189" y="145"/>
                      <a:pt x="189" y="145"/>
                    </a:cubicBezTo>
                    <a:cubicBezTo>
                      <a:pt x="189" y="124"/>
                      <a:pt x="181" y="110"/>
                      <a:pt x="162" y="110"/>
                    </a:cubicBezTo>
                    <a:cubicBezTo>
                      <a:pt x="148" y="110"/>
                      <a:pt x="140" y="120"/>
                      <a:pt x="137" y="129"/>
                    </a:cubicBezTo>
                    <a:cubicBezTo>
                      <a:pt x="135" y="132"/>
                      <a:pt x="135" y="136"/>
                      <a:pt x="135" y="141"/>
                    </a:cubicBezTo>
                    <a:cubicBezTo>
                      <a:pt x="135" y="223"/>
                      <a:pt x="135" y="223"/>
                      <a:pt x="135" y="223"/>
                    </a:cubicBezTo>
                    <a:cubicBezTo>
                      <a:pt x="82" y="223"/>
                      <a:pt x="82" y="223"/>
                      <a:pt x="82" y="223"/>
                    </a:cubicBezTo>
                    <a:cubicBezTo>
                      <a:pt x="82" y="223"/>
                      <a:pt x="83" y="84"/>
                      <a:pt x="82" y="71"/>
                    </a:cubicBezTo>
                    <a:cubicBezTo>
                      <a:pt x="135" y="71"/>
                      <a:pt x="135" y="71"/>
                      <a:pt x="135" y="71"/>
                    </a:cubicBezTo>
                    <a:cubicBezTo>
                      <a:pt x="135" y="95"/>
                      <a:pt x="135" y="95"/>
                      <a:pt x="135" y="95"/>
                    </a:cubicBezTo>
                    <a:cubicBezTo>
                      <a:pt x="139" y="85"/>
                      <a:pt x="156" y="70"/>
                      <a:pt x="183" y="70"/>
                    </a:cubicBezTo>
                    <a:cubicBezTo>
                      <a:pt x="216" y="70"/>
                      <a:pt x="243" y="92"/>
                      <a:pt x="243" y="139"/>
                    </a:cubicBezTo>
                    <a:lnTo>
                      <a:pt x="243" y="22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32" name="Freeform 131"/>
            <p:cNvSpPr/>
            <p:nvPr/>
          </p:nvSpPr>
          <p:spPr>
            <a:xfrm>
              <a:off x="1770388" y="4625827"/>
              <a:ext cx="360000" cy="360000"/>
            </a:xfrm>
            <a:custGeom>
              <a:avLst/>
              <a:gdLst>
                <a:gd name="connsiteX0" fmla="*/ 180000 w 360000"/>
                <a:gd name="connsiteY0" fmla="*/ 36000 h 360000"/>
                <a:gd name="connsiteX1" fmla="*/ 36000 w 360000"/>
                <a:gd name="connsiteY1" fmla="*/ 180000 h 360000"/>
                <a:gd name="connsiteX2" fmla="*/ 180000 w 360000"/>
                <a:gd name="connsiteY2" fmla="*/ 324000 h 360000"/>
                <a:gd name="connsiteX3" fmla="*/ 324000 w 360000"/>
                <a:gd name="connsiteY3" fmla="*/ 180000 h 360000"/>
                <a:gd name="connsiteX4" fmla="*/ 180000 w 360000"/>
                <a:gd name="connsiteY4" fmla="*/ 36000 h 360000"/>
                <a:gd name="connsiteX5" fmla="*/ 180000 w 360000"/>
                <a:gd name="connsiteY5" fmla="*/ 0 h 360000"/>
                <a:gd name="connsiteX6" fmla="*/ 360000 w 360000"/>
                <a:gd name="connsiteY6" fmla="*/ 180000 h 360000"/>
                <a:gd name="connsiteX7" fmla="*/ 180000 w 360000"/>
                <a:gd name="connsiteY7" fmla="*/ 360000 h 360000"/>
                <a:gd name="connsiteX8" fmla="*/ 0 w 360000"/>
                <a:gd name="connsiteY8" fmla="*/ 180000 h 360000"/>
                <a:gd name="connsiteX9" fmla="*/ 180000 w 360000"/>
                <a:gd name="connsiteY9" fmla="*/ 0 h 3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0000" h="360000">
                  <a:moveTo>
                    <a:pt x="180000" y="36000"/>
                  </a:moveTo>
                  <a:cubicBezTo>
                    <a:pt x="100471" y="36000"/>
                    <a:pt x="36000" y="100471"/>
                    <a:pt x="36000" y="180000"/>
                  </a:cubicBezTo>
                  <a:cubicBezTo>
                    <a:pt x="36000" y="259529"/>
                    <a:pt x="100471" y="324000"/>
                    <a:pt x="180000" y="324000"/>
                  </a:cubicBezTo>
                  <a:cubicBezTo>
                    <a:pt x="259529" y="324000"/>
                    <a:pt x="324000" y="259529"/>
                    <a:pt x="324000" y="180000"/>
                  </a:cubicBezTo>
                  <a:cubicBezTo>
                    <a:pt x="324000" y="100471"/>
                    <a:pt x="259529" y="36000"/>
                    <a:pt x="180000" y="36000"/>
                  </a:cubicBezTo>
                  <a:close/>
                  <a:moveTo>
                    <a:pt x="180000" y="0"/>
                  </a:moveTo>
                  <a:cubicBezTo>
                    <a:pt x="279411" y="0"/>
                    <a:pt x="360000" y="80589"/>
                    <a:pt x="360000" y="180000"/>
                  </a:cubicBezTo>
                  <a:cubicBezTo>
                    <a:pt x="360000" y="279411"/>
                    <a:pt x="279411" y="360000"/>
                    <a:pt x="180000" y="360000"/>
                  </a:cubicBezTo>
                  <a:cubicBezTo>
                    <a:pt x="80589" y="360000"/>
                    <a:pt x="0" y="279411"/>
                    <a:pt x="0" y="180000"/>
                  </a:cubicBezTo>
                  <a:cubicBezTo>
                    <a:pt x="0" y="80589"/>
                    <a:pt x="80589" y="0"/>
                    <a:pt x="18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1413792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1000" contrast="25000"/>
                    </a14:imgEffect>
                  </a14:imgLayer>
                </a14:imgProps>
              </a:ext>
              <a:ext uri="{28A0092B-C50C-407E-A947-70E740481C1C}">
                <a14:useLocalDpi xmlns:a14="http://schemas.microsoft.com/office/drawing/2010/main" val="0"/>
              </a:ext>
            </a:extLst>
          </a:blip>
          <a:srcRect t="5131" b="2517"/>
          <a:stretch/>
        </p:blipFill>
        <p:spPr>
          <a:xfrm>
            <a:off x="0" y="1"/>
            <a:ext cx="12192000" cy="6857999"/>
          </a:xfrm>
          <a:prstGeom prst="rect">
            <a:avLst/>
          </a:prstGeom>
        </p:spPr>
      </p:pic>
      <p:sp>
        <p:nvSpPr>
          <p:cNvPr id="4" name="Rectangle 3"/>
          <p:cNvSpPr/>
          <p:nvPr/>
        </p:nvSpPr>
        <p:spPr>
          <a:xfrm>
            <a:off x="0" y="0"/>
            <a:ext cx="12192000" cy="6858000"/>
          </a:xfrm>
          <a:prstGeom prst="rect">
            <a:avLst/>
          </a:prstGeom>
          <a:solidFill>
            <a:srgbClr val="0A212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TextBox 75"/>
          <p:cNvSpPr txBox="1"/>
          <p:nvPr/>
        </p:nvSpPr>
        <p:spPr>
          <a:xfrm>
            <a:off x="0" y="205247"/>
            <a:ext cx="12192000" cy="769441"/>
          </a:xfrm>
          <a:prstGeom prst="rect">
            <a:avLst/>
          </a:prstGeom>
          <a:noFill/>
        </p:spPr>
        <p:txBody>
          <a:bodyPr wrap="square" rtlCol="0">
            <a:spAutoFit/>
          </a:bodyPr>
          <a:lstStyle/>
          <a:p>
            <a:pPr algn="ctr"/>
            <a:r>
              <a:rPr lang="en-US" sz="4400" dirty="0" smtClean="0">
                <a:solidFill>
                  <a:schemeClr val="bg1"/>
                </a:solidFill>
                <a:latin typeface="Calibri Light" panose="020F0302020204030204" pitchFamily="34" charset="0"/>
              </a:rPr>
              <a:t>OUR </a:t>
            </a:r>
            <a:r>
              <a:rPr lang="en-US" sz="4400" dirty="0" smtClean="0">
                <a:solidFill>
                  <a:schemeClr val="bg1"/>
                </a:solidFill>
              </a:rPr>
              <a:t>ORGANOGRAPHY</a:t>
            </a:r>
            <a:endParaRPr lang="en-US" sz="4400" dirty="0">
              <a:solidFill>
                <a:schemeClr val="bg1"/>
              </a:solidFill>
            </a:endParaRPr>
          </a:p>
        </p:txBody>
      </p:sp>
      <p:sp>
        <p:nvSpPr>
          <p:cNvPr id="77" name="Rounded Rectangle 76"/>
          <p:cNvSpPr/>
          <p:nvPr/>
        </p:nvSpPr>
        <p:spPr>
          <a:xfrm>
            <a:off x="4457698" y="1286522"/>
            <a:ext cx="3276600" cy="1143000"/>
          </a:xfrm>
          <a:prstGeom prst="roundRect">
            <a:avLst>
              <a:gd name="adj" fmla="val 8929"/>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Company Name</a:t>
            </a:r>
            <a:endParaRPr lang="en-US" kern="400" dirty="0" smtClean="0">
              <a:solidFill>
                <a:srgbClr val="2C3D48"/>
              </a:solidFill>
            </a:endParaRPr>
          </a:p>
          <a:p>
            <a:pPr algn="ctr"/>
            <a:r>
              <a:rPr lang="en-US" sz="1400" dirty="0"/>
              <a:t>Lorem ipsum dolor sit amet</a:t>
            </a:r>
          </a:p>
        </p:txBody>
      </p:sp>
      <p:sp>
        <p:nvSpPr>
          <p:cNvPr id="78" name="Rounded Rectangle 77"/>
          <p:cNvSpPr/>
          <p:nvPr/>
        </p:nvSpPr>
        <p:spPr>
          <a:xfrm>
            <a:off x="1270001" y="3096083"/>
            <a:ext cx="37338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Director 1</a:t>
            </a:r>
          </a:p>
        </p:txBody>
      </p:sp>
      <p:sp>
        <p:nvSpPr>
          <p:cNvPr id="79" name="Rounded Rectangle 78"/>
          <p:cNvSpPr/>
          <p:nvPr/>
        </p:nvSpPr>
        <p:spPr>
          <a:xfrm>
            <a:off x="431801" y="3844142"/>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1</a:t>
            </a:r>
          </a:p>
        </p:txBody>
      </p:sp>
      <p:sp>
        <p:nvSpPr>
          <p:cNvPr id="80" name="Rounded Rectangle 79"/>
          <p:cNvSpPr/>
          <p:nvPr/>
        </p:nvSpPr>
        <p:spPr>
          <a:xfrm>
            <a:off x="3327401" y="3844142"/>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2</a:t>
            </a:r>
          </a:p>
        </p:txBody>
      </p:sp>
      <p:sp>
        <p:nvSpPr>
          <p:cNvPr id="81" name="Rounded Rectangle 80"/>
          <p:cNvSpPr/>
          <p:nvPr/>
        </p:nvSpPr>
        <p:spPr>
          <a:xfrm>
            <a:off x="431801" y="4665271"/>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82" name="Rounded Rectangle 81"/>
          <p:cNvSpPr/>
          <p:nvPr/>
        </p:nvSpPr>
        <p:spPr>
          <a:xfrm>
            <a:off x="3327401" y="4665271"/>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83" name="Rounded Rectangle 82"/>
          <p:cNvSpPr/>
          <p:nvPr/>
        </p:nvSpPr>
        <p:spPr>
          <a:xfrm>
            <a:off x="431801" y="5486400"/>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84" name="Rounded Rectangle 83"/>
          <p:cNvSpPr/>
          <p:nvPr/>
        </p:nvSpPr>
        <p:spPr>
          <a:xfrm>
            <a:off x="3327401" y="5486400"/>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cxnSp>
        <p:nvCxnSpPr>
          <p:cNvPr id="91" name="Elbow Connector 90"/>
          <p:cNvCxnSpPr>
            <a:stCxn id="78" idx="2"/>
            <a:endCxn id="79" idx="0"/>
          </p:cNvCxnSpPr>
          <p:nvPr/>
        </p:nvCxnSpPr>
        <p:spPr>
          <a:xfrm rot="5400000">
            <a:off x="2172322" y="2879562"/>
            <a:ext cx="367059" cy="15621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3" name="Elbow Connector 92"/>
          <p:cNvCxnSpPr>
            <a:stCxn id="78" idx="2"/>
            <a:endCxn id="80" idx="0"/>
          </p:cNvCxnSpPr>
          <p:nvPr/>
        </p:nvCxnSpPr>
        <p:spPr>
          <a:xfrm rot="16200000" flipH="1">
            <a:off x="3620122" y="2993862"/>
            <a:ext cx="367059" cy="13335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4" name="Straight Arrow Connector 93"/>
          <p:cNvCxnSpPr>
            <a:stCxn id="80" idx="2"/>
            <a:endCxn id="82" idx="0"/>
          </p:cNvCxnSpPr>
          <p:nvPr/>
        </p:nvCxnSpPr>
        <p:spPr>
          <a:xfrm>
            <a:off x="44704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6" name="Straight Arrow Connector 95"/>
          <p:cNvCxnSpPr>
            <a:stCxn id="82" idx="2"/>
            <a:endCxn id="84" idx="0"/>
          </p:cNvCxnSpPr>
          <p:nvPr/>
        </p:nvCxnSpPr>
        <p:spPr>
          <a:xfrm>
            <a:off x="44704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7" name="Elbow Connector 96"/>
          <p:cNvCxnSpPr>
            <a:stCxn id="80" idx="3"/>
            <a:endCxn id="82" idx="3"/>
          </p:cNvCxnSpPr>
          <p:nvPr/>
        </p:nvCxnSpPr>
        <p:spPr>
          <a:xfrm>
            <a:off x="5613401" y="4034642"/>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8" name="Elbow Connector 97"/>
          <p:cNvCxnSpPr>
            <a:stCxn id="80" idx="3"/>
            <a:endCxn id="84" idx="3"/>
          </p:cNvCxnSpPr>
          <p:nvPr/>
        </p:nvCxnSpPr>
        <p:spPr>
          <a:xfrm>
            <a:off x="56134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7" name="Elbow Connector 106"/>
          <p:cNvCxnSpPr/>
          <p:nvPr/>
        </p:nvCxnSpPr>
        <p:spPr>
          <a:xfrm>
            <a:off x="2699778" y="4034642"/>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8" name="Elbow Connector 107"/>
          <p:cNvCxnSpPr/>
          <p:nvPr/>
        </p:nvCxnSpPr>
        <p:spPr>
          <a:xfrm>
            <a:off x="2699778"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9" name="Straight Arrow Connector 118"/>
          <p:cNvCxnSpPr/>
          <p:nvPr/>
        </p:nvCxnSpPr>
        <p:spPr>
          <a:xfrm>
            <a:off x="15748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0" name="Straight Arrow Connector 119"/>
          <p:cNvCxnSpPr/>
          <p:nvPr/>
        </p:nvCxnSpPr>
        <p:spPr>
          <a:xfrm>
            <a:off x="15748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21" name="Rounded Rectangle 120"/>
          <p:cNvSpPr/>
          <p:nvPr/>
        </p:nvSpPr>
        <p:spPr>
          <a:xfrm>
            <a:off x="7416801" y="3096083"/>
            <a:ext cx="37338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Director 1</a:t>
            </a:r>
          </a:p>
        </p:txBody>
      </p:sp>
      <p:sp>
        <p:nvSpPr>
          <p:cNvPr id="122" name="Rounded Rectangle 121"/>
          <p:cNvSpPr/>
          <p:nvPr/>
        </p:nvSpPr>
        <p:spPr>
          <a:xfrm>
            <a:off x="6578601" y="3844142"/>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1</a:t>
            </a:r>
          </a:p>
        </p:txBody>
      </p:sp>
      <p:sp>
        <p:nvSpPr>
          <p:cNvPr id="123" name="Rounded Rectangle 122"/>
          <p:cNvSpPr/>
          <p:nvPr/>
        </p:nvSpPr>
        <p:spPr>
          <a:xfrm>
            <a:off x="9474201" y="3844142"/>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2</a:t>
            </a:r>
          </a:p>
        </p:txBody>
      </p:sp>
      <p:sp>
        <p:nvSpPr>
          <p:cNvPr id="124" name="Rounded Rectangle 123"/>
          <p:cNvSpPr/>
          <p:nvPr/>
        </p:nvSpPr>
        <p:spPr>
          <a:xfrm>
            <a:off x="6578601" y="4665271"/>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125" name="Rounded Rectangle 124"/>
          <p:cNvSpPr/>
          <p:nvPr/>
        </p:nvSpPr>
        <p:spPr>
          <a:xfrm>
            <a:off x="9474201" y="4665271"/>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126" name="Rounded Rectangle 125"/>
          <p:cNvSpPr/>
          <p:nvPr/>
        </p:nvSpPr>
        <p:spPr>
          <a:xfrm>
            <a:off x="6578601" y="5486400"/>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127" name="Rounded Rectangle 126"/>
          <p:cNvSpPr/>
          <p:nvPr/>
        </p:nvSpPr>
        <p:spPr>
          <a:xfrm>
            <a:off x="9474201" y="5486400"/>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cxnSp>
        <p:nvCxnSpPr>
          <p:cNvPr id="128" name="Elbow Connector 127"/>
          <p:cNvCxnSpPr>
            <a:stCxn id="121" idx="2"/>
            <a:endCxn id="122" idx="0"/>
          </p:cNvCxnSpPr>
          <p:nvPr/>
        </p:nvCxnSpPr>
        <p:spPr>
          <a:xfrm rot="5400000">
            <a:off x="8319122" y="2879562"/>
            <a:ext cx="367059" cy="15621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9" name="Elbow Connector 128"/>
          <p:cNvCxnSpPr>
            <a:stCxn id="121" idx="2"/>
            <a:endCxn id="123" idx="0"/>
          </p:cNvCxnSpPr>
          <p:nvPr/>
        </p:nvCxnSpPr>
        <p:spPr>
          <a:xfrm rot="16200000" flipH="1">
            <a:off x="9766922" y="2993862"/>
            <a:ext cx="367059" cy="13335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0" name="Straight Arrow Connector 129"/>
          <p:cNvCxnSpPr>
            <a:stCxn id="123" idx="2"/>
            <a:endCxn id="125" idx="0"/>
          </p:cNvCxnSpPr>
          <p:nvPr/>
        </p:nvCxnSpPr>
        <p:spPr>
          <a:xfrm>
            <a:off x="106172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1" name="Straight Arrow Connector 130"/>
          <p:cNvCxnSpPr>
            <a:stCxn id="125" idx="2"/>
            <a:endCxn id="127" idx="0"/>
          </p:cNvCxnSpPr>
          <p:nvPr/>
        </p:nvCxnSpPr>
        <p:spPr>
          <a:xfrm>
            <a:off x="106172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2" name="Straight Arrow Connector 131"/>
          <p:cNvCxnSpPr/>
          <p:nvPr/>
        </p:nvCxnSpPr>
        <p:spPr>
          <a:xfrm>
            <a:off x="77216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3" name="Straight Arrow Connector 132"/>
          <p:cNvCxnSpPr/>
          <p:nvPr/>
        </p:nvCxnSpPr>
        <p:spPr>
          <a:xfrm>
            <a:off x="77216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4" name="Elbow Connector 133"/>
          <p:cNvCxnSpPr>
            <a:stCxn id="122" idx="1"/>
            <a:endCxn id="124" idx="1"/>
          </p:cNvCxnSpPr>
          <p:nvPr/>
        </p:nvCxnSpPr>
        <p:spPr>
          <a:xfrm rot="10800000" flipV="1">
            <a:off x="6578601" y="4034641"/>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5" name="Elbow Connector 134"/>
          <p:cNvCxnSpPr>
            <a:stCxn id="122" idx="1"/>
            <a:endCxn id="126" idx="1"/>
          </p:cNvCxnSpPr>
          <p:nvPr/>
        </p:nvCxnSpPr>
        <p:spPr>
          <a:xfrm rot="10800000" flipV="1">
            <a:off x="65786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6" name="Elbow Connector 135"/>
          <p:cNvCxnSpPr>
            <a:stCxn id="123" idx="1"/>
            <a:endCxn id="125" idx="1"/>
          </p:cNvCxnSpPr>
          <p:nvPr/>
        </p:nvCxnSpPr>
        <p:spPr>
          <a:xfrm rot="10800000" flipV="1">
            <a:off x="9474201" y="4034641"/>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7" name="Elbow Connector 136"/>
          <p:cNvCxnSpPr>
            <a:stCxn id="123" idx="1"/>
            <a:endCxn id="127" idx="1"/>
          </p:cNvCxnSpPr>
          <p:nvPr/>
        </p:nvCxnSpPr>
        <p:spPr>
          <a:xfrm rot="10800000" flipV="1">
            <a:off x="94742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8" name="Straight Arrow Connector 137"/>
          <p:cNvCxnSpPr/>
          <p:nvPr/>
        </p:nvCxnSpPr>
        <p:spPr>
          <a:xfrm>
            <a:off x="7734298" y="1863777"/>
            <a:ext cx="4457701" cy="0"/>
          </a:xfrm>
          <a:prstGeom prst="straightConnector1">
            <a:avLst/>
          </a:prstGeom>
          <a:ln>
            <a:solidFill>
              <a:srgbClr val="BCBDC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9" name="Elbow Connector 138"/>
          <p:cNvCxnSpPr>
            <a:endCxn id="121" idx="0"/>
          </p:cNvCxnSpPr>
          <p:nvPr/>
        </p:nvCxnSpPr>
        <p:spPr>
          <a:xfrm rot="10800000" flipV="1">
            <a:off x="9283702" y="2629939"/>
            <a:ext cx="2908299" cy="466143"/>
          </a:xfrm>
          <a:prstGeom prst="bentConnector2">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40" name="Elbow Connector 139"/>
          <p:cNvCxnSpPr>
            <a:endCxn id="78" idx="0"/>
          </p:cNvCxnSpPr>
          <p:nvPr/>
        </p:nvCxnSpPr>
        <p:spPr>
          <a:xfrm rot="10800000" flipV="1">
            <a:off x="3136901" y="2634015"/>
            <a:ext cx="6146800" cy="462067"/>
          </a:xfrm>
          <a:prstGeom prst="bentConnector2">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082696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BEBA8EAE-BF5A-486C-A8C5-ECC9F3942E4B}">
                <a14:imgProps xmlns:a14="http://schemas.microsoft.com/office/drawing/2010/main">
                  <a14:imgLayer r:embed="rId3">
                    <a14:imgEffect>
                      <a14:brightnessContrast bright="-11000" contrast="25000"/>
                    </a14:imgEffect>
                  </a14:imgLayer>
                </a14:imgProps>
              </a:ext>
              <a:ext uri="{28A0092B-C50C-407E-A947-70E740481C1C}">
                <a14:useLocalDpi xmlns:a14="http://schemas.microsoft.com/office/drawing/2010/main" val="0"/>
              </a:ext>
            </a:extLst>
          </a:blip>
          <a:srcRect t="5131" b="2517"/>
          <a:stretch/>
        </p:blipFill>
        <p:spPr>
          <a:xfrm>
            <a:off x="0" y="1"/>
            <a:ext cx="12192000" cy="6857999"/>
          </a:xfrm>
          <a:prstGeom prst="rect">
            <a:avLst/>
          </a:prstGeom>
        </p:spPr>
      </p:pic>
      <p:sp>
        <p:nvSpPr>
          <p:cNvPr id="4" name="Rectangle 3"/>
          <p:cNvSpPr/>
          <p:nvPr/>
        </p:nvSpPr>
        <p:spPr>
          <a:xfrm>
            <a:off x="0" y="0"/>
            <a:ext cx="12191999" cy="6858000"/>
          </a:xfrm>
          <a:prstGeom prst="rect">
            <a:avLst/>
          </a:prstGeom>
          <a:solidFill>
            <a:srgbClr val="0A212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ounded Rectangle 42"/>
          <p:cNvSpPr/>
          <p:nvPr/>
        </p:nvSpPr>
        <p:spPr>
          <a:xfrm>
            <a:off x="1270001" y="1673277"/>
            <a:ext cx="37338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Chairman</a:t>
            </a:r>
          </a:p>
        </p:txBody>
      </p:sp>
      <p:sp>
        <p:nvSpPr>
          <p:cNvPr id="44" name="Rounded Rectangle 43"/>
          <p:cNvSpPr/>
          <p:nvPr/>
        </p:nvSpPr>
        <p:spPr>
          <a:xfrm>
            <a:off x="1270001" y="2384999"/>
            <a:ext cx="37338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MD</a:t>
            </a:r>
          </a:p>
        </p:txBody>
      </p:sp>
      <p:cxnSp>
        <p:nvCxnSpPr>
          <p:cNvPr id="45" name="Straight Arrow Connector 44"/>
          <p:cNvCxnSpPr>
            <a:endCxn id="43" idx="1"/>
          </p:cNvCxnSpPr>
          <p:nvPr/>
        </p:nvCxnSpPr>
        <p:spPr>
          <a:xfrm>
            <a:off x="0" y="1863777"/>
            <a:ext cx="1270001" cy="0"/>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43" idx="2"/>
            <a:endCxn id="44" idx="0"/>
          </p:cNvCxnSpPr>
          <p:nvPr/>
        </p:nvCxnSpPr>
        <p:spPr>
          <a:xfrm>
            <a:off x="3136901" y="2054277"/>
            <a:ext cx="0" cy="330722"/>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7" name="Elbow Connector 46"/>
          <p:cNvCxnSpPr>
            <a:stCxn id="44" idx="3"/>
            <a:endCxn id="66" idx="0"/>
          </p:cNvCxnSpPr>
          <p:nvPr/>
        </p:nvCxnSpPr>
        <p:spPr>
          <a:xfrm>
            <a:off x="5003801" y="2575499"/>
            <a:ext cx="4279900" cy="520584"/>
          </a:xfrm>
          <a:prstGeom prst="bentConnector2">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a:stCxn id="44" idx="1"/>
          </p:cNvCxnSpPr>
          <p:nvPr/>
        </p:nvCxnSpPr>
        <p:spPr>
          <a:xfrm flipH="1">
            <a:off x="0" y="2575499"/>
            <a:ext cx="1270001" cy="0"/>
          </a:xfrm>
          <a:prstGeom prst="line">
            <a:avLst/>
          </a:prstGeom>
          <a:ln>
            <a:solidFill>
              <a:srgbClr val="BCBDC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49" name="Rounded Rectangle 48"/>
          <p:cNvSpPr/>
          <p:nvPr/>
        </p:nvSpPr>
        <p:spPr>
          <a:xfrm>
            <a:off x="1270001" y="3096083"/>
            <a:ext cx="37338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Director 1</a:t>
            </a:r>
          </a:p>
        </p:txBody>
      </p:sp>
      <p:sp>
        <p:nvSpPr>
          <p:cNvPr id="50" name="Rounded Rectangle 49"/>
          <p:cNvSpPr/>
          <p:nvPr/>
        </p:nvSpPr>
        <p:spPr>
          <a:xfrm>
            <a:off x="431801" y="3844142"/>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1</a:t>
            </a:r>
          </a:p>
        </p:txBody>
      </p:sp>
      <p:sp>
        <p:nvSpPr>
          <p:cNvPr id="51" name="Rounded Rectangle 50"/>
          <p:cNvSpPr/>
          <p:nvPr/>
        </p:nvSpPr>
        <p:spPr>
          <a:xfrm>
            <a:off x="3327401" y="3844142"/>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2</a:t>
            </a:r>
          </a:p>
        </p:txBody>
      </p:sp>
      <p:sp>
        <p:nvSpPr>
          <p:cNvPr id="52" name="Rounded Rectangle 51"/>
          <p:cNvSpPr/>
          <p:nvPr/>
        </p:nvSpPr>
        <p:spPr>
          <a:xfrm>
            <a:off x="431801" y="4665271"/>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53" name="Rounded Rectangle 52"/>
          <p:cNvSpPr/>
          <p:nvPr/>
        </p:nvSpPr>
        <p:spPr>
          <a:xfrm>
            <a:off x="3327401" y="4665271"/>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54" name="Rounded Rectangle 53"/>
          <p:cNvSpPr/>
          <p:nvPr/>
        </p:nvSpPr>
        <p:spPr>
          <a:xfrm>
            <a:off x="431801" y="5486400"/>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55" name="Rounded Rectangle 54"/>
          <p:cNvSpPr/>
          <p:nvPr/>
        </p:nvSpPr>
        <p:spPr>
          <a:xfrm>
            <a:off x="3327401" y="5486400"/>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cxnSp>
        <p:nvCxnSpPr>
          <p:cNvPr id="56" name="Elbow Connector 55"/>
          <p:cNvCxnSpPr>
            <a:stCxn id="49" idx="2"/>
            <a:endCxn id="50" idx="0"/>
          </p:cNvCxnSpPr>
          <p:nvPr/>
        </p:nvCxnSpPr>
        <p:spPr>
          <a:xfrm rot="5400000">
            <a:off x="2172322" y="2879562"/>
            <a:ext cx="367059" cy="15621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7" name="Elbow Connector 56"/>
          <p:cNvCxnSpPr>
            <a:stCxn id="49" idx="2"/>
            <a:endCxn id="51" idx="0"/>
          </p:cNvCxnSpPr>
          <p:nvPr/>
        </p:nvCxnSpPr>
        <p:spPr>
          <a:xfrm rot="16200000" flipH="1">
            <a:off x="3620122" y="2993862"/>
            <a:ext cx="367059" cy="13335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8" name="Straight Arrow Connector 57"/>
          <p:cNvCxnSpPr>
            <a:stCxn id="51" idx="2"/>
            <a:endCxn id="53" idx="0"/>
          </p:cNvCxnSpPr>
          <p:nvPr/>
        </p:nvCxnSpPr>
        <p:spPr>
          <a:xfrm>
            <a:off x="44704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53" idx="2"/>
            <a:endCxn id="55" idx="0"/>
          </p:cNvCxnSpPr>
          <p:nvPr/>
        </p:nvCxnSpPr>
        <p:spPr>
          <a:xfrm>
            <a:off x="44704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0" name="Elbow Connector 59"/>
          <p:cNvCxnSpPr>
            <a:stCxn id="51" idx="3"/>
            <a:endCxn id="53" idx="3"/>
          </p:cNvCxnSpPr>
          <p:nvPr/>
        </p:nvCxnSpPr>
        <p:spPr>
          <a:xfrm>
            <a:off x="5613401" y="4034642"/>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1" name="Elbow Connector 60"/>
          <p:cNvCxnSpPr>
            <a:stCxn id="51" idx="3"/>
            <a:endCxn id="55" idx="3"/>
          </p:cNvCxnSpPr>
          <p:nvPr/>
        </p:nvCxnSpPr>
        <p:spPr>
          <a:xfrm>
            <a:off x="56134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2" name="Elbow Connector 61"/>
          <p:cNvCxnSpPr/>
          <p:nvPr/>
        </p:nvCxnSpPr>
        <p:spPr>
          <a:xfrm>
            <a:off x="2699778" y="4034642"/>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3" name="Elbow Connector 62"/>
          <p:cNvCxnSpPr/>
          <p:nvPr/>
        </p:nvCxnSpPr>
        <p:spPr>
          <a:xfrm>
            <a:off x="2699778"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a:off x="15748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a:off x="15748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66" name="Rounded Rectangle 65"/>
          <p:cNvSpPr/>
          <p:nvPr/>
        </p:nvSpPr>
        <p:spPr>
          <a:xfrm>
            <a:off x="7416801" y="3096083"/>
            <a:ext cx="37338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Director 1</a:t>
            </a:r>
          </a:p>
        </p:txBody>
      </p:sp>
      <p:sp>
        <p:nvSpPr>
          <p:cNvPr id="67" name="Rounded Rectangle 66"/>
          <p:cNvSpPr/>
          <p:nvPr/>
        </p:nvSpPr>
        <p:spPr>
          <a:xfrm>
            <a:off x="6578601" y="3844142"/>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1</a:t>
            </a:r>
          </a:p>
        </p:txBody>
      </p:sp>
      <p:sp>
        <p:nvSpPr>
          <p:cNvPr id="68" name="Rounded Rectangle 67"/>
          <p:cNvSpPr/>
          <p:nvPr/>
        </p:nvSpPr>
        <p:spPr>
          <a:xfrm>
            <a:off x="9474201" y="3844142"/>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2</a:t>
            </a:r>
          </a:p>
        </p:txBody>
      </p:sp>
      <p:sp>
        <p:nvSpPr>
          <p:cNvPr id="69" name="Rounded Rectangle 68"/>
          <p:cNvSpPr/>
          <p:nvPr/>
        </p:nvSpPr>
        <p:spPr>
          <a:xfrm>
            <a:off x="6578601" y="4665271"/>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70" name="Rounded Rectangle 69"/>
          <p:cNvSpPr/>
          <p:nvPr/>
        </p:nvSpPr>
        <p:spPr>
          <a:xfrm>
            <a:off x="9474201" y="4665271"/>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71" name="Rounded Rectangle 70"/>
          <p:cNvSpPr/>
          <p:nvPr/>
        </p:nvSpPr>
        <p:spPr>
          <a:xfrm>
            <a:off x="6578601" y="5486400"/>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72" name="Rounded Rectangle 71"/>
          <p:cNvSpPr/>
          <p:nvPr/>
        </p:nvSpPr>
        <p:spPr>
          <a:xfrm>
            <a:off x="9474201" y="5486400"/>
            <a:ext cx="2286000" cy="381000"/>
          </a:xfrm>
          <a:prstGeom prst="roundRect">
            <a:avLst>
              <a:gd name="adj" fmla="val 14886"/>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cxnSp>
        <p:nvCxnSpPr>
          <p:cNvPr id="73" name="Elbow Connector 72"/>
          <p:cNvCxnSpPr>
            <a:stCxn id="66" idx="2"/>
            <a:endCxn id="67" idx="0"/>
          </p:cNvCxnSpPr>
          <p:nvPr/>
        </p:nvCxnSpPr>
        <p:spPr>
          <a:xfrm rot="5400000">
            <a:off x="8319122" y="2879562"/>
            <a:ext cx="367059" cy="15621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4" name="Elbow Connector 73"/>
          <p:cNvCxnSpPr>
            <a:stCxn id="66" idx="2"/>
            <a:endCxn id="68" idx="0"/>
          </p:cNvCxnSpPr>
          <p:nvPr/>
        </p:nvCxnSpPr>
        <p:spPr>
          <a:xfrm rot="16200000" flipH="1">
            <a:off x="9766922" y="2993862"/>
            <a:ext cx="367059" cy="13335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68" idx="2"/>
            <a:endCxn id="70" idx="0"/>
          </p:cNvCxnSpPr>
          <p:nvPr/>
        </p:nvCxnSpPr>
        <p:spPr>
          <a:xfrm>
            <a:off x="106172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70" idx="2"/>
            <a:endCxn id="72" idx="0"/>
          </p:cNvCxnSpPr>
          <p:nvPr/>
        </p:nvCxnSpPr>
        <p:spPr>
          <a:xfrm>
            <a:off x="106172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p:nvPr/>
        </p:nvCxnSpPr>
        <p:spPr>
          <a:xfrm>
            <a:off x="77216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p:nvPr/>
        </p:nvCxnSpPr>
        <p:spPr>
          <a:xfrm>
            <a:off x="77216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8" name="Elbow Connector 87"/>
          <p:cNvCxnSpPr>
            <a:stCxn id="67" idx="1"/>
            <a:endCxn id="69" idx="1"/>
          </p:cNvCxnSpPr>
          <p:nvPr/>
        </p:nvCxnSpPr>
        <p:spPr>
          <a:xfrm rot="10800000" flipV="1">
            <a:off x="6578601" y="4034641"/>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9" name="Elbow Connector 88"/>
          <p:cNvCxnSpPr>
            <a:stCxn id="67" idx="1"/>
            <a:endCxn id="71" idx="1"/>
          </p:cNvCxnSpPr>
          <p:nvPr/>
        </p:nvCxnSpPr>
        <p:spPr>
          <a:xfrm rot="10800000" flipV="1">
            <a:off x="65786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0" name="Elbow Connector 89"/>
          <p:cNvCxnSpPr>
            <a:stCxn id="68" idx="1"/>
            <a:endCxn id="70" idx="1"/>
          </p:cNvCxnSpPr>
          <p:nvPr/>
        </p:nvCxnSpPr>
        <p:spPr>
          <a:xfrm rot="10800000" flipV="1">
            <a:off x="9474201" y="4034641"/>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2" name="Elbow Connector 91"/>
          <p:cNvCxnSpPr>
            <a:stCxn id="68" idx="1"/>
            <a:endCxn id="72" idx="1"/>
          </p:cNvCxnSpPr>
          <p:nvPr/>
        </p:nvCxnSpPr>
        <p:spPr>
          <a:xfrm rot="10800000" flipV="1">
            <a:off x="94742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a:stCxn id="44" idx="2"/>
            <a:endCxn id="49" idx="0"/>
          </p:cNvCxnSpPr>
          <p:nvPr/>
        </p:nvCxnSpPr>
        <p:spPr>
          <a:xfrm>
            <a:off x="3136901" y="2765999"/>
            <a:ext cx="0" cy="330084"/>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7719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p:cNvSpPr/>
          <p:nvPr/>
        </p:nvSpPr>
        <p:spPr>
          <a:xfrm flipH="1">
            <a:off x="-2" y="6705599"/>
            <a:ext cx="12192001" cy="152401"/>
          </a:xfrm>
          <a:prstGeom prst="rect">
            <a:avLst/>
          </a:prstGeom>
          <a:solidFill>
            <a:srgbClr val="0A21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0" y="205247"/>
            <a:ext cx="12192000" cy="769441"/>
          </a:xfrm>
          <a:prstGeom prst="rect">
            <a:avLst/>
          </a:prstGeom>
          <a:noFill/>
        </p:spPr>
        <p:txBody>
          <a:bodyPr wrap="square" rtlCol="0">
            <a:spAutoFit/>
          </a:bodyPr>
          <a:lstStyle/>
          <a:p>
            <a:pPr algn="ctr"/>
            <a:r>
              <a:rPr lang="en-US" sz="4400" dirty="0" smtClean="0">
                <a:solidFill>
                  <a:srgbClr val="2C3D48"/>
                </a:solidFill>
                <a:latin typeface="Calibri Light" panose="020F0302020204030204" pitchFamily="34" charset="0"/>
              </a:rPr>
              <a:t>OUR </a:t>
            </a:r>
            <a:r>
              <a:rPr lang="en-US" sz="4400" dirty="0" smtClean="0">
                <a:solidFill>
                  <a:srgbClr val="2C3D48"/>
                </a:solidFill>
              </a:rPr>
              <a:t>ORGANOGRAPHY</a:t>
            </a:r>
            <a:endParaRPr lang="en-US" sz="4400" dirty="0">
              <a:solidFill>
                <a:srgbClr val="2C3D48"/>
              </a:solidFill>
            </a:endParaRPr>
          </a:p>
        </p:txBody>
      </p:sp>
      <p:sp>
        <p:nvSpPr>
          <p:cNvPr id="38" name="Rectangle 37"/>
          <p:cNvSpPr/>
          <p:nvPr/>
        </p:nvSpPr>
        <p:spPr>
          <a:xfrm flipH="1">
            <a:off x="-2" y="-32116"/>
            <a:ext cx="12192001" cy="152401"/>
          </a:xfrm>
          <a:prstGeom prst="rect">
            <a:avLst/>
          </a:prstGeom>
          <a:solidFill>
            <a:srgbClr val="0A212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ounded Rectangle 9"/>
          <p:cNvSpPr/>
          <p:nvPr/>
        </p:nvSpPr>
        <p:spPr>
          <a:xfrm>
            <a:off x="4457698" y="1286522"/>
            <a:ext cx="3276600" cy="1143000"/>
          </a:xfrm>
          <a:prstGeom prst="roundRect">
            <a:avLst>
              <a:gd name="adj" fmla="val 8929"/>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Company Name</a:t>
            </a:r>
            <a:endParaRPr lang="en-US" kern="400" dirty="0" smtClean="0">
              <a:solidFill>
                <a:srgbClr val="2C3D48"/>
              </a:solidFill>
            </a:endParaRPr>
          </a:p>
          <a:p>
            <a:pPr algn="ctr"/>
            <a:r>
              <a:rPr lang="en-US" sz="1400" dirty="0"/>
              <a:t>Lorem ipsum dolor sit amet</a:t>
            </a:r>
          </a:p>
        </p:txBody>
      </p:sp>
      <p:sp>
        <p:nvSpPr>
          <p:cNvPr id="41" name="Rounded Rectangle 40"/>
          <p:cNvSpPr/>
          <p:nvPr/>
        </p:nvSpPr>
        <p:spPr>
          <a:xfrm>
            <a:off x="1270001" y="3096083"/>
            <a:ext cx="37338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Director 1</a:t>
            </a:r>
          </a:p>
        </p:txBody>
      </p:sp>
      <p:sp>
        <p:nvSpPr>
          <p:cNvPr id="42" name="Rounded Rectangle 41"/>
          <p:cNvSpPr/>
          <p:nvPr/>
        </p:nvSpPr>
        <p:spPr>
          <a:xfrm>
            <a:off x="431801" y="3844142"/>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1</a:t>
            </a:r>
          </a:p>
        </p:txBody>
      </p:sp>
      <p:sp>
        <p:nvSpPr>
          <p:cNvPr id="43" name="Rounded Rectangle 42"/>
          <p:cNvSpPr/>
          <p:nvPr/>
        </p:nvSpPr>
        <p:spPr>
          <a:xfrm>
            <a:off x="3327401" y="3844142"/>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2</a:t>
            </a:r>
          </a:p>
        </p:txBody>
      </p:sp>
      <p:sp>
        <p:nvSpPr>
          <p:cNvPr id="49" name="Rounded Rectangle 48"/>
          <p:cNvSpPr/>
          <p:nvPr/>
        </p:nvSpPr>
        <p:spPr>
          <a:xfrm>
            <a:off x="431801" y="4665271"/>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50" name="Rounded Rectangle 49"/>
          <p:cNvSpPr/>
          <p:nvPr/>
        </p:nvSpPr>
        <p:spPr>
          <a:xfrm>
            <a:off x="3327401" y="4665271"/>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51" name="Rounded Rectangle 50"/>
          <p:cNvSpPr/>
          <p:nvPr/>
        </p:nvSpPr>
        <p:spPr>
          <a:xfrm>
            <a:off x="431801" y="5486400"/>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52" name="Rounded Rectangle 51"/>
          <p:cNvSpPr/>
          <p:nvPr/>
        </p:nvSpPr>
        <p:spPr>
          <a:xfrm>
            <a:off x="3327401" y="5486400"/>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cxnSp>
        <p:nvCxnSpPr>
          <p:cNvPr id="36" name="Elbow Connector 35"/>
          <p:cNvCxnSpPr>
            <a:stCxn id="41" idx="2"/>
            <a:endCxn id="42" idx="0"/>
          </p:cNvCxnSpPr>
          <p:nvPr/>
        </p:nvCxnSpPr>
        <p:spPr>
          <a:xfrm rot="5400000">
            <a:off x="2172322" y="2879562"/>
            <a:ext cx="367059" cy="15621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0" name="Elbow Connector 39"/>
          <p:cNvCxnSpPr>
            <a:stCxn id="41" idx="2"/>
            <a:endCxn id="43" idx="0"/>
          </p:cNvCxnSpPr>
          <p:nvPr/>
        </p:nvCxnSpPr>
        <p:spPr>
          <a:xfrm rot="16200000" flipH="1">
            <a:off x="3620122" y="2993862"/>
            <a:ext cx="367059" cy="13335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43" idx="2"/>
            <a:endCxn id="50" idx="0"/>
          </p:cNvCxnSpPr>
          <p:nvPr/>
        </p:nvCxnSpPr>
        <p:spPr>
          <a:xfrm>
            <a:off x="44704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stCxn id="50" idx="2"/>
            <a:endCxn id="52" idx="0"/>
          </p:cNvCxnSpPr>
          <p:nvPr/>
        </p:nvCxnSpPr>
        <p:spPr>
          <a:xfrm>
            <a:off x="44704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5" name="Elbow Connector 74"/>
          <p:cNvCxnSpPr>
            <a:stCxn id="43" idx="3"/>
            <a:endCxn id="50" idx="3"/>
          </p:cNvCxnSpPr>
          <p:nvPr/>
        </p:nvCxnSpPr>
        <p:spPr>
          <a:xfrm>
            <a:off x="5613401" y="4034642"/>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7" name="Elbow Connector 76"/>
          <p:cNvCxnSpPr>
            <a:stCxn id="43" idx="3"/>
            <a:endCxn id="52" idx="3"/>
          </p:cNvCxnSpPr>
          <p:nvPr/>
        </p:nvCxnSpPr>
        <p:spPr>
          <a:xfrm>
            <a:off x="56134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0" name="Elbow Connector 79"/>
          <p:cNvCxnSpPr/>
          <p:nvPr/>
        </p:nvCxnSpPr>
        <p:spPr>
          <a:xfrm>
            <a:off x="2699778" y="4034642"/>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1" name="Elbow Connector 80"/>
          <p:cNvCxnSpPr/>
          <p:nvPr/>
        </p:nvCxnSpPr>
        <p:spPr>
          <a:xfrm>
            <a:off x="2699778"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2" name="Straight Arrow Connector 81"/>
          <p:cNvCxnSpPr/>
          <p:nvPr/>
        </p:nvCxnSpPr>
        <p:spPr>
          <a:xfrm>
            <a:off x="15748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a:off x="15748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85" name="Rounded Rectangle 84"/>
          <p:cNvSpPr/>
          <p:nvPr/>
        </p:nvSpPr>
        <p:spPr>
          <a:xfrm>
            <a:off x="7416801" y="3096083"/>
            <a:ext cx="3733800" cy="381000"/>
          </a:xfrm>
          <a:prstGeom prst="roundRect">
            <a:avLst>
              <a:gd name="adj" fmla="val 14886"/>
            </a:avLst>
          </a:prstGeom>
          <a:solidFill>
            <a:srgbClr val="BCBD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Director 1</a:t>
            </a:r>
          </a:p>
        </p:txBody>
      </p:sp>
      <p:sp>
        <p:nvSpPr>
          <p:cNvPr id="86" name="Rounded Rectangle 85"/>
          <p:cNvSpPr/>
          <p:nvPr/>
        </p:nvSpPr>
        <p:spPr>
          <a:xfrm>
            <a:off x="6578601" y="3844142"/>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1</a:t>
            </a:r>
          </a:p>
        </p:txBody>
      </p:sp>
      <p:sp>
        <p:nvSpPr>
          <p:cNvPr id="87" name="Rounded Rectangle 86"/>
          <p:cNvSpPr/>
          <p:nvPr/>
        </p:nvSpPr>
        <p:spPr>
          <a:xfrm>
            <a:off x="9474201" y="3844142"/>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GM 2</a:t>
            </a:r>
          </a:p>
        </p:txBody>
      </p:sp>
      <p:sp>
        <p:nvSpPr>
          <p:cNvPr id="88" name="Rounded Rectangle 87"/>
          <p:cNvSpPr/>
          <p:nvPr/>
        </p:nvSpPr>
        <p:spPr>
          <a:xfrm>
            <a:off x="6578601" y="4665271"/>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89" name="Rounded Rectangle 88"/>
          <p:cNvSpPr/>
          <p:nvPr/>
        </p:nvSpPr>
        <p:spPr>
          <a:xfrm>
            <a:off x="9474201" y="4665271"/>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90" name="Rounded Rectangle 89"/>
          <p:cNvSpPr/>
          <p:nvPr/>
        </p:nvSpPr>
        <p:spPr>
          <a:xfrm>
            <a:off x="6578601" y="5486400"/>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sp>
        <p:nvSpPr>
          <p:cNvPr id="91" name="Rounded Rectangle 90"/>
          <p:cNvSpPr/>
          <p:nvPr/>
        </p:nvSpPr>
        <p:spPr>
          <a:xfrm>
            <a:off x="9474201" y="5486400"/>
            <a:ext cx="2286000" cy="381000"/>
          </a:xfrm>
          <a:prstGeom prst="roundRect">
            <a:avLst>
              <a:gd name="adj" fmla="val 14886"/>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M</a:t>
            </a:r>
          </a:p>
        </p:txBody>
      </p:sp>
      <p:cxnSp>
        <p:nvCxnSpPr>
          <p:cNvPr id="92" name="Elbow Connector 91"/>
          <p:cNvCxnSpPr>
            <a:stCxn id="85" idx="2"/>
            <a:endCxn id="86" idx="0"/>
          </p:cNvCxnSpPr>
          <p:nvPr/>
        </p:nvCxnSpPr>
        <p:spPr>
          <a:xfrm rot="5400000">
            <a:off x="8319122" y="2879562"/>
            <a:ext cx="367059" cy="15621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3" name="Elbow Connector 92"/>
          <p:cNvCxnSpPr>
            <a:stCxn id="85" idx="2"/>
            <a:endCxn id="87" idx="0"/>
          </p:cNvCxnSpPr>
          <p:nvPr/>
        </p:nvCxnSpPr>
        <p:spPr>
          <a:xfrm rot="16200000" flipH="1">
            <a:off x="9766922" y="2993862"/>
            <a:ext cx="367059" cy="1333500"/>
          </a:xfrm>
          <a:prstGeom prst="bentConnector3">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4" name="Straight Arrow Connector 93"/>
          <p:cNvCxnSpPr>
            <a:stCxn id="87" idx="2"/>
            <a:endCxn id="89" idx="0"/>
          </p:cNvCxnSpPr>
          <p:nvPr/>
        </p:nvCxnSpPr>
        <p:spPr>
          <a:xfrm>
            <a:off x="106172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5" name="Straight Arrow Connector 94"/>
          <p:cNvCxnSpPr>
            <a:stCxn id="89" idx="2"/>
            <a:endCxn id="91" idx="0"/>
          </p:cNvCxnSpPr>
          <p:nvPr/>
        </p:nvCxnSpPr>
        <p:spPr>
          <a:xfrm>
            <a:off x="106172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0" name="Straight Arrow Connector 99"/>
          <p:cNvCxnSpPr/>
          <p:nvPr/>
        </p:nvCxnSpPr>
        <p:spPr>
          <a:xfrm>
            <a:off x="7721601" y="4225142"/>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1" name="Straight Arrow Connector 100"/>
          <p:cNvCxnSpPr/>
          <p:nvPr/>
        </p:nvCxnSpPr>
        <p:spPr>
          <a:xfrm>
            <a:off x="7721601" y="5046271"/>
            <a:ext cx="0" cy="440129"/>
          </a:xfrm>
          <a:prstGeom prst="straightConnector1">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4" name="Elbow Connector 83"/>
          <p:cNvCxnSpPr>
            <a:stCxn id="86" idx="1"/>
            <a:endCxn id="88" idx="1"/>
          </p:cNvCxnSpPr>
          <p:nvPr/>
        </p:nvCxnSpPr>
        <p:spPr>
          <a:xfrm rot="10800000" flipV="1">
            <a:off x="6578601" y="4034641"/>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3" name="Elbow Connector 102"/>
          <p:cNvCxnSpPr>
            <a:stCxn id="86" idx="1"/>
            <a:endCxn id="90" idx="1"/>
          </p:cNvCxnSpPr>
          <p:nvPr/>
        </p:nvCxnSpPr>
        <p:spPr>
          <a:xfrm rot="10800000" flipV="1">
            <a:off x="65786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5" name="Elbow Connector 104"/>
          <p:cNvCxnSpPr>
            <a:stCxn id="87" idx="1"/>
            <a:endCxn id="89" idx="1"/>
          </p:cNvCxnSpPr>
          <p:nvPr/>
        </p:nvCxnSpPr>
        <p:spPr>
          <a:xfrm rot="10800000" flipV="1">
            <a:off x="9474201" y="4034641"/>
            <a:ext cx="12700" cy="821129"/>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7" name="Elbow Connector 106"/>
          <p:cNvCxnSpPr>
            <a:stCxn id="87" idx="1"/>
            <a:endCxn id="91" idx="1"/>
          </p:cNvCxnSpPr>
          <p:nvPr/>
        </p:nvCxnSpPr>
        <p:spPr>
          <a:xfrm rot="10800000" flipV="1">
            <a:off x="9474201" y="4034642"/>
            <a:ext cx="12700" cy="1642258"/>
          </a:xfrm>
          <a:prstGeom prst="bentConnector3">
            <a:avLst>
              <a:gd name="adj1" fmla="val 1800000"/>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24" name="Straight Arrow Connector 123"/>
          <p:cNvCxnSpPr/>
          <p:nvPr/>
        </p:nvCxnSpPr>
        <p:spPr>
          <a:xfrm>
            <a:off x="7734298" y="1863777"/>
            <a:ext cx="4457701" cy="0"/>
          </a:xfrm>
          <a:prstGeom prst="straightConnector1">
            <a:avLst/>
          </a:prstGeom>
          <a:ln>
            <a:solidFill>
              <a:srgbClr val="BCBDC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6" name="Elbow Connector 125"/>
          <p:cNvCxnSpPr>
            <a:endCxn id="85" idx="0"/>
          </p:cNvCxnSpPr>
          <p:nvPr/>
        </p:nvCxnSpPr>
        <p:spPr>
          <a:xfrm rot="10800000" flipV="1">
            <a:off x="9283702" y="2629939"/>
            <a:ext cx="2908299" cy="466143"/>
          </a:xfrm>
          <a:prstGeom prst="bentConnector2">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31" name="Elbow Connector 130"/>
          <p:cNvCxnSpPr>
            <a:endCxn id="41" idx="0"/>
          </p:cNvCxnSpPr>
          <p:nvPr/>
        </p:nvCxnSpPr>
        <p:spPr>
          <a:xfrm rot="10800000" flipV="1">
            <a:off x="3136901" y="2634015"/>
            <a:ext cx="6146800" cy="462067"/>
          </a:xfrm>
          <a:prstGeom prst="bentConnector2">
            <a:avLst/>
          </a:prstGeom>
          <a:ln>
            <a:solidFill>
              <a:srgbClr val="BCBDC1"/>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193877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1F497D"/>
      </a:dk2>
      <a:lt2>
        <a:srgbClr val="EEECE1"/>
      </a:lt2>
      <a:accent1>
        <a:srgbClr val="14769A"/>
      </a:accent1>
      <a:accent2>
        <a:srgbClr val="0A212F"/>
      </a:accent2>
      <a:accent3>
        <a:srgbClr val="DA4935"/>
      </a:accent3>
      <a:accent4>
        <a:srgbClr val="BCBDC1"/>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o" ma:contentTypeID="0x010100A9F95F81D1F2D948A37F17C7EDBDC5AC" ma:contentTypeVersion="0" ma:contentTypeDescription="Crie um novo documento." ma:contentTypeScope="" ma:versionID="f4eac648619f398b2620d90a2e63841c">
  <xsd:schema xmlns:xsd="http://www.w3.org/2001/XMLSchema" xmlns:xs="http://www.w3.org/2001/XMLSchema" xmlns:p="http://schemas.microsoft.com/office/2006/metadata/properties" targetNamespace="http://schemas.microsoft.com/office/2006/metadata/properties" ma:root="true" ma:fieldsID="acb358bd3c4937f8c29cf3e1e72186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0D0A304-64BF-47B3-8CDC-C2A21FD2A32C}"/>
</file>

<file path=customXml/itemProps2.xml><?xml version="1.0" encoding="utf-8"?>
<ds:datastoreItem xmlns:ds="http://schemas.openxmlformats.org/officeDocument/2006/customXml" ds:itemID="{C8561D79-76D8-4297-ACF4-188AF2007793}"/>
</file>

<file path=customXml/itemProps3.xml><?xml version="1.0" encoding="utf-8"?>
<ds:datastoreItem xmlns:ds="http://schemas.openxmlformats.org/officeDocument/2006/customXml" ds:itemID="{27DEFC86-B8CE-404E-A593-12D53447C94F}"/>
</file>

<file path=docProps/app.xml><?xml version="1.0" encoding="utf-8"?>
<Properties xmlns="http://schemas.openxmlformats.org/officeDocument/2006/extended-properties" xmlns:vt="http://schemas.openxmlformats.org/officeDocument/2006/docPropsVTypes">
  <Template>Ion Boardroom</Template>
  <TotalTime>6247</TotalTime>
  <Words>2494</Words>
  <Application>Microsoft Macintosh PowerPoint</Application>
  <PresentationFormat>Widescreen</PresentationFormat>
  <Paragraphs>311</Paragraphs>
  <Slides>28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Arial Black</vt:lpstr>
      <vt:lpstr>Calibri</vt:lpstr>
      <vt:lpstr>Calibri Light</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SlideModel</Manager>
  <Company>SlideModel</Company>
  <LinksUpToDate>false</LinksUpToDate>
  <SharedDoc>false</SharedDoc>
  <HyperlinkBase>http://slidemodel.com/</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SlideModel PowerPoint</dc:title>
  <dc:subject>SlideModel PowerPoint</dc:subject>
  <dc:creator>SlideModel</dc:creator>
  <cp:keywords>powerpoint, powerpoint templates</cp:keywords>
  <dc:description>SlideModel PowerPoint</dc:description>
  <cp:lastModifiedBy>German Viera</cp:lastModifiedBy>
  <cp:revision>215</cp:revision>
  <dcterms:created xsi:type="dcterms:W3CDTF">2013-09-12T13:05:01Z</dcterms:created>
  <dcterms:modified xsi:type="dcterms:W3CDTF">2016-03-16T18:59:32Z</dcterms:modified>
  <cp:category>SlideModel Templates</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0x010100A9F95F81D1F2D948A37F17C7EDBDC5AC</vt:lpwstr>
  </property>
</Properties>
</file>

<file path=docProps/thumbnail.jpeg>
</file>